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notesMasterIdLst>
    <p:notesMasterId r:id="rId13"/>
  </p:notesMasterIdLst>
  <p:sldIdLst>
    <p:sldId id="274" r:id="rId4"/>
    <p:sldId id="278" r:id="rId5"/>
    <p:sldId id="320" r:id="rId6"/>
    <p:sldId id="315" r:id="rId7"/>
    <p:sldId id="305" r:id="rId8"/>
    <p:sldId id="317" r:id="rId9"/>
    <p:sldId id="291" r:id="rId10"/>
    <p:sldId id="288" r:id="rId11"/>
    <p:sldId id="34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7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21" autoAdjust="0"/>
    <p:restoredTop sz="93420" autoAdjust="0"/>
  </p:normalViewPr>
  <p:slideViewPr>
    <p:cSldViewPr snapToGrid="0" showGuides="1">
      <p:cViewPr varScale="1">
        <p:scale>
          <a:sx n="63" d="100"/>
          <a:sy n="63" d="100"/>
        </p:scale>
        <p:origin x="144" y="60"/>
      </p:cViewPr>
      <p:guideLst>
        <p:guide orient="horz" pos="237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CE9830-5584-4EF8-8CD8-1F94D21ABAAD}" type="datetimeFigureOut">
              <a:rPr lang="en-US" smtClean="0"/>
              <a:t>11/29/2021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4A2EA6-E26D-46F0-94B6-0CD8079BE047}" type="slidenum">
              <a:rPr lang="en-US" smtClean="0"/>
              <a:t>‹#›</a:t>
            </a:fld>
            <a:endParaRPr lang="en-US"/>
          </a:p>
        </p:txBody>
      </p:sp>
    </p:spTree>
    <p:extLst>
      <p:ext uri="{BB962C8B-B14F-4D97-AF65-F5344CB8AC3E}">
        <p14:creationId xmlns:p14="http://schemas.microsoft.com/office/powerpoint/2010/main" val="1245489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4A2EA6-E26D-46F0-94B6-0CD8079BE047}" type="slidenum">
              <a:rPr lang="en-US" smtClean="0"/>
              <a:t>2</a:t>
            </a:fld>
            <a:endParaRPr lang="en-US"/>
          </a:p>
        </p:txBody>
      </p:sp>
    </p:spTree>
    <p:extLst>
      <p:ext uri="{BB962C8B-B14F-4D97-AF65-F5344CB8AC3E}">
        <p14:creationId xmlns:p14="http://schemas.microsoft.com/office/powerpoint/2010/main" val="3224429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4A2EA6-E26D-46F0-94B6-0CD8079BE047}" type="slidenum">
              <a:rPr lang="en-US" smtClean="0"/>
              <a:t>3</a:t>
            </a:fld>
            <a:endParaRPr lang="en-US"/>
          </a:p>
        </p:txBody>
      </p:sp>
    </p:spTree>
    <p:extLst>
      <p:ext uri="{BB962C8B-B14F-4D97-AF65-F5344CB8AC3E}">
        <p14:creationId xmlns:p14="http://schemas.microsoft.com/office/powerpoint/2010/main" val="1708059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4A2EA6-E26D-46F0-94B6-0CD8079BE047}" type="slidenum">
              <a:rPr lang="en-US" smtClean="0"/>
              <a:t>4</a:t>
            </a:fld>
            <a:endParaRPr lang="en-US"/>
          </a:p>
        </p:txBody>
      </p:sp>
    </p:spTree>
    <p:extLst>
      <p:ext uri="{BB962C8B-B14F-4D97-AF65-F5344CB8AC3E}">
        <p14:creationId xmlns:p14="http://schemas.microsoft.com/office/powerpoint/2010/main" val="1526669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4A2EA6-E26D-46F0-94B6-0CD8079BE047}" type="slidenum">
              <a:rPr lang="en-US" smtClean="0"/>
              <a:t>5</a:t>
            </a:fld>
            <a:endParaRPr lang="en-US"/>
          </a:p>
        </p:txBody>
      </p:sp>
    </p:spTree>
    <p:extLst>
      <p:ext uri="{BB962C8B-B14F-4D97-AF65-F5344CB8AC3E}">
        <p14:creationId xmlns:p14="http://schemas.microsoft.com/office/powerpoint/2010/main" val="73909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4A2EA6-E26D-46F0-94B6-0CD8079BE047}" type="slidenum">
              <a:rPr lang="en-US" smtClean="0"/>
              <a:t>7</a:t>
            </a:fld>
            <a:endParaRPr lang="en-US"/>
          </a:p>
        </p:txBody>
      </p:sp>
    </p:spTree>
    <p:extLst>
      <p:ext uri="{BB962C8B-B14F-4D97-AF65-F5344CB8AC3E}">
        <p14:creationId xmlns:p14="http://schemas.microsoft.com/office/powerpoint/2010/main" val="3070799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4A2EA6-E26D-46F0-94B6-0CD8079BE047}" type="slidenum">
              <a:rPr lang="en-US" smtClean="0"/>
              <a:t>8</a:t>
            </a:fld>
            <a:endParaRPr lang="en-US"/>
          </a:p>
        </p:txBody>
      </p:sp>
    </p:spTree>
    <p:extLst>
      <p:ext uri="{BB962C8B-B14F-4D97-AF65-F5344CB8AC3E}">
        <p14:creationId xmlns:p14="http://schemas.microsoft.com/office/powerpoint/2010/main" val="1639660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31B3A40D-6C1A-4F6E-A1E7-1AF184992AF2}"/>
              </a:ext>
            </a:extLst>
          </p:cNvPr>
          <p:cNvSpPr>
            <a:spLocks noGrp="1"/>
          </p:cNvSpPr>
          <p:nvPr>
            <p:ph type="pic" sz="quarter" idx="15" hasCustomPrompt="1"/>
          </p:nvPr>
        </p:nvSpPr>
        <p:spPr>
          <a:xfrm>
            <a:off x="1635620" y="0"/>
            <a:ext cx="4765180" cy="6858000"/>
          </a:xfrm>
          <a:prstGeom prst="rect">
            <a:avLst/>
          </a:prstGeom>
          <a:solidFill>
            <a:schemeClr val="bg1">
              <a:lumMod val="95000"/>
            </a:schemeClr>
          </a:solidFill>
          <a:ln w="12700">
            <a:gradFill>
              <a:gsLst>
                <a:gs pos="0">
                  <a:schemeClr val="bg1">
                    <a:alpha val="59000"/>
                  </a:schemeClr>
                </a:gs>
                <a:gs pos="100000">
                  <a:schemeClr val="bg1">
                    <a:alpha val="17000"/>
                  </a:schemeClr>
                </a:gs>
              </a:gsLst>
              <a:lin ang="78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8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Tree>
    <p:extLst>
      <p:ext uri="{BB962C8B-B14F-4D97-AF65-F5344CB8AC3E}">
        <p14:creationId xmlns:p14="http://schemas.microsoft.com/office/powerpoint/2010/main" val="2782889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6E3EB2D9-614D-4F52-A3BD-39613A8924C3}"/>
              </a:ext>
            </a:extLst>
          </p:cNvPr>
          <p:cNvSpPr>
            <a:spLocks noGrp="1"/>
          </p:cNvSpPr>
          <p:nvPr>
            <p:ph type="pic" sz="quarter" idx="14" hasCustomPrompt="1"/>
          </p:nvPr>
        </p:nvSpPr>
        <p:spPr>
          <a:xfrm>
            <a:off x="0" y="0"/>
            <a:ext cx="12192000" cy="4867275"/>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400" dirty="0">
                <a:solidFill>
                  <a:schemeClr val="tx1">
                    <a:lumMod val="75000"/>
                    <a:lumOff val="2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 and send to back</a:t>
            </a:r>
            <a:endParaRPr lang="ko-KR" altLang="en-US" dirty="0"/>
          </a:p>
        </p:txBody>
      </p:sp>
    </p:spTree>
    <p:extLst>
      <p:ext uri="{BB962C8B-B14F-4D97-AF65-F5344CB8AC3E}">
        <p14:creationId xmlns:p14="http://schemas.microsoft.com/office/powerpoint/2010/main" val="14458705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Image slide layout">
    <p:bg>
      <p:bgPr>
        <a:solidFill>
          <a:schemeClr val="bg1"/>
        </a:solidFill>
        <a:effectLst/>
      </p:bgPr>
    </p:bg>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6E3EB2D9-614D-4F52-A3BD-39613A8924C3}"/>
              </a:ext>
            </a:extLst>
          </p:cNvPr>
          <p:cNvSpPr>
            <a:spLocks noGrp="1"/>
          </p:cNvSpPr>
          <p:nvPr>
            <p:ph type="pic" sz="quarter" idx="14" hasCustomPrompt="1"/>
          </p:nvPr>
        </p:nvSpPr>
        <p:spPr>
          <a:xfrm>
            <a:off x="0" y="1057275"/>
            <a:ext cx="12192000" cy="2886075"/>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4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3" name="Text Placeholder 9">
            <a:extLst>
              <a:ext uri="{FF2B5EF4-FFF2-40B4-BE49-F238E27FC236}">
                <a16:creationId xmlns:a16="http://schemas.microsoft.com/office/drawing/2014/main" id="{F27C8A3A-00BA-4584-9712-9C6770574656}"/>
              </a:ext>
            </a:extLst>
          </p:cNvPr>
          <p:cNvSpPr>
            <a:spLocks noGrp="1"/>
          </p:cNvSpPr>
          <p:nvPr>
            <p:ph type="body" sz="quarter" idx="10" hasCustomPrompt="1"/>
          </p:nvPr>
        </p:nvSpPr>
        <p:spPr>
          <a:xfrm>
            <a:off x="323529" y="16805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373776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Image slide layout">
    <p:bg>
      <p:bgPr>
        <a:solidFill>
          <a:schemeClr val="bg1"/>
        </a:solidFill>
        <a:effectLst/>
      </p:bgPr>
    </p:bg>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6E3EB2D9-614D-4F52-A3BD-39613A8924C3}"/>
              </a:ext>
            </a:extLst>
          </p:cNvPr>
          <p:cNvSpPr>
            <a:spLocks noGrp="1"/>
          </p:cNvSpPr>
          <p:nvPr>
            <p:ph type="pic" sz="quarter" idx="14" hasCustomPrompt="1"/>
          </p:nvPr>
        </p:nvSpPr>
        <p:spPr>
          <a:xfrm>
            <a:off x="0" y="0"/>
            <a:ext cx="11582400" cy="6857999"/>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400">
                <a:solidFill>
                  <a:schemeClr val="tx1">
                    <a:lumMod val="75000"/>
                    <a:lumOff val="2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 and send to back</a:t>
            </a:r>
            <a:endParaRPr lang="ko-KR" altLang="en-US" dirty="0"/>
          </a:p>
        </p:txBody>
      </p:sp>
      <p:sp>
        <p:nvSpPr>
          <p:cNvPr id="4" name="Rectangle 3">
            <a:extLst>
              <a:ext uri="{FF2B5EF4-FFF2-40B4-BE49-F238E27FC236}">
                <a16:creationId xmlns:a16="http://schemas.microsoft.com/office/drawing/2014/main" id="{40D9DE6C-244A-4284-AFC9-FA0E0A51A857}"/>
              </a:ext>
            </a:extLst>
          </p:cNvPr>
          <p:cNvSpPr/>
          <p:nvPr userDrawn="1"/>
        </p:nvSpPr>
        <p:spPr>
          <a:xfrm>
            <a:off x="11582400" y="0"/>
            <a:ext cx="609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59038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6E3EB2D9-614D-4F52-A3BD-39613A8924C3}"/>
              </a:ext>
            </a:extLst>
          </p:cNvPr>
          <p:cNvSpPr>
            <a:spLocks noGrp="1"/>
          </p:cNvSpPr>
          <p:nvPr>
            <p:ph type="pic" sz="quarter" idx="14" hasCustomPrompt="1"/>
          </p:nvPr>
        </p:nvSpPr>
        <p:spPr>
          <a:xfrm>
            <a:off x="0" y="0"/>
            <a:ext cx="12192000" cy="6858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4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Tree>
    <p:extLst>
      <p:ext uri="{BB962C8B-B14F-4D97-AF65-F5344CB8AC3E}">
        <p14:creationId xmlns:p14="http://schemas.microsoft.com/office/powerpoint/2010/main" val="40188762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Image slide layout">
    <p:bg>
      <p:bgPr>
        <a:solidFill>
          <a:schemeClr val="accent3"/>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F5F9F48-A0D7-42AF-B746-871E3E140EE9}"/>
              </a:ext>
            </a:extLst>
          </p:cNvPr>
          <p:cNvSpPr/>
          <p:nvPr userDrawn="1"/>
        </p:nvSpPr>
        <p:spPr>
          <a:xfrm>
            <a:off x="4457700" y="0"/>
            <a:ext cx="7734300" cy="6858000"/>
          </a:xfrm>
          <a:custGeom>
            <a:avLst/>
            <a:gdLst>
              <a:gd name="connsiteX0" fmla="*/ 3160975 w 7734300"/>
              <a:gd name="connsiteY0" fmla="*/ 0 h 6858000"/>
              <a:gd name="connsiteX1" fmla="*/ 3167701 w 7734300"/>
              <a:gd name="connsiteY1" fmla="*/ 0 h 6858000"/>
              <a:gd name="connsiteX2" fmla="*/ 7734300 w 7734300"/>
              <a:gd name="connsiteY2" fmla="*/ 0 h 6858000"/>
              <a:gd name="connsiteX3" fmla="*/ 7734300 w 7734300"/>
              <a:gd name="connsiteY3" fmla="*/ 6858000 h 6858000"/>
              <a:gd name="connsiteX4" fmla="*/ 3167701 w 7734300"/>
              <a:gd name="connsiteY4" fmla="*/ 6858000 h 6858000"/>
              <a:gd name="connsiteX5" fmla="*/ 3160975 w 7734300"/>
              <a:gd name="connsiteY5" fmla="*/ 6858000 h 6858000"/>
              <a:gd name="connsiteX6" fmla="*/ 3160975 w 7734300"/>
              <a:gd name="connsiteY6" fmla="*/ 6850774 h 6858000"/>
              <a:gd name="connsiteX7" fmla="*/ 0 w 7734300"/>
              <a:gd name="connsiteY7" fmla="*/ 3454443 h 6858000"/>
              <a:gd name="connsiteX8" fmla="*/ 3160975 w 7734300"/>
              <a:gd name="connsiteY8" fmla="*/ 733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4300" h="6858000">
                <a:moveTo>
                  <a:pt x="3160975" y="0"/>
                </a:moveTo>
                <a:lnTo>
                  <a:pt x="3167701" y="0"/>
                </a:lnTo>
                <a:lnTo>
                  <a:pt x="7734300" y="0"/>
                </a:lnTo>
                <a:lnTo>
                  <a:pt x="7734300" y="6858000"/>
                </a:lnTo>
                <a:lnTo>
                  <a:pt x="3167701" y="6858000"/>
                </a:lnTo>
                <a:lnTo>
                  <a:pt x="3160975" y="6858000"/>
                </a:lnTo>
                <a:lnTo>
                  <a:pt x="3160975" y="6850774"/>
                </a:lnTo>
                <a:lnTo>
                  <a:pt x="0" y="3454443"/>
                </a:lnTo>
                <a:lnTo>
                  <a:pt x="3160975" y="733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7">
            <a:extLst>
              <a:ext uri="{FF2B5EF4-FFF2-40B4-BE49-F238E27FC236}">
                <a16:creationId xmlns:a16="http://schemas.microsoft.com/office/drawing/2014/main" id="{5CF90682-C775-4F81-8230-DD7BF250795C}"/>
              </a:ext>
            </a:extLst>
          </p:cNvPr>
          <p:cNvSpPr>
            <a:spLocks noGrp="1"/>
          </p:cNvSpPr>
          <p:nvPr>
            <p:ph type="pic" sz="quarter" idx="14" hasCustomPrompt="1"/>
          </p:nvPr>
        </p:nvSpPr>
        <p:spPr>
          <a:xfrm>
            <a:off x="0" y="0"/>
            <a:ext cx="7734300" cy="6858000"/>
          </a:xfrm>
          <a:custGeom>
            <a:avLst/>
            <a:gdLst>
              <a:gd name="connsiteX0" fmla="*/ 0 w 7302500"/>
              <a:gd name="connsiteY0" fmla="*/ 0 h 6858000"/>
              <a:gd name="connsiteX1" fmla="*/ 4311650 w 7302500"/>
              <a:gd name="connsiteY1" fmla="*/ 0 h 6858000"/>
              <a:gd name="connsiteX2" fmla="*/ 4318000 w 7302500"/>
              <a:gd name="connsiteY2" fmla="*/ 0 h 6858000"/>
              <a:gd name="connsiteX3" fmla="*/ 4318000 w 7302500"/>
              <a:gd name="connsiteY3" fmla="*/ 7226 h 6858000"/>
              <a:gd name="connsiteX4" fmla="*/ 7302500 w 7302500"/>
              <a:gd name="connsiteY4" fmla="*/ 3403557 h 6858000"/>
              <a:gd name="connsiteX5" fmla="*/ 4318000 w 7302500"/>
              <a:gd name="connsiteY5" fmla="*/ 6850666 h 6858000"/>
              <a:gd name="connsiteX6" fmla="*/ 4318000 w 7302500"/>
              <a:gd name="connsiteY6" fmla="*/ 6858000 h 6858000"/>
              <a:gd name="connsiteX7" fmla="*/ 4311650 w 7302500"/>
              <a:gd name="connsiteY7" fmla="*/ 6858000 h 6858000"/>
              <a:gd name="connsiteX8" fmla="*/ 0 w 730250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02500" h="6858000">
                <a:moveTo>
                  <a:pt x="0" y="0"/>
                </a:moveTo>
                <a:lnTo>
                  <a:pt x="4311650" y="0"/>
                </a:lnTo>
                <a:lnTo>
                  <a:pt x="4318000" y="0"/>
                </a:lnTo>
                <a:lnTo>
                  <a:pt x="4318000" y="7226"/>
                </a:lnTo>
                <a:lnTo>
                  <a:pt x="7302500" y="3403557"/>
                </a:lnTo>
                <a:lnTo>
                  <a:pt x="4318000" y="6850666"/>
                </a:lnTo>
                <a:lnTo>
                  <a:pt x="4318000" y="6858000"/>
                </a:lnTo>
                <a:lnTo>
                  <a:pt x="4311650" y="6858000"/>
                </a:lnTo>
                <a:lnTo>
                  <a:pt x="0" y="6858000"/>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800" dirty="0">
                <a:solidFill>
                  <a:schemeClr val="tx1">
                    <a:lumMod val="75000"/>
                    <a:lumOff val="2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a:t>
            </a:r>
            <a:endParaRPr lang="ko-KR" altLang="en-US" dirty="0"/>
          </a:p>
        </p:txBody>
      </p:sp>
    </p:spTree>
    <p:extLst>
      <p:ext uri="{BB962C8B-B14F-4D97-AF65-F5344CB8AC3E}">
        <p14:creationId xmlns:p14="http://schemas.microsoft.com/office/powerpoint/2010/main" val="9161384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6E3EB2D9-614D-4F52-A3BD-39613A8924C3}"/>
              </a:ext>
            </a:extLst>
          </p:cNvPr>
          <p:cNvSpPr>
            <a:spLocks noGrp="1"/>
          </p:cNvSpPr>
          <p:nvPr>
            <p:ph type="pic" sz="quarter" idx="14" hasCustomPrompt="1"/>
          </p:nvPr>
        </p:nvSpPr>
        <p:spPr>
          <a:xfrm>
            <a:off x="3934982" y="457200"/>
            <a:ext cx="4322036" cy="59436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800">
                <a:solidFill>
                  <a:schemeClr val="tx1">
                    <a:lumMod val="75000"/>
                    <a:lumOff val="2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 Send To Back</a:t>
            </a:r>
            <a:endParaRPr lang="ko-KR" altLang="en-US" dirty="0"/>
          </a:p>
        </p:txBody>
      </p:sp>
    </p:spTree>
    <p:extLst>
      <p:ext uri="{BB962C8B-B14F-4D97-AF65-F5344CB8AC3E}">
        <p14:creationId xmlns:p14="http://schemas.microsoft.com/office/powerpoint/2010/main" val="11763614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1_Image slide layou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DD72053-76D7-4849-A5FF-5D5B875A6C1F}"/>
              </a:ext>
            </a:extLst>
          </p:cNvPr>
          <p:cNvSpPr/>
          <p:nvPr userDrawn="1"/>
        </p:nvSpPr>
        <p:spPr>
          <a:xfrm>
            <a:off x="3699754" y="379379"/>
            <a:ext cx="1472119" cy="179961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8D79A5A-C0D8-49FB-9CF3-175326A38882}"/>
              </a:ext>
            </a:extLst>
          </p:cNvPr>
          <p:cNvSpPr/>
          <p:nvPr userDrawn="1"/>
        </p:nvSpPr>
        <p:spPr>
          <a:xfrm>
            <a:off x="5408579" y="379379"/>
            <a:ext cx="5204298" cy="179961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그림 개체 틀 2">
            <a:extLst>
              <a:ext uri="{FF2B5EF4-FFF2-40B4-BE49-F238E27FC236}">
                <a16:creationId xmlns:a16="http://schemas.microsoft.com/office/drawing/2014/main" id="{6E3EB2D9-614D-4F52-A3BD-39613A8924C3}"/>
              </a:ext>
            </a:extLst>
          </p:cNvPr>
          <p:cNvSpPr>
            <a:spLocks noGrp="1"/>
          </p:cNvSpPr>
          <p:nvPr>
            <p:ph type="pic" sz="quarter" idx="14" hasCustomPrompt="1"/>
          </p:nvPr>
        </p:nvSpPr>
        <p:spPr>
          <a:xfrm>
            <a:off x="6096000" y="1274323"/>
            <a:ext cx="5635556" cy="29718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400">
                <a:solidFill>
                  <a:schemeClr val="tx1">
                    <a:lumMod val="75000"/>
                    <a:lumOff val="2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a:t>
            </a:r>
            <a:endParaRPr lang="ko-KR" altLang="en-US" dirty="0"/>
          </a:p>
        </p:txBody>
      </p:sp>
      <p:sp>
        <p:nvSpPr>
          <p:cNvPr id="3" name="Frame 2">
            <a:extLst>
              <a:ext uri="{FF2B5EF4-FFF2-40B4-BE49-F238E27FC236}">
                <a16:creationId xmlns:a16="http://schemas.microsoft.com/office/drawing/2014/main" id="{E7258217-6BF2-4ABE-8477-ECB8B3328B7F}"/>
              </a:ext>
            </a:extLst>
          </p:cNvPr>
          <p:cNvSpPr/>
          <p:nvPr userDrawn="1"/>
        </p:nvSpPr>
        <p:spPr>
          <a:xfrm>
            <a:off x="0" y="0"/>
            <a:ext cx="12192000" cy="6858000"/>
          </a:xfrm>
          <a:prstGeom prst="frame">
            <a:avLst>
              <a:gd name="adj1" fmla="val 172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그림 개체 틀 2">
            <a:extLst>
              <a:ext uri="{FF2B5EF4-FFF2-40B4-BE49-F238E27FC236}">
                <a16:creationId xmlns:a16="http://schemas.microsoft.com/office/drawing/2014/main" id="{96276044-3B9D-45B0-BEEB-AAC35F7980D6}"/>
              </a:ext>
            </a:extLst>
          </p:cNvPr>
          <p:cNvSpPr>
            <a:spLocks noGrp="1"/>
          </p:cNvSpPr>
          <p:nvPr>
            <p:ph type="pic" sz="quarter" idx="15" hasCustomPrompt="1"/>
          </p:nvPr>
        </p:nvSpPr>
        <p:spPr>
          <a:xfrm>
            <a:off x="3320375" y="1274323"/>
            <a:ext cx="2538919" cy="1909864"/>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400">
                <a:solidFill>
                  <a:schemeClr val="tx1">
                    <a:lumMod val="75000"/>
                    <a:lumOff val="2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a:t>
            </a:r>
            <a:endParaRPr lang="ko-KR" altLang="en-US" dirty="0"/>
          </a:p>
        </p:txBody>
      </p:sp>
      <p:sp>
        <p:nvSpPr>
          <p:cNvPr id="5" name="그림 개체 틀 2">
            <a:extLst>
              <a:ext uri="{FF2B5EF4-FFF2-40B4-BE49-F238E27FC236}">
                <a16:creationId xmlns:a16="http://schemas.microsoft.com/office/drawing/2014/main" id="{6A99C70B-EEFA-473A-A9DF-EDAFB1F9AA21}"/>
              </a:ext>
            </a:extLst>
          </p:cNvPr>
          <p:cNvSpPr>
            <a:spLocks noGrp="1"/>
          </p:cNvSpPr>
          <p:nvPr>
            <p:ph type="pic" sz="quarter" idx="16" hasCustomPrompt="1"/>
          </p:nvPr>
        </p:nvSpPr>
        <p:spPr>
          <a:xfrm>
            <a:off x="544749" y="4246123"/>
            <a:ext cx="2538919" cy="2059022"/>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400">
                <a:solidFill>
                  <a:schemeClr val="tx1">
                    <a:lumMod val="75000"/>
                    <a:lumOff val="2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a:t>
            </a:r>
            <a:endParaRPr lang="ko-KR" altLang="en-US" dirty="0"/>
          </a:p>
        </p:txBody>
      </p:sp>
      <p:sp>
        <p:nvSpPr>
          <p:cNvPr id="6" name="그림 개체 틀 2">
            <a:extLst>
              <a:ext uri="{FF2B5EF4-FFF2-40B4-BE49-F238E27FC236}">
                <a16:creationId xmlns:a16="http://schemas.microsoft.com/office/drawing/2014/main" id="{C16C8562-BE7D-4202-9E7D-79319025644E}"/>
              </a:ext>
            </a:extLst>
          </p:cNvPr>
          <p:cNvSpPr>
            <a:spLocks noGrp="1"/>
          </p:cNvSpPr>
          <p:nvPr>
            <p:ph type="pic" sz="quarter" idx="17" hasCustomPrompt="1"/>
          </p:nvPr>
        </p:nvSpPr>
        <p:spPr>
          <a:xfrm>
            <a:off x="3320375" y="4246123"/>
            <a:ext cx="2538919" cy="2059022"/>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400">
                <a:solidFill>
                  <a:schemeClr val="tx1">
                    <a:lumMod val="75000"/>
                    <a:lumOff val="2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a:t>
            </a:r>
            <a:endParaRPr lang="ko-KR" altLang="en-US" dirty="0"/>
          </a:p>
        </p:txBody>
      </p:sp>
    </p:spTree>
    <p:extLst>
      <p:ext uri="{BB962C8B-B14F-4D97-AF65-F5344CB8AC3E}">
        <p14:creationId xmlns:p14="http://schemas.microsoft.com/office/powerpoint/2010/main" val="18474738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9_Image slide layout">
    <p:bg>
      <p:bgPr>
        <a:solidFill>
          <a:schemeClr val="accent1"/>
        </a:solidFill>
        <a:effectLst/>
      </p:bgPr>
    </p:bg>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6E3EB2D9-614D-4F52-A3BD-39613A8924C3}"/>
              </a:ext>
            </a:extLst>
          </p:cNvPr>
          <p:cNvSpPr>
            <a:spLocks noGrp="1"/>
          </p:cNvSpPr>
          <p:nvPr>
            <p:ph type="pic" sz="quarter" idx="14" hasCustomPrompt="1"/>
          </p:nvPr>
        </p:nvSpPr>
        <p:spPr>
          <a:xfrm>
            <a:off x="0" y="0"/>
            <a:ext cx="6096000" cy="6858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800">
                <a:solidFill>
                  <a:schemeClr val="tx1">
                    <a:lumMod val="75000"/>
                    <a:lumOff val="2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 Send To Back</a:t>
            </a:r>
            <a:endParaRPr lang="ko-KR" altLang="en-US" dirty="0"/>
          </a:p>
        </p:txBody>
      </p:sp>
    </p:spTree>
    <p:extLst>
      <p:ext uri="{BB962C8B-B14F-4D97-AF65-F5344CB8AC3E}">
        <p14:creationId xmlns:p14="http://schemas.microsoft.com/office/powerpoint/2010/main" val="26105946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0_Image slide layout">
    <p:bg>
      <p:bgPr>
        <a:solidFill>
          <a:schemeClr val="accent3"/>
        </a:solidFill>
        <a:effectLst/>
      </p:bgPr>
    </p:bg>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6E3EB2D9-614D-4F52-A3BD-39613A8924C3}"/>
              </a:ext>
            </a:extLst>
          </p:cNvPr>
          <p:cNvSpPr>
            <a:spLocks noGrp="1"/>
          </p:cNvSpPr>
          <p:nvPr>
            <p:ph type="pic" sz="quarter" idx="14" hasCustomPrompt="1"/>
          </p:nvPr>
        </p:nvSpPr>
        <p:spPr>
          <a:xfrm>
            <a:off x="0" y="0"/>
            <a:ext cx="6686550" cy="6858000"/>
          </a:xfrm>
          <a:custGeom>
            <a:avLst/>
            <a:gdLst>
              <a:gd name="connsiteX0" fmla="*/ 0 w 6686550"/>
              <a:gd name="connsiteY0" fmla="*/ 0 h 6858000"/>
              <a:gd name="connsiteX1" fmla="*/ 6686550 w 6686550"/>
              <a:gd name="connsiteY1" fmla="*/ 0 h 6858000"/>
              <a:gd name="connsiteX2" fmla="*/ 6686550 w 6686550"/>
              <a:gd name="connsiteY2" fmla="*/ 6858000 h 6858000"/>
              <a:gd name="connsiteX3" fmla="*/ 0 w 6686550"/>
              <a:gd name="connsiteY3" fmla="*/ 6858000 h 6858000"/>
              <a:gd name="connsiteX4" fmla="*/ 0 w 6686550"/>
              <a:gd name="connsiteY4" fmla="*/ 0 h 6858000"/>
              <a:gd name="connsiteX0" fmla="*/ 0 w 6686550"/>
              <a:gd name="connsiteY0" fmla="*/ 0 h 6867525"/>
              <a:gd name="connsiteX1" fmla="*/ 6686550 w 6686550"/>
              <a:gd name="connsiteY1" fmla="*/ 0 h 6867525"/>
              <a:gd name="connsiteX2" fmla="*/ 4505325 w 6686550"/>
              <a:gd name="connsiteY2" fmla="*/ 6867525 h 6867525"/>
              <a:gd name="connsiteX3" fmla="*/ 0 w 6686550"/>
              <a:gd name="connsiteY3" fmla="*/ 6858000 h 6867525"/>
              <a:gd name="connsiteX4" fmla="*/ 0 w 6686550"/>
              <a:gd name="connsiteY4" fmla="*/ 0 h 6867525"/>
              <a:gd name="connsiteX0" fmla="*/ 0 w 6686550"/>
              <a:gd name="connsiteY0" fmla="*/ 0 h 6858000"/>
              <a:gd name="connsiteX1" fmla="*/ 6686550 w 6686550"/>
              <a:gd name="connsiteY1" fmla="*/ 0 h 6858000"/>
              <a:gd name="connsiteX2" fmla="*/ 4486275 w 6686550"/>
              <a:gd name="connsiteY2" fmla="*/ 6848475 h 6858000"/>
              <a:gd name="connsiteX3" fmla="*/ 0 w 6686550"/>
              <a:gd name="connsiteY3" fmla="*/ 6858000 h 6858000"/>
              <a:gd name="connsiteX4" fmla="*/ 0 w 66865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86550" h="6858000">
                <a:moveTo>
                  <a:pt x="0" y="0"/>
                </a:moveTo>
                <a:lnTo>
                  <a:pt x="6686550" y="0"/>
                </a:lnTo>
                <a:lnTo>
                  <a:pt x="4486275" y="6848475"/>
                </a:lnTo>
                <a:lnTo>
                  <a:pt x="0" y="6858000"/>
                </a:lnTo>
                <a:lnTo>
                  <a:pt x="0" y="0"/>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800">
                <a:solidFill>
                  <a:schemeClr val="tx1">
                    <a:lumMod val="75000"/>
                    <a:lumOff val="2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 Send To Back</a:t>
            </a:r>
            <a:endParaRPr lang="ko-KR" altLang="en-US" dirty="0"/>
          </a:p>
        </p:txBody>
      </p:sp>
    </p:spTree>
    <p:extLst>
      <p:ext uri="{BB962C8B-B14F-4D97-AF65-F5344CB8AC3E}">
        <p14:creationId xmlns:p14="http://schemas.microsoft.com/office/powerpoint/2010/main" val="3469816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88154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4BF9E26-42E2-4B8A-90CE-1F2F18002DB7}"/>
              </a:ext>
            </a:extLst>
          </p:cNvPr>
          <p:cNvSpPr/>
          <p:nvPr userDrawn="1"/>
        </p:nvSpPr>
        <p:spPr>
          <a:xfrm flipH="1">
            <a:off x="2850291" y="0"/>
            <a:ext cx="9341709"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8249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287255"/>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605711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 name="Rectangle 2">
            <a:extLst>
              <a:ext uri="{FF2B5EF4-FFF2-40B4-BE49-F238E27FC236}">
                <a16:creationId xmlns:a16="http://schemas.microsoft.com/office/drawing/2014/main" id="{DF41BC14-D02F-4A96-AC56-F0460B785E8B}"/>
              </a:ext>
            </a:extLst>
          </p:cNvPr>
          <p:cNvSpPr/>
          <p:nvPr userDrawn="1"/>
        </p:nvSpPr>
        <p:spPr>
          <a:xfrm>
            <a:off x="0" y="6663868"/>
            <a:ext cx="12192000" cy="1941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4022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 name="Graphic 112">
            <a:extLst>
              <a:ext uri="{FF2B5EF4-FFF2-40B4-BE49-F238E27FC236}">
                <a16:creationId xmlns:a16="http://schemas.microsoft.com/office/drawing/2014/main" id="{4A5DE0D0-B039-405A-97E0-8BC8CDA986F8}"/>
              </a:ext>
            </a:extLst>
          </p:cNvPr>
          <p:cNvSpPr/>
          <p:nvPr userDrawn="1"/>
        </p:nvSpPr>
        <p:spPr>
          <a:xfrm flipH="1">
            <a:off x="10865795" y="5236691"/>
            <a:ext cx="1164942" cy="1434283"/>
          </a:xfrm>
          <a:custGeom>
            <a:avLst/>
            <a:gdLst>
              <a:gd name="connsiteX0" fmla="*/ 3657337 w 5570150"/>
              <a:gd name="connsiteY0" fmla="*/ 6861330 h 6858000"/>
              <a:gd name="connsiteX1" fmla="*/ 3632844 w 5570150"/>
              <a:gd name="connsiteY1" fmla="*/ 6855799 h 6858000"/>
              <a:gd name="connsiteX2" fmla="*/ 1601517 w 5570150"/>
              <a:gd name="connsiteY2" fmla="*/ 6851058 h 6858000"/>
              <a:gd name="connsiteX3" fmla="*/ 1566753 w 5570150"/>
              <a:gd name="connsiteY3" fmla="*/ 6851058 h 6858000"/>
              <a:gd name="connsiteX4" fmla="*/ 1530409 w 5570150"/>
              <a:gd name="connsiteY4" fmla="*/ 6610080 h 6858000"/>
              <a:gd name="connsiteX5" fmla="*/ 1519347 w 5570150"/>
              <a:gd name="connsiteY5" fmla="*/ 6399126 h 6858000"/>
              <a:gd name="connsiteX6" fmla="*/ 1513817 w 5570150"/>
              <a:gd name="connsiteY6" fmla="*/ 6367522 h 6858000"/>
              <a:gd name="connsiteX7" fmla="*/ 1451399 w 5570150"/>
              <a:gd name="connsiteY7" fmla="*/ 6168419 h 6858000"/>
              <a:gd name="connsiteX8" fmla="*/ 1434808 w 5570150"/>
              <a:gd name="connsiteY8" fmla="*/ 6138395 h 6858000"/>
              <a:gd name="connsiteX9" fmla="*/ 1185929 w 5570150"/>
              <a:gd name="connsiteY9" fmla="*/ 5868184 h 6858000"/>
              <a:gd name="connsiteX10" fmla="*/ 1151955 w 5570150"/>
              <a:gd name="connsiteY10" fmla="*/ 5847641 h 6858000"/>
              <a:gd name="connsiteX11" fmla="*/ 915717 w 5570150"/>
              <a:gd name="connsiteY11" fmla="*/ 5682512 h 6858000"/>
              <a:gd name="connsiteX12" fmla="*/ 725305 w 5570150"/>
              <a:gd name="connsiteY12" fmla="*/ 5235319 h 6858000"/>
              <a:gd name="connsiteX13" fmla="*/ 712663 w 5570150"/>
              <a:gd name="connsiteY13" fmla="*/ 5189494 h 6858000"/>
              <a:gd name="connsiteX14" fmla="*/ 642345 w 5570150"/>
              <a:gd name="connsiteY14" fmla="*/ 4891629 h 6858000"/>
              <a:gd name="connsiteX15" fmla="*/ 650246 w 5570150"/>
              <a:gd name="connsiteY15" fmla="*/ 4591394 h 6858000"/>
              <a:gd name="connsiteX16" fmla="*/ 647876 w 5570150"/>
              <a:gd name="connsiteY16" fmla="*/ 4396242 h 6858000"/>
              <a:gd name="connsiteX17" fmla="*/ 571237 w 5570150"/>
              <a:gd name="connsiteY17" fmla="*/ 4575593 h 6858000"/>
              <a:gd name="connsiteX18" fmla="*/ 474055 w 5570150"/>
              <a:gd name="connsiteY18" fmla="*/ 4699637 h 6858000"/>
              <a:gd name="connsiteX19" fmla="*/ 246509 w 5570150"/>
              <a:gd name="connsiteY19" fmla="*/ 4903481 h 6858000"/>
              <a:gd name="connsiteX20" fmla="*/ 88490 w 5570150"/>
              <a:gd name="connsiteY20" fmla="*/ 4982490 h 6858000"/>
              <a:gd name="connsiteX21" fmla="*/ 70318 w 5570150"/>
              <a:gd name="connsiteY21" fmla="*/ 4986440 h 6858000"/>
              <a:gd name="connsiteX22" fmla="*/ 65578 w 5570150"/>
              <a:gd name="connsiteY22" fmla="*/ 4979330 h 6858000"/>
              <a:gd name="connsiteX23" fmla="*/ 217275 w 5570150"/>
              <a:gd name="connsiteY23" fmla="*/ 4821311 h 6858000"/>
              <a:gd name="connsiteX24" fmla="*/ 211745 w 5570150"/>
              <a:gd name="connsiteY24" fmla="*/ 4814200 h 6858000"/>
              <a:gd name="connsiteX25" fmla="*/ 7901 w 5570150"/>
              <a:gd name="connsiteY25" fmla="*/ 4961948 h 6858000"/>
              <a:gd name="connsiteX26" fmla="*/ 0 w 5570150"/>
              <a:gd name="connsiteY26" fmla="*/ 4951677 h 6858000"/>
              <a:gd name="connsiteX27" fmla="*/ 40295 w 5570150"/>
              <a:gd name="connsiteY27" fmla="*/ 4917703 h 6858000"/>
              <a:gd name="connsiteX28" fmla="*/ 244929 w 5570150"/>
              <a:gd name="connsiteY28" fmla="*/ 4717809 h 6858000"/>
              <a:gd name="connsiteX29" fmla="*/ 374504 w 5570150"/>
              <a:gd name="connsiteY29" fmla="*/ 4216101 h 6858000"/>
              <a:gd name="connsiteX30" fmla="*/ 229127 w 5570150"/>
              <a:gd name="connsiteY30" fmla="*/ 3758637 h 6858000"/>
              <a:gd name="connsiteX31" fmla="*/ 124044 w 5570150"/>
              <a:gd name="connsiteY31" fmla="*/ 3518449 h 6858000"/>
              <a:gd name="connsiteX32" fmla="*/ 236238 w 5570150"/>
              <a:gd name="connsiteY32" fmla="*/ 2931411 h 6858000"/>
              <a:gd name="connsiteX33" fmla="*/ 538843 w 5570150"/>
              <a:gd name="connsiteY33" fmla="*/ 2812897 h 6858000"/>
              <a:gd name="connsiteX34" fmla="*/ 599680 w 5570150"/>
              <a:gd name="connsiteY34" fmla="*/ 2649348 h 6858000"/>
              <a:gd name="connsiteX35" fmla="*/ 989986 w 5570150"/>
              <a:gd name="connsiteY35" fmla="*/ 2319089 h 6858000"/>
              <a:gd name="connsiteX36" fmla="*/ 1242815 w 5570150"/>
              <a:gd name="connsiteY36" fmla="*/ 2263783 h 6858000"/>
              <a:gd name="connsiteX37" fmla="*/ 1992613 w 5570150"/>
              <a:gd name="connsiteY37" fmla="*/ 2434443 h 6858000"/>
              <a:gd name="connsiteX38" fmla="*/ 2013945 w 5570150"/>
              <a:gd name="connsiteY38" fmla="*/ 2445504 h 6858000"/>
              <a:gd name="connsiteX39" fmla="*/ 2021056 w 5570150"/>
              <a:gd name="connsiteY39" fmla="*/ 2445504 h 6858000"/>
              <a:gd name="connsiteX40" fmla="*/ 2102436 w 5570150"/>
              <a:gd name="connsiteY40" fmla="*/ 2293016 h 6858000"/>
              <a:gd name="connsiteX41" fmla="*/ 2721078 w 5570150"/>
              <a:gd name="connsiteY41" fmla="*/ 1135531 h 6858000"/>
              <a:gd name="connsiteX42" fmla="*/ 2768483 w 5570150"/>
              <a:gd name="connsiteY42" fmla="*/ 1098397 h 6858000"/>
              <a:gd name="connsiteX43" fmla="*/ 2845912 w 5570150"/>
              <a:gd name="connsiteY43" fmla="*/ 1037560 h 6858000"/>
              <a:gd name="connsiteX44" fmla="*/ 3080570 w 5570150"/>
              <a:gd name="connsiteY44" fmla="*/ 559554 h 6858000"/>
              <a:gd name="connsiteX45" fmla="*/ 3097162 w 5570150"/>
              <a:gd name="connsiteY45" fmla="*/ 477384 h 6858000"/>
              <a:gd name="connsiteX46" fmla="*/ 3098742 w 5570150"/>
              <a:gd name="connsiteY46" fmla="*/ 204013 h 6858000"/>
              <a:gd name="connsiteX47" fmla="*/ 3112173 w 5570150"/>
              <a:gd name="connsiteY47" fmla="*/ 143966 h 6858000"/>
              <a:gd name="connsiteX48" fmla="*/ 3158789 w 5570150"/>
              <a:gd name="connsiteY48" fmla="*/ 103671 h 6858000"/>
              <a:gd name="connsiteX49" fmla="*/ 3188812 w 5570150"/>
              <a:gd name="connsiteY49" fmla="*/ 83128 h 6858000"/>
              <a:gd name="connsiteX50" fmla="*/ 3255180 w 5570150"/>
              <a:gd name="connsiteY50" fmla="*/ 45994 h 6858000"/>
              <a:gd name="connsiteX51" fmla="*/ 3287574 w 5570150"/>
              <a:gd name="connsiteY51" fmla="*/ 30192 h 6858000"/>
              <a:gd name="connsiteX52" fmla="*/ 3355522 w 5570150"/>
              <a:gd name="connsiteY52" fmla="*/ 169 h 6858000"/>
              <a:gd name="connsiteX53" fmla="*/ 3545144 w 5570150"/>
              <a:gd name="connsiteY53" fmla="*/ 9650 h 6858000"/>
              <a:gd name="connsiteX54" fmla="*/ 3664448 w 5570150"/>
              <a:gd name="connsiteY54" fmla="*/ 159767 h 6858000"/>
              <a:gd name="connsiteX55" fmla="*/ 3653386 w 5570150"/>
              <a:gd name="connsiteY55" fmla="*/ 273541 h 6858000"/>
              <a:gd name="connsiteX56" fmla="*/ 3626523 w 5570150"/>
              <a:gd name="connsiteY56" fmla="*/ 370722 h 6858000"/>
              <a:gd name="connsiteX57" fmla="*/ 3451123 w 5570150"/>
              <a:gd name="connsiteY57" fmla="*/ 692289 h 6858000"/>
              <a:gd name="connsiteX58" fmla="*/ 3186442 w 5570150"/>
              <a:gd name="connsiteY58" fmla="*/ 1114199 h 6858000"/>
              <a:gd name="connsiteX59" fmla="*/ 3121654 w 5570150"/>
              <a:gd name="connsiteY59" fmla="*/ 1254835 h 6858000"/>
              <a:gd name="connsiteX60" fmla="*/ 3227527 w 5570150"/>
              <a:gd name="connsiteY60" fmla="*/ 1332264 h 6858000"/>
              <a:gd name="connsiteX61" fmla="*/ 3217256 w 5570150"/>
              <a:gd name="connsiteY61" fmla="*/ 1350436 h 6858000"/>
              <a:gd name="connsiteX62" fmla="*/ 2977858 w 5570150"/>
              <a:gd name="connsiteY62" fmla="*/ 1814220 h 6858000"/>
              <a:gd name="connsiteX63" fmla="*/ 2774804 w 5570150"/>
              <a:gd name="connsiteY63" fmla="*/ 2311979 h 6858000"/>
              <a:gd name="connsiteX64" fmla="*/ 2739250 w 5570150"/>
              <a:gd name="connsiteY64" fmla="*/ 2380716 h 6858000"/>
              <a:gd name="connsiteX65" fmla="*/ 2300749 w 5570150"/>
              <a:gd name="connsiteY65" fmla="*/ 3063356 h 6858000"/>
              <a:gd name="connsiteX66" fmla="*/ 2295218 w 5570150"/>
              <a:gd name="connsiteY66" fmla="*/ 3097330 h 6858000"/>
              <a:gd name="connsiteX67" fmla="*/ 2355265 w 5570150"/>
              <a:gd name="connsiteY67" fmla="*/ 3219794 h 6858000"/>
              <a:gd name="connsiteX68" fmla="*/ 2370277 w 5570150"/>
              <a:gd name="connsiteY68" fmla="*/ 3238757 h 6858000"/>
              <a:gd name="connsiteX69" fmla="*/ 2353685 w 5570150"/>
              <a:gd name="connsiteY69" fmla="*/ 3370702 h 6858000"/>
              <a:gd name="connsiteX70" fmla="*/ 2276256 w 5570150"/>
              <a:gd name="connsiteY70" fmla="*/ 3528721 h 6858000"/>
              <a:gd name="connsiteX71" fmla="*/ 2231220 w 5570150"/>
              <a:gd name="connsiteY71" fmla="*/ 3595088 h 6858000"/>
              <a:gd name="connsiteX72" fmla="*/ 2225690 w 5570150"/>
              <a:gd name="connsiteY72" fmla="*/ 3622741 h 6858000"/>
              <a:gd name="connsiteX73" fmla="*/ 2247022 w 5570150"/>
              <a:gd name="connsiteY73" fmla="*/ 3679628 h 6858000"/>
              <a:gd name="connsiteX74" fmla="*/ 2283367 w 5570150"/>
              <a:gd name="connsiteY74" fmla="*/ 3911125 h 6858000"/>
              <a:gd name="connsiteX75" fmla="*/ 2141150 w 5570150"/>
              <a:gd name="connsiteY75" fmla="*/ 3950630 h 6858000"/>
              <a:gd name="connsiteX76" fmla="*/ 2551998 w 5570150"/>
              <a:gd name="connsiteY76" fmla="*/ 4377280 h 6858000"/>
              <a:gd name="connsiteX77" fmla="*/ 2921761 w 5570150"/>
              <a:gd name="connsiteY77" fmla="*/ 4833163 h 6858000"/>
              <a:gd name="connsiteX78" fmla="*/ 3004721 w 5570150"/>
              <a:gd name="connsiteY78" fmla="*/ 4915332 h 6858000"/>
              <a:gd name="connsiteX79" fmla="*/ 3143777 w 5570150"/>
              <a:gd name="connsiteY79" fmla="*/ 5020415 h 6858000"/>
              <a:gd name="connsiteX80" fmla="*/ 3161159 w 5570150"/>
              <a:gd name="connsiteY80" fmla="*/ 5048068 h 6858000"/>
              <a:gd name="connsiteX81" fmla="*/ 3169850 w 5570150"/>
              <a:gd name="connsiteY81" fmla="*/ 5192655 h 6858000"/>
              <a:gd name="connsiteX82" fmla="*/ 3144567 w 5570150"/>
              <a:gd name="connsiteY82" fmla="*/ 5245591 h 6858000"/>
              <a:gd name="connsiteX83" fmla="*/ 3111383 w 5570150"/>
              <a:gd name="connsiteY83" fmla="*/ 5292997 h 6858000"/>
              <a:gd name="connsiteX84" fmla="*/ 3045806 w 5570150"/>
              <a:gd name="connsiteY84" fmla="*/ 5533184 h 6858000"/>
              <a:gd name="connsiteX85" fmla="*/ 3045015 w 5570150"/>
              <a:gd name="connsiteY85" fmla="*/ 5546616 h 6858000"/>
              <a:gd name="connsiteX86" fmla="*/ 3084520 w 5570150"/>
              <a:gd name="connsiteY86" fmla="*/ 5654068 h 6858000"/>
              <a:gd name="connsiteX87" fmla="*/ 3169060 w 5570150"/>
              <a:gd name="connsiteY87" fmla="*/ 5525283 h 6858000"/>
              <a:gd name="connsiteX88" fmla="*/ 3168270 w 5570150"/>
              <a:gd name="connsiteY88" fmla="*/ 5459706 h 6858000"/>
              <a:gd name="connsiteX89" fmla="*/ 3168270 w 5570150"/>
              <a:gd name="connsiteY89" fmla="*/ 5383857 h 6858000"/>
              <a:gd name="connsiteX90" fmla="*/ 3239378 w 5570150"/>
              <a:gd name="connsiteY90" fmla="*/ 5277195 h 6858000"/>
              <a:gd name="connsiteX91" fmla="*/ 3253600 w 5570150"/>
              <a:gd name="connsiteY91" fmla="*/ 5255072 h 6858000"/>
              <a:gd name="connsiteX92" fmla="*/ 3327869 w 5570150"/>
              <a:gd name="connsiteY92" fmla="*/ 4923233 h 6858000"/>
              <a:gd name="connsiteX93" fmla="*/ 3203824 w 5570150"/>
              <a:gd name="connsiteY93" fmla="*/ 4876618 h 6858000"/>
              <a:gd name="connsiteX94" fmla="*/ 3011042 w 5570150"/>
              <a:gd name="connsiteY94" fmla="*/ 4695687 h 6858000"/>
              <a:gd name="connsiteX95" fmla="*/ 2904379 w 5570150"/>
              <a:gd name="connsiteY95" fmla="*/ 4419154 h 6858000"/>
              <a:gd name="connsiteX96" fmla="*/ 2917021 w 5570150"/>
              <a:gd name="connsiteY96" fmla="*/ 4389131 h 6858000"/>
              <a:gd name="connsiteX97" fmla="*/ 2924131 w 5570150"/>
              <a:gd name="connsiteY97" fmla="*/ 4390711 h 6858000"/>
              <a:gd name="connsiteX98" fmla="*/ 2905959 w 5570150"/>
              <a:gd name="connsiteY98" fmla="*/ 4364638 h 6858000"/>
              <a:gd name="connsiteX99" fmla="*/ 2851443 w 5570150"/>
              <a:gd name="connsiteY99" fmla="*/ 4204249 h 6858000"/>
              <a:gd name="connsiteX100" fmla="*/ 2838011 w 5570150"/>
              <a:gd name="connsiteY100" fmla="*/ 4041490 h 6858000"/>
              <a:gd name="connsiteX101" fmla="*/ 2728979 w 5570150"/>
              <a:gd name="connsiteY101" fmla="*/ 3817104 h 6858000"/>
              <a:gd name="connsiteX102" fmla="*/ 2674462 w 5570150"/>
              <a:gd name="connsiteY102" fmla="*/ 3794192 h 6858000"/>
              <a:gd name="connsiteX103" fmla="*/ 2642068 w 5570150"/>
              <a:gd name="connsiteY103" fmla="*/ 3763378 h 6858000"/>
              <a:gd name="connsiteX104" fmla="*/ 2471408 w 5570150"/>
              <a:gd name="connsiteY104" fmla="*/ 3247448 h 6858000"/>
              <a:gd name="connsiteX105" fmla="*/ 2489581 w 5570150"/>
              <a:gd name="connsiteY105" fmla="*/ 3211894 h 6858000"/>
              <a:gd name="connsiteX106" fmla="*/ 2689474 w 5570150"/>
              <a:gd name="connsiteY106" fmla="*/ 3151056 h 6858000"/>
              <a:gd name="connsiteX107" fmla="*/ 2707646 w 5570150"/>
              <a:gd name="connsiteY107" fmla="*/ 3124983 h 6858000"/>
              <a:gd name="connsiteX108" fmla="*/ 2726608 w 5570150"/>
              <a:gd name="connsiteY108" fmla="*/ 3092590 h 6858000"/>
              <a:gd name="connsiteX109" fmla="*/ 2901219 w 5570150"/>
              <a:gd name="connsiteY109" fmla="*/ 3001729 h 6858000"/>
              <a:gd name="connsiteX110" fmla="*/ 3007881 w 5570150"/>
              <a:gd name="connsiteY110" fmla="*/ 2946422 h 6858000"/>
              <a:gd name="connsiteX111" fmla="*/ 3112173 w 5570150"/>
              <a:gd name="connsiteY111" fmla="*/ 2955114 h 6858000"/>
              <a:gd name="connsiteX112" fmla="*/ 3146937 w 5570150"/>
              <a:gd name="connsiteY112" fmla="*/ 2958274 h 6858000"/>
              <a:gd name="connsiteX113" fmla="*/ 4111640 w 5570150"/>
              <a:gd name="connsiteY113" fmla="*/ 2602732 h 6858000"/>
              <a:gd name="connsiteX114" fmla="*/ 4649693 w 5570150"/>
              <a:gd name="connsiteY114" fmla="*/ 2281165 h 6858000"/>
              <a:gd name="connsiteX115" fmla="*/ 4956249 w 5570150"/>
              <a:gd name="connsiteY115" fmla="*/ 1935104 h 6858000"/>
              <a:gd name="connsiteX116" fmla="*/ 4983902 w 5570150"/>
              <a:gd name="connsiteY116" fmla="*/ 1920093 h 6858000"/>
              <a:gd name="connsiteX117" fmla="*/ 5080293 w 5570150"/>
              <a:gd name="connsiteY117" fmla="*/ 1958017 h 6858000"/>
              <a:gd name="connsiteX118" fmla="*/ 5166413 w 5570150"/>
              <a:gd name="connsiteY118" fmla="*/ 2073371 h 6858000"/>
              <a:gd name="connsiteX119" fmla="*/ 5420033 w 5570150"/>
              <a:gd name="connsiteY119" fmla="*/ 2650928 h 6858000"/>
              <a:gd name="connsiteX120" fmla="*/ 5555929 w 5570150"/>
              <a:gd name="connsiteY120" fmla="*/ 3107601 h 6858000"/>
              <a:gd name="connsiteX121" fmla="*/ 5575681 w 5570150"/>
              <a:gd name="connsiteY121" fmla="*/ 3228485 h 6858000"/>
              <a:gd name="connsiteX122" fmla="*/ 5575681 w 5570150"/>
              <a:gd name="connsiteY122" fmla="*/ 3340678 h 6858000"/>
              <a:gd name="connsiteX123" fmla="*/ 5564620 w 5570150"/>
              <a:gd name="connsiteY123" fmla="*/ 3398355 h 6858000"/>
              <a:gd name="connsiteX124" fmla="*/ 5514054 w 5570150"/>
              <a:gd name="connsiteY124" fmla="*/ 3555584 h 6858000"/>
              <a:gd name="connsiteX125" fmla="*/ 5469809 w 5570150"/>
              <a:gd name="connsiteY125" fmla="*/ 3524770 h 6858000"/>
              <a:gd name="connsiteX126" fmla="*/ 5176685 w 5570150"/>
              <a:gd name="connsiteY126" fmla="*/ 3377813 h 6858000"/>
              <a:gd name="connsiteX127" fmla="*/ 4759516 w 5570150"/>
              <a:gd name="connsiteY127" fmla="*/ 3366752 h 6858000"/>
              <a:gd name="connsiteX128" fmla="*/ 4253067 w 5570150"/>
              <a:gd name="connsiteY128" fmla="*/ 3467093 h 6858000"/>
              <a:gd name="connsiteX129" fmla="*/ 4087937 w 5570150"/>
              <a:gd name="connsiteY129" fmla="*/ 3507388 h 6858000"/>
              <a:gd name="connsiteX130" fmla="*/ 4019199 w 5570150"/>
              <a:gd name="connsiteY130" fmla="*/ 3644074 h 6858000"/>
              <a:gd name="connsiteX131" fmla="*/ 4037371 w 5570150"/>
              <a:gd name="connsiteY131" fmla="*/ 3813944 h 6858000"/>
              <a:gd name="connsiteX132" fmla="*/ 4098209 w 5570150"/>
              <a:gd name="connsiteY132" fmla="*/ 3968802 h 6858000"/>
              <a:gd name="connsiteX133" fmla="*/ 4125071 w 5570150"/>
              <a:gd name="connsiteY133" fmla="*/ 3964851 h 6858000"/>
              <a:gd name="connsiteX134" fmla="*/ 4192229 w 5570150"/>
              <a:gd name="connsiteY134" fmla="*/ 4028059 h 6858000"/>
              <a:gd name="connsiteX135" fmla="*/ 4178798 w 5570150"/>
              <a:gd name="connsiteY135" fmla="*/ 4101537 h 6858000"/>
              <a:gd name="connsiteX136" fmla="*/ 4221463 w 5570150"/>
              <a:gd name="connsiteY136" fmla="*/ 4154473 h 6858000"/>
              <a:gd name="connsiteX137" fmla="*/ 4267288 w 5570150"/>
              <a:gd name="connsiteY137" fmla="*/ 4153683 h 6858000"/>
              <a:gd name="connsiteX138" fmla="*/ 4301262 w 5570150"/>
              <a:gd name="connsiteY138" fmla="*/ 4193188 h 6858000"/>
              <a:gd name="connsiteX139" fmla="*/ 4293362 w 5570150"/>
              <a:gd name="connsiteY139" fmla="*/ 4224002 h 6858000"/>
              <a:gd name="connsiteX140" fmla="*/ 4127442 w 5570150"/>
              <a:gd name="connsiteY140" fmla="*/ 4458659 h 6858000"/>
              <a:gd name="connsiteX141" fmla="*/ 4084777 w 5570150"/>
              <a:gd name="connsiteY141" fmla="*/ 4458659 h 6858000"/>
              <a:gd name="connsiteX142" fmla="*/ 4049223 w 5570150"/>
              <a:gd name="connsiteY142" fmla="*/ 4424685 h 6858000"/>
              <a:gd name="connsiteX143" fmla="*/ 3926758 w 5570150"/>
              <a:gd name="connsiteY143" fmla="*/ 4725710 h 6858000"/>
              <a:gd name="connsiteX144" fmla="*/ 3923598 w 5570150"/>
              <a:gd name="connsiteY144" fmla="*/ 4754944 h 6858000"/>
              <a:gd name="connsiteX145" fmla="*/ 3944141 w 5570150"/>
              <a:gd name="connsiteY145" fmla="*/ 4800769 h 6858000"/>
              <a:gd name="connsiteX146" fmla="*/ 4016829 w 5570150"/>
              <a:gd name="connsiteY146" fmla="*/ 4860026 h 6858000"/>
              <a:gd name="connsiteX147" fmla="*/ 4030261 w 5570150"/>
              <a:gd name="connsiteY147" fmla="*/ 4913752 h 6858000"/>
              <a:gd name="connsiteX148" fmla="*/ 3536453 w 5570150"/>
              <a:gd name="connsiteY148" fmla="*/ 6241107 h 6858000"/>
              <a:gd name="connsiteX149" fmla="*/ 3547514 w 5570150"/>
              <a:gd name="connsiteY149" fmla="*/ 6283772 h 6858000"/>
              <a:gd name="connsiteX150" fmla="*/ 3707113 w 5570150"/>
              <a:gd name="connsiteY150" fmla="*/ 6437840 h 6858000"/>
              <a:gd name="connsiteX151" fmla="*/ 3809825 w 5570150"/>
              <a:gd name="connsiteY151" fmla="*/ 6576896 h 6858000"/>
              <a:gd name="connsiteX152" fmla="*/ 3799554 w 5570150"/>
              <a:gd name="connsiteY152" fmla="*/ 6730964 h 6858000"/>
              <a:gd name="connsiteX153" fmla="*/ 3726075 w 5570150"/>
              <a:gd name="connsiteY153" fmla="*/ 6812344 h 6858000"/>
              <a:gd name="connsiteX154" fmla="*/ 3673929 w 5570150"/>
              <a:gd name="connsiteY154" fmla="*/ 6861330 h 6858000"/>
              <a:gd name="connsiteX155" fmla="*/ 3657337 w 5570150"/>
              <a:gd name="connsiteY155" fmla="*/ 6861330 h 6858000"/>
              <a:gd name="connsiteX156" fmla="*/ 3358682 w 5570150"/>
              <a:gd name="connsiteY156" fmla="*/ 3724663 h 6858000"/>
              <a:gd name="connsiteX157" fmla="*/ 3253600 w 5570150"/>
              <a:gd name="connsiteY157" fmla="*/ 3759427 h 6858000"/>
              <a:gd name="connsiteX158" fmla="*/ 3233058 w 5570150"/>
              <a:gd name="connsiteY158" fmla="*/ 3789451 h 6858000"/>
              <a:gd name="connsiteX159" fmla="*/ 3213305 w 5570150"/>
              <a:gd name="connsiteY159" fmla="*/ 3819474 h 6858000"/>
              <a:gd name="connsiteX160" fmla="*/ 3092421 w 5570150"/>
              <a:gd name="connsiteY160" fmla="*/ 3853448 h 6858000"/>
              <a:gd name="connsiteX161" fmla="*/ 3071089 w 5570150"/>
              <a:gd name="connsiteY161" fmla="*/ 3851868 h 6858000"/>
              <a:gd name="connsiteX162" fmla="*/ 3027634 w 5570150"/>
              <a:gd name="connsiteY162" fmla="*/ 3838437 h 6858000"/>
              <a:gd name="connsiteX163" fmla="*/ 2929662 w 5570150"/>
              <a:gd name="connsiteY163" fmla="*/ 3791031 h 6858000"/>
              <a:gd name="connsiteX164" fmla="*/ 2894898 w 5570150"/>
              <a:gd name="connsiteY164" fmla="*/ 3763378 h 6858000"/>
              <a:gd name="connsiteX165" fmla="*/ 2778755 w 5570150"/>
              <a:gd name="connsiteY165" fmla="*/ 3801302 h 6858000"/>
              <a:gd name="connsiteX166" fmla="*/ 2815889 w 5570150"/>
              <a:gd name="connsiteY166" fmla="*/ 3859769 h 6858000"/>
              <a:gd name="connsiteX167" fmla="*/ 2889367 w 5570150"/>
              <a:gd name="connsiteY167" fmla="*/ 4058872 h 6858000"/>
              <a:gd name="connsiteX168" fmla="*/ 2897268 w 5570150"/>
              <a:gd name="connsiteY168" fmla="*/ 4186867 h 6858000"/>
              <a:gd name="connsiteX169" fmla="*/ 2951785 w 5570150"/>
              <a:gd name="connsiteY169" fmla="*/ 4346466 h 6858000"/>
              <a:gd name="connsiteX170" fmla="*/ 3021313 w 5570150"/>
              <a:gd name="connsiteY170" fmla="*/ 4372539 h 6858000"/>
              <a:gd name="connsiteX171" fmla="*/ 3048966 w 5570150"/>
              <a:gd name="connsiteY171" fmla="*/ 4376490 h 6858000"/>
              <a:gd name="connsiteX172" fmla="*/ 3068718 w 5570150"/>
              <a:gd name="connsiteY172" fmla="*/ 4416784 h 6858000"/>
              <a:gd name="connsiteX173" fmla="*/ 3139036 w 5570150"/>
              <a:gd name="connsiteY173" fmla="*/ 4635640 h 6858000"/>
              <a:gd name="connsiteX174" fmla="*/ 3316017 w 5570150"/>
              <a:gd name="connsiteY174" fmla="*/ 4761264 h 6858000"/>
              <a:gd name="connsiteX175" fmla="*/ 3395026 w 5570150"/>
              <a:gd name="connsiteY175" fmla="*/ 4710699 h 6858000"/>
              <a:gd name="connsiteX176" fmla="*/ 3402927 w 5570150"/>
              <a:gd name="connsiteY176" fmla="*/ 4687786 h 6858000"/>
              <a:gd name="connsiteX177" fmla="*/ 3430581 w 5570150"/>
              <a:gd name="connsiteY177" fmla="*/ 4668824 h 6858000"/>
              <a:gd name="connsiteX178" fmla="*/ 3502479 w 5570150"/>
              <a:gd name="connsiteY178" fmla="*/ 4668824 h 6858000"/>
              <a:gd name="connsiteX179" fmla="*/ 3556205 w 5570150"/>
              <a:gd name="connsiteY179" fmla="*/ 4441277 h 6858000"/>
              <a:gd name="connsiteX180" fmla="*/ 3553835 w 5570150"/>
              <a:gd name="connsiteY180" fmla="*/ 4392292 h 6858000"/>
              <a:gd name="connsiteX181" fmla="*/ 3459024 w 5570150"/>
              <a:gd name="connsiteY181" fmla="*/ 4102327 h 6858000"/>
              <a:gd name="connsiteX182" fmla="*/ 3453493 w 5570150"/>
              <a:gd name="connsiteY182" fmla="*/ 3982233 h 6858000"/>
              <a:gd name="connsiteX183" fmla="*/ 3452703 w 5570150"/>
              <a:gd name="connsiteY183" fmla="*/ 3969592 h 6858000"/>
              <a:gd name="connsiteX184" fmla="*/ 3358682 w 5570150"/>
              <a:gd name="connsiteY184" fmla="*/ 3724663 h 6858000"/>
              <a:gd name="connsiteX185" fmla="*/ 789302 w 5570150"/>
              <a:gd name="connsiteY185" fmla="*/ 3681998 h 6858000"/>
              <a:gd name="connsiteX186" fmla="*/ 760069 w 5570150"/>
              <a:gd name="connsiteY186" fmla="*/ 4008306 h 6858000"/>
              <a:gd name="connsiteX187" fmla="*/ 867521 w 5570150"/>
              <a:gd name="connsiteY187" fmla="*/ 3587187 h 6858000"/>
              <a:gd name="connsiteX188" fmla="*/ 757698 w 5570150"/>
              <a:gd name="connsiteY188" fmla="*/ 3331988 h 6858000"/>
              <a:gd name="connsiteX189" fmla="*/ 745847 w 5570150"/>
              <a:gd name="connsiteY189" fmla="*/ 3513709 h 6858000"/>
              <a:gd name="connsiteX190" fmla="*/ 789302 w 5570150"/>
              <a:gd name="connsiteY190" fmla="*/ 3681998 h 6858000"/>
              <a:gd name="connsiteX191" fmla="*/ 3812195 w 5570150"/>
              <a:gd name="connsiteY191" fmla="*/ 3615631 h 6858000"/>
              <a:gd name="connsiteX192" fmla="*/ 3937030 w 5570150"/>
              <a:gd name="connsiteY192" fmla="*/ 3542942 h 6858000"/>
              <a:gd name="connsiteX193" fmla="*/ 3934659 w 5570150"/>
              <a:gd name="connsiteY193" fmla="*/ 3538992 h 6858000"/>
              <a:gd name="connsiteX194" fmla="*/ 3806664 w 5570150"/>
              <a:gd name="connsiteY194" fmla="*/ 3586397 h 6858000"/>
              <a:gd name="connsiteX195" fmla="*/ 3812195 w 5570150"/>
              <a:gd name="connsiteY195" fmla="*/ 361563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Lst>
            <a:rect l="l" t="t" r="r" b="b"/>
            <a:pathLst>
              <a:path w="5570150" h="6858000">
                <a:moveTo>
                  <a:pt x="3657337" y="6861330"/>
                </a:moveTo>
                <a:cubicBezTo>
                  <a:pt x="3649436" y="6859749"/>
                  <a:pt x="3641535" y="6855799"/>
                  <a:pt x="3632844" y="6855799"/>
                </a:cubicBezTo>
                <a:cubicBezTo>
                  <a:pt x="2955735" y="6854219"/>
                  <a:pt x="2278626" y="6852638"/>
                  <a:pt x="1601517" y="6851058"/>
                </a:cubicBezTo>
                <a:cubicBezTo>
                  <a:pt x="1591246" y="6851058"/>
                  <a:pt x="1580184" y="6851058"/>
                  <a:pt x="1566753" y="6851058"/>
                </a:cubicBezTo>
                <a:cubicBezTo>
                  <a:pt x="1554111" y="6770469"/>
                  <a:pt x="1539100" y="6690669"/>
                  <a:pt x="1530409" y="6610080"/>
                </a:cubicBezTo>
                <a:cubicBezTo>
                  <a:pt x="1523298" y="6540552"/>
                  <a:pt x="1523298" y="6469444"/>
                  <a:pt x="1519347" y="6399126"/>
                </a:cubicBezTo>
                <a:cubicBezTo>
                  <a:pt x="1518557" y="6388854"/>
                  <a:pt x="1516977" y="6377793"/>
                  <a:pt x="1513817" y="6367522"/>
                </a:cubicBezTo>
                <a:cubicBezTo>
                  <a:pt x="1493274" y="6301154"/>
                  <a:pt x="1472732" y="6234786"/>
                  <a:pt x="1451399" y="6168419"/>
                </a:cubicBezTo>
                <a:cubicBezTo>
                  <a:pt x="1448239" y="6158148"/>
                  <a:pt x="1441918" y="6147086"/>
                  <a:pt x="1434808" y="6138395"/>
                </a:cubicBezTo>
                <a:cubicBezTo>
                  <a:pt x="1352638" y="6048325"/>
                  <a:pt x="1269678" y="5958254"/>
                  <a:pt x="1185929" y="5868184"/>
                </a:cubicBezTo>
                <a:cubicBezTo>
                  <a:pt x="1177237" y="5858702"/>
                  <a:pt x="1164596" y="5852382"/>
                  <a:pt x="1151955" y="5847641"/>
                </a:cubicBezTo>
                <a:cubicBezTo>
                  <a:pt x="1057143" y="5815247"/>
                  <a:pt x="981295" y="5757571"/>
                  <a:pt x="915717" y="5682512"/>
                </a:cubicBezTo>
                <a:cubicBezTo>
                  <a:pt x="801944" y="5553727"/>
                  <a:pt x="738736" y="5405980"/>
                  <a:pt x="725305" y="5235319"/>
                </a:cubicBezTo>
                <a:cubicBezTo>
                  <a:pt x="723724" y="5219518"/>
                  <a:pt x="719774" y="5203716"/>
                  <a:pt x="712663" y="5189494"/>
                </a:cubicBezTo>
                <a:cubicBezTo>
                  <a:pt x="651036" y="5069400"/>
                  <a:pt x="639185" y="5027525"/>
                  <a:pt x="642345" y="4891629"/>
                </a:cubicBezTo>
                <a:cubicBezTo>
                  <a:pt x="643925" y="4814200"/>
                  <a:pt x="677109" y="4664083"/>
                  <a:pt x="650246" y="4591394"/>
                </a:cubicBezTo>
                <a:cubicBezTo>
                  <a:pt x="630494" y="4540038"/>
                  <a:pt x="666838" y="4450758"/>
                  <a:pt x="647876" y="4396242"/>
                </a:cubicBezTo>
                <a:cubicBezTo>
                  <a:pt x="640765" y="4424685"/>
                  <a:pt x="581508" y="4547939"/>
                  <a:pt x="571237" y="4575593"/>
                </a:cubicBezTo>
                <a:cubicBezTo>
                  <a:pt x="546744" y="4645911"/>
                  <a:pt x="504869" y="4631689"/>
                  <a:pt x="474055" y="4699637"/>
                </a:cubicBezTo>
                <a:cubicBezTo>
                  <a:pt x="437711" y="4780227"/>
                  <a:pt x="322358" y="4860026"/>
                  <a:pt x="246509" y="4903481"/>
                </a:cubicBezTo>
                <a:cubicBezTo>
                  <a:pt x="195153" y="4932714"/>
                  <a:pt x="141427" y="4956417"/>
                  <a:pt x="88490" y="4982490"/>
                </a:cubicBezTo>
                <a:cubicBezTo>
                  <a:pt x="82960" y="4984861"/>
                  <a:pt x="75849" y="4985651"/>
                  <a:pt x="70318" y="4986440"/>
                </a:cubicBezTo>
                <a:cubicBezTo>
                  <a:pt x="68738" y="4984070"/>
                  <a:pt x="67158" y="4981700"/>
                  <a:pt x="65578" y="4979330"/>
                </a:cubicBezTo>
                <a:cubicBezTo>
                  <a:pt x="116144" y="4926394"/>
                  <a:pt x="166709" y="4874248"/>
                  <a:pt x="217275" y="4821311"/>
                </a:cubicBezTo>
                <a:cubicBezTo>
                  <a:pt x="215695" y="4818941"/>
                  <a:pt x="213325" y="4816571"/>
                  <a:pt x="211745" y="4814200"/>
                </a:cubicBezTo>
                <a:cubicBezTo>
                  <a:pt x="143797" y="4864767"/>
                  <a:pt x="75849" y="4912962"/>
                  <a:pt x="7901" y="4961948"/>
                </a:cubicBezTo>
                <a:cubicBezTo>
                  <a:pt x="5531" y="4958787"/>
                  <a:pt x="2370" y="4954837"/>
                  <a:pt x="0" y="4951677"/>
                </a:cubicBezTo>
                <a:cubicBezTo>
                  <a:pt x="13432" y="4940615"/>
                  <a:pt x="26073" y="4927974"/>
                  <a:pt x="40295" y="4917703"/>
                </a:cubicBezTo>
                <a:cubicBezTo>
                  <a:pt x="117724" y="4860816"/>
                  <a:pt x="184091" y="4792868"/>
                  <a:pt x="244929" y="4717809"/>
                </a:cubicBezTo>
                <a:cubicBezTo>
                  <a:pt x="364233" y="4570062"/>
                  <a:pt x="397416" y="4400982"/>
                  <a:pt x="374504" y="4216101"/>
                </a:cubicBezTo>
                <a:cubicBezTo>
                  <a:pt x="354751" y="4054132"/>
                  <a:pt x="297865" y="3904804"/>
                  <a:pt x="229127" y="3758637"/>
                </a:cubicBezTo>
                <a:cubicBezTo>
                  <a:pt x="191992" y="3679628"/>
                  <a:pt x="152488" y="3600619"/>
                  <a:pt x="124044" y="3518449"/>
                </a:cubicBezTo>
                <a:cubicBezTo>
                  <a:pt x="62417" y="3342259"/>
                  <a:pt x="111403" y="3069677"/>
                  <a:pt x="236238" y="2931411"/>
                </a:cubicBezTo>
                <a:cubicBezTo>
                  <a:pt x="315247" y="2843711"/>
                  <a:pt x="436921" y="2868994"/>
                  <a:pt x="538843" y="2812897"/>
                </a:cubicBezTo>
                <a:cubicBezTo>
                  <a:pt x="519091" y="2765491"/>
                  <a:pt x="559385" y="2730727"/>
                  <a:pt x="599680" y="2649348"/>
                </a:cubicBezTo>
                <a:cubicBezTo>
                  <a:pt x="677109" y="2492910"/>
                  <a:pt x="819326" y="2371235"/>
                  <a:pt x="989986" y="2319089"/>
                </a:cubicBezTo>
                <a:cubicBezTo>
                  <a:pt x="1072155" y="2293806"/>
                  <a:pt x="1157485" y="2275634"/>
                  <a:pt x="1242815" y="2263783"/>
                </a:cubicBezTo>
                <a:cubicBezTo>
                  <a:pt x="1513817" y="2226648"/>
                  <a:pt x="1761906" y="2294596"/>
                  <a:pt x="1992613" y="2434443"/>
                </a:cubicBezTo>
                <a:cubicBezTo>
                  <a:pt x="1999723" y="2438393"/>
                  <a:pt x="2006834" y="2442344"/>
                  <a:pt x="2013945" y="2445504"/>
                </a:cubicBezTo>
                <a:cubicBezTo>
                  <a:pt x="2015525" y="2446294"/>
                  <a:pt x="2017105" y="2445504"/>
                  <a:pt x="2021056" y="2445504"/>
                </a:cubicBezTo>
                <a:cubicBezTo>
                  <a:pt x="2047919" y="2395728"/>
                  <a:pt x="2075572" y="2344372"/>
                  <a:pt x="2102436" y="2293016"/>
                </a:cubicBezTo>
                <a:cubicBezTo>
                  <a:pt x="2308650" y="1907451"/>
                  <a:pt x="2514864" y="1521886"/>
                  <a:pt x="2721078" y="1135531"/>
                </a:cubicBezTo>
                <a:cubicBezTo>
                  <a:pt x="2732139" y="1114989"/>
                  <a:pt x="2744780" y="1101557"/>
                  <a:pt x="2768483" y="1098397"/>
                </a:cubicBezTo>
                <a:cubicBezTo>
                  <a:pt x="2807198" y="1094446"/>
                  <a:pt x="2829320" y="1073904"/>
                  <a:pt x="2845912" y="1037560"/>
                </a:cubicBezTo>
                <a:cubicBezTo>
                  <a:pt x="2921761" y="877171"/>
                  <a:pt x="3000770" y="718363"/>
                  <a:pt x="3080570" y="559554"/>
                </a:cubicBezTo>
                <a:cubicBezTo>
                  <a:pt x="3094001" y="532691"/>
                  <a:pt x="3097952" y="506618"/>
                  <a:pt x="3097162" y="477384"/>
                </a:cubicBezTo>
                <a:cubicBezTo>
                  <a:pt x="3096371" y="386524"/>
                  <a:pt x="3097162" y="295663"/>
                  <a:pt x="3098742" y="204013"/>
                </a:cubicBezTo>
                <a:cubicBezTo>
                  <a:pt x="3099532" y="184260"/>
                  <a:pt x="3105853" y="163718"/>
                  <a:pt x="3112173" y="143966"/>
                </a:cubicBezTo>
                <a:cubicBezTo>
                  <a:pt x="3119284" y="122633"/>
                  <a:pt x="3135876" y="109992"/>
                  <a:pt x="3158789" y="103671"/>
                </a:cubicBezTo>
                <a:cubicBezTo>
                  <a:pt x="3169850" y="100510"/>
                  <a:pt x="3182491" y="92610"/>
                  <a:pt x="3188812" y="83128"/>
                </a:cubicBezTo>
                <a:cubicBezTo>
                  <a:pt x="3205404" y="58636"/>
                  <a:pt x="3225947" y="46784"/>
                  <a:pt x="3255180" y="45994"/>
                </a:cubicBezTo>
                <a:cubicBezTo>
                  <a:pt x="3266241" y="45994"/>
                  <a:pt x="3279673" y="38093"/>
                  <a:pt x="3287574" y="30192"/>
                </a:cubicBezTo>
                <a:cubicBezTo>
                  <a:pt x="3305746" y="8070"/>
                  <a:pt x="3327078" y="-1411"/>
                  <a:pt x="3355522" y="169"/>
                </a:cubicBezTo>
                <a:cubicBezTo>
                  <a:pt x="3418729" y="3329"/>
                  <a:pt x="3481937" y="5699"/>
                  <a:pt x="3545144" y="9650"/>
                </a:cubicBezTo>
                <a:cubicBezTo>
                  <a:pt x="3650226" y="15971"/>
                  <a:pt x="3680250" y="55475"/>
                  <a:pt x="3664448" y="159767"/>
                </a:cubicBezTo>
                <a:cubicBezTo>
                  <a:pt x="3658917" y="197692"/>
                  <a:pt x="3659707" y="235616"/>
                  <a:pt x="3653386" y="273541"/>
                </a:cubicBezTo>
                <a:cubicBezTo>
                  <a:pt x="3647856" y="306725"/>
                  <a:pt x="3642325" y="341489"/>
                  <a:pt x="3626523" y="370722"/>
                </a:cubicBezTo>
                <a:cubicBezTo>
                  <a:pt x="3570427" y="478965"/>
                  <a:pt x="3514330" y="587997"/>
                  <a:pt x="3451123" y="692289"/>
                </a:cubicBezTo>
                <a:cubicBezTo>
                  <a:pt x="3365793" y="834506"/>
                  <a:pt x="3272562" y="971982"/>
                  <a:pt x="3186442" y="1114199"/>
                </a:cubicBezTo>
                <a:cubicBezTo>
                  <a:pt x="3159579" y="1158444"/>
                  <a:pt x="3142987" y="1209010"/>
                  <a:pt x="3121654" y="1254835"/>
                </a:cubicBezTo>
                <a:cubicBezTo>
                  <a:pt x="3159579" y="1282488"/>
                  <a:pt x="3193553" y="1306981"/>
                  <a:pt x="3227527" y="1332264"/>
                </a:cubicBezTo>
                <a:cubicBezTo>
                  <a:pt x="3222786" y="1340165"/>
                  <a:pt x="3220416" y="1345696"/>
                  <a:pt x="3217256" y="1350436"/>
                </a:cubicBezTo>
                <a:cubicBezTo>
                  <a:pt x="3105853" y="1488702"/>
                  <a:pt x="3037905" y="1648301"/>
                  <a:pt x="2977858" y="1814220"/>
                </a:cubicBezTo>
                <a:cubicBezTo>
                  <a:pt x="2917021" y="1982510"/>
                  <a:pt x="2843542" y="2146849"/>
                  <a:pt x="2774804" y="2311979"/>
                </a:cubicBezTo>
                <a:cubicBezTo>
                  <a:pt x="2765323" y="2335681"/>
                  <a:pt x="2752681" y="2358594"/>
                  <a:pt x="2739250" y="2380716"/>
                </a:cubicBezTo>
                <a:cubicBezTo>
                  <a:pt x="2597033" y="2610633"/>
                  <a:pt x="2460347" y="2844501"/>
                  <a:pt x="2300749" y="3063356"/>
                </a:cubicBezTo>
                <a:cubicBezTo>
                  <a:pt x="2294428" y="3072047"/>
                  <a:pt x="2294428" y="3085479"/>
                  <a:pt x="2295218" y="3097330"/>
                </a:cubicBezTo>
                <a:cubicBezTo>
                  <a:pt x="2296798" y="3147106"/>
                  <a:pt x="2318131" y="3187401"/>
                  <a:pt x="2355265" y="3219794"/>
                </a:cubicBezTo>
                <a:cubicBezTo>
                  <a:pt x="2361586" y="3224535"/>
                  <a:pt x="2365536" y="3232436"/>
                  <a:pt x="2370277" y="3238757"/>
                </a:cubicBezTo>
                <a:cubicBezTo>
                  <a:pt x="2407411" y="3291693"/>
                  <a:pt x="2406621" y="3333568"/>
                  <a:pt x="2353685" y="3370702"/>
                </a:cubicBezTo>
                <a:cubicBezTo>
                  <a:pt x="2304699" y="3404676"/>
                  <a:pt x="2243862" y="3451291"/>
                  <a:pt x="2276256" y="3528721"/>
                </a:cubicBezTo>
                <a:cubicBezTo>
                  <a:pt x="2296008" y="3575336"/>
                  <a:pt x="2280206" y="3570595"/>
                  <a:pt x="2231220" y="3595088"/>
                </a:cubicBezTo>
                <a:cubicBezTo>
                  <a:pt x="2212258" y="3598249"/>
                  <a:pt x="2209888" y="3614050"/>
                  <a:pt x="2225690" y="3622741"/>
                </a:cubicBezTo>
                <a:cubicBezTo>
                  <a:pt x="2275466" y="3644864"/>
                  <a:pt x="2287317" y="3647234"/>
                  <a:pt x="2247022" y="3679628"/>
                </a:cubicBezTo>
                <a:cubicBezTo>
                  <a:pt x="2201197" y="3708861"/>
                  <a:pt x="2326822" y="3868460"/>
                  <a:pt x="2283367" y="3911125"/>
                </a:cubicBezTo>
                <a:cubicBezTo>
                  <a:pt x="2267565" y="3926137"/>
                  <a:pt x="2100065" y="3918236"/>
                  <a:pt x="2141150" y="3950630"/>
                </a:cubicBezTo>
                <a:cubicBezTo>
                  <a:pt x="2278626" y="4073884"/>
                  <a:pt x="2458767" y="4217681"/>
                  <a:pt x="2551998" y="4377280"/>
                </a:cubicBezTo>
                <a:cubicBezTo>
                  <a:pt x="2650759" y="4545569"/>
                  <a:pt x="2804037" y="4677515"/>
                  <a:pt x="2921761" y="4833163"/>
                </a:cubicBezTo>
                <a:cubicBezTo>
                  <a:pt x="2945464" y="4864767"/>
                  <a:pt x="2972327" y="4892420"/>
                  <a:pt x="3004721" y="4915332"/>
                </a:cubicBezTo>
                <a:cubicBezTo>
                  <a:pt x="3052126" y="4949307"/>
                  <a:pt x="3097952" y="4984070"/>
                  <a:pt x="3143777" y="5020415"/>
                </a:cubicBezTo>
                <a:cubicBezTo>
                  <a:pt x="3151678" y="5026735"/>
                  <a:pt x="3159579" y="5038587"/>
                  <a:pt x="3161159" y="5048068"/>
                </a:cubicBezTo>
                <a:cubicBezTo>
                  <a:pt x="3165110" y="5096263"/>
                  <a:pt x="3167480" y="5144459"/>
                  <a:pt x="3169850" y="5192655"/>
                </a:cubicBezTo>
                <a:cubicBezTo>
                  <a:pt x="3170640" y="5214777"/>
                  <a:pt x="3161949" y="5230579"/>
                  <a:pt x="3144567" y="5245591"/>
                </a:cubicBezTo>
                <a:cubicBezTo>
                  <a:pt x="3130346" y="5258232"/>
                  <a:pt x="3116914" y="5274824"/>
                  <a:pt x="3111383" y="5292997"/>
                </a:cubicBezTo>
                <a:cubicBezTo>
                  <a:pt x="3087680" y="5372796"/>
                  <a:pt x="3067138" y="5452595"/>
                  <a:pt x="3045806" y="5533184"/>
                </a:cubicBezTo>
                <a:cubicBezTo>
                  <a:pt x="3045015" y="5537135"/>
                  <a:pt x="3044225" y="5542666"/>
                  <a:pt x="3045015" y="5546616"/>
                </a:cubicBezTo>
                <a:cubicBezTo>
                  <a:pt x="3056867" y="5579800"/>
                  <a:pt x="3069508" y="5612984"/>
                  <a:pt x="3084520" y="5654068"/>
                </a:cubicBezTo>
                <a:cubicBezTo>
                  <a:pt x="3115334" y="5606663"/>
                  <a:pt x="3142987" y="5566368"/>
                  <a:pt x="3169060" y="5525283"/>
                </a:cubicBezTo>
                <a:cubicBezTo>
                  <a:pt x="3182491" y="5503951"/>
                  <a:pt x="3182491" y="5481828"/>
                  <a:pt x="3168270" y="5459706"/>
                </a:cubicBezTo>
                <a:cubicBezTo>
                  <a:pt x="3151678" y="5434423"/>
                  <a:pt x="3153258" y="5408350"/>
                  <a:pt x="3168270" y="5383857"/>
                </a:cubicBezTo>
                <a:cubicBezTo>
                  <a:pt x="3191183" y="5347513"/>
                  <a:pt x="3215675" y="5312749"/>
                  <a:pt x="3239378" y="5277195"/>
                </a:cubicBezTo>
                <a:cubicBezTo>
                  <a:pt x="3244119" y="5270084"/>
                  <a:pt x="3251230" y="5262973"/>
                  <a:pt x="3253600" y="5255072"/>
                </a:cubicBezTo>
                <a:cubicBezTo>
                  <a:pt x="3278883" y="5144459"/>
                  <a:pt x="3303376" y="5033846"/>
                  <a:pt x="3327869" y="4923233"/>
                </a:cubicBezTo>
                <a:cubicBezTo>
                  <a:pt x="3285203" y="4907431"/>
                  <a:pt x="3244119" y="4893210"/>
                  <a:pt x="3203824" y="4876618"/>
                </a:cubicBezTo>
                <a:cubicBezTo>
                  <a:pt x="3116914" y="4841064"/>
                  <a:pt x="3048966" y="4781807"/>
                  <a:pt x="3011042" y="4695687"/>
                </a:cubicBezTo>
                <a:cubicBezTo>
                  <a:pt x="2970747" y="4605616"/>
                  <a:pt x="2938353" y="4511595"/>
                  <a:pt x="2904379" y="4419154"/>
                </a:cubicBezTo>
                <a:cubicBezTo>
                  <a:pt x="2902009" y="4411253"/>
                  <a:pt x="2912280" y="4399402"/>
                  <a:pt x="2917021" y="4389131"/>
                </a:cubicBezTo>
                <a:cubicBezTo>
                  <a:pt x="2919391" y="4389921"/>
                  <a:pt x="2921761" y="4389921"/>
                  <a:pt x="2924131" y="4390711"/>
                </a:cubicBezTo>
                <a:cubicBezTo>
                  <a:pt x="2917811" y="4382020"/>
                  <a:pt x="2912280" y="4373329"/>
                  <a:pt x="2905959" y="4364638"/>
                </a:cubicBezTo>
                <a:cubicBezTo>
                  <a:pt x="2871985" y="4316442"/>
                  <a:pt x="2855393" y="4263506"/>
                  <a:pt x="2851443" y="4204249"/>
                </a:cubicBezTo>
                <a:cubicBezTo>
                  <a:pt x="2848283" y="4149733"/>
                  <a:pt x="2845912" y="4095216"/>
                  <a:pt x="2838011" y="4041490"/>
                </a:cubicBezTo>
                <a:cubicBezTo>
                  <a:pt x="2825370" y="3956160"/>
                  <a:pt x="2778755" y="3885052"/>
                  <a:pt x="2728979" y="3817104"/>
                </a:cubicBezTo>
                <a:cubicBezTo>
                  <a:pt x="2718707" y="3803672"/>
                  <a:pt x="2693424" y="3798932"/>
                  <a:pt x="2674462" y="3794192"/>
                </a:cubicBezTo>
                <a:cubicBezTo>
                  <a:pt x="2656290" y="3790241"/>
                  <a:pt x="2648389" y="3780760"/>
                  <a:pt x="2642068" y="3763378"/>
                </a:cubicBezTo>
                <a:cubicBezTo>
                  <a:pt x="2585972" y="3591138"/>
                  <a:pt x="2529085" y="3418898"/>
                  <a:pt x="2471408" y="3247448"/>
                </a:cubicBezTo>
                <a:cubicBezTo>
                  <a:pt x="2464298" y="3226905"/>
                  <a:pt x="2466668" y="3218214"/>
                  <a:pt x="2489581" y="3211894"/>
                </a:cubicBezTo>
                <a:cubicBezTo>
                  <a:pt x="2556739" y="3192931"/>
                  <a:pt x="2622316" y="3170809"/>
                  <a:pt x="2689474" y="3151056"/>
                </a:cubicBezTo>
                <a:cubicBezTo>
                  <a:pt x="2704486" y="3146316"/>
                  <a:pt x="2710807" y="3139995"/>
                  <a:pt x="2707646" y="3124983"/>
                </a:cubicBezTo>
                <a:cubicBezTo>
                  <a:pt x="2704486" y="3109182"/>
                  <a:pt x="2709226" y="3098120"/>
                  <a:pt x="2726608" y="3092590"/>
                </a:cubicBezTo>
                <a:cubicBezTo>
                  <a:pt x="2790606" y="3073627"/>
                  <a:pt x="2846702" y="3038863"/>
                  <a:pt x="2901219" y="3001729"/>
                </a:cubicBezTo>
                <a:cubicBezTo>
                  <a:pt x="2934403" y="2979606"/>
                  <a:pt x="2970747" y="2961434"/>
                  <a:pt x="3007881" y="2946422"/>
                </a:cubicBezTo>
                <a:cubicBezTo>
                  <a:pt x="3042645" y="2932201"/>
                  <a:pt x="3077409" y="2940102"/>
                  <a:pt x="3112173" y="2955114"/>
                </a:cubicBezTo>
                <a:cubicBezTo>
                  <a:pt x="3122445" y="2959854"/>
                  <a:pt x="3136666" y="2962224"/>
                  <a:pt x="3146937" y="2958274"/>
                </a:cubicBezTo>
                <a:cubicBezTo>
                  <a:pt x="3470875" y="2847661"/>
                  <a:pt x="3797183" y="2740208"/>
                  <a:pt x="4111640" y="2602732"/>
                </a:cubicBezTo>
                <a:cubicBezTo>
                  <a:pt x="4304423" y="2518193"/>
                  <a:pt x="4489304" y="2421011"/>
                  <a:pt x="4649693" y="2281165"/>
                </a:cubicBezTo>
                <a:cubicBezTo>
                  <a:pt x="4767417" y="2179243"/>
                  <a:pt x="4863018" y="2058359"/>
                  <a:pt x="4956249" y="1935104"/>
                </a:cubicBezTo>
                <a:cubicBezTo>
                  <a:pt x="4961779" y="1927204"/>
                  <a:pt x="4973631" y="1920883"/>
                  <a:pt x="4983902" y="1920093"/>
                </a:cubicBezTo>
                <a:cubicBezTo>
                  <a:pt x="5021826" y="1916142"/>
                  <a:pt x="5055800" y="1930364"/>
                  <a:pt x="5080293" y="1958017"/>
                </a:cubicBezTo>
                <a:cubicBezTo>
                  <a:pt x="5111107" y="1994361"/>
                  <a:pt x="5142711" y="2032286"/>
                  <a:pt x="5166413" y="2073371"/>
                </a:cubicBezTo>
                <a:cubicBezTo>
                  <a:pt x="5271496" y="2256672"/>
                  <a:pt x="5347344" y="2453405"/>
                  <a:pt x="5420033" y="2650928"/>
                </a:cubicBezTo>
                <a:cubicBezTo>
                  <a:pt x="5474549" y="2800255"/>
                  <a:pt x="5525115" y="2951163"/>
                  <a:pt x="5555929" y="3107601"/>
                </a:cubicBezTo>
                <a:cubicBezTo>
                  <a:pt x="5563830" y="3147896"/>
                  <a:pt x="5569360" y="3188191"/>
                  <a:pt x="5575681" y="3228485"/>
                </a:cubicBezTo>
                <a:cubicBezTo>
                  <a:pt x="5575681" y="3265620"/>
                  <a:pt x="5575681" y="3303544"/>
                  <a:pt x="5575681" y="3340678"/>
                </a:cubicBezTo>
                <a:cubicBezTo>
                  <a:pt x="5571731" y="3359641"/>
                  <a:pt x="5570150" y="3379393"/>
                  <a:pt x="5564620" y="3398355"/>
                </a:cubicBezTo>
                <a:cubicBezTo>
                  <a:pt x="5548818" y="3449711"/>
                  <a:pt x="5531436" y="3500277"/>
                  <a:pt x="5514054" y="3555584"/>
                </a:cubicBezTo>
                <a:cubicBezTo>
                  <a:pt x="5494302" y="3542152"/>
                  <a:pt x="5482450" y="3533461"/>
                  <a:pt x="5469809" y="3524770"/>
                </a:cubicBezTo>
                <a:cubicBezTo>
                  <a:pt x="5378948" y="3462353"/>
                  <a:pt x="5284927" y="3407046"/>
                  <a:pt x="5176685" y="3377813"/>
                </a:cubicBezTo>
                <a:cubicBezTo>
                  <a:pt x="5038418" y="3339889"/>
                  <a:pt x="4897782" y="3343839"/>
                  <a:pt x="4759516" y="3366752"/>
                </a:cubicBezTo>
                <a:cubicBezTo>
                  <a:pt x="4589646" y="3395195"/>
                  <a:pt x="4421356" y="3432329"/>
                  <a:pt x="4253067" y="3467093"/>
                </a:cubicBezTo>
                <a:cubicBezTo>
                  <a:pt x="4197760" y="3478945"/>
                  <a:pt x="4142453" y="3493957"/>
                  <a:pt x="4087937" y="3507388"/>
                </a:cubicBezTo>
                <a:cubicBezTo>
                  <a:pt x="4118751" y="3581657"/>
                  <a:pt x="4046062" y="3599829"/>
                  <a:pt x="4019199" y="3644074"/>
                </a:cubicBezTo>
                <a:cubicBezTo>
                  <a:pt x="4091097" y="3692269"/>
                  <a:pt x="4065025" y="3753897"/>
                  <a:pt x="4037371" y="3813944"/>
                </a:cubicBezTo>
                <a:cubicBezTo>
                  <a:pt x="4128232" y="3840017"/>
                  <a:pt x="4129812" y="3861349"/>
                  <a:pt x="4098209" y="3968802"/>
                </a:cubicBezTo>
                <a:cubicBezTo>
                  <a:pt x="4107690" y="3967222"/>
                  <a:pt x="4116381" y="3966432"/>
                  <a:pt x="4125071" y="3964851"/>
                </a:cubicBezTo>
                <a:cubicBezTo>
                  <a:pt x="4176427" y="3956950"/>
                  <a:pt x="4197760" y="3975913"/>
                  <a:pt x="4192229" y="4028059"/>
                </a:cubicBezTo>
                <a:cubicBezTo>
                  <a:pt x="4189859" y="4052552"/>
                  <a:pt x="4183538" y="4077044"/>
                  <a:pt x="4178798" y="4101537"/>
                </a:cubicBezTo>
                <a:cubicBezTo>
                  <a:pt x="4171687" y="4135511"/>
                  <a:pt x="4185909" y="4154473"/>
                  <a:pt x="4221463" y="4154473"/>
                </a:cubicBezTo>
                <a:cubicBezTo>
                  <a:pt x="4236475" y="4154473"/>
                  <a:pt x="4251486" y="4152893"/>
                  <a:pt x="4267288" y="4153683"/>
                </a:cubicBezTo>
                <a:cubicBezTo>
                  <a:pt x="4294151" y="4154473"/>
                  <a:pt x="4304423" y="4166325"/>
                  <a:pt x="4301262" y="4193188"/>
                </a:cubicBezTo>
                <a:cubicBezTo>
                  <a:pt x="4300472" y="4203459"/>
                  <a:pt x="4297312" y="4214521"/>
                  <a:pt x="4293362" y="4224002"/>
                </a:cubicBezTo>
                <a:cubicBezTo>
                  <a:pt x="4257017" y="4315652"/>
                  <a:pt x="4195390" y="4389131"/>
                  <a:pt x="4127442" y="4458659"/>
                </a:cubicBezTo>
                <a:cubicBezTo>
                  <a:pt x="4114010" y="4472881"/>
                  <a:pt x="4098998" y="4472091"/>
                  <a:pt x="4084777" y="4458659"/>
                </a:cubicBezTo>
                <a:cubicBezTo>
                  <a:pt x="4073715" y="4448388"/>
                  <a:pt x="4062654" y="4438117"/>
                  <a:pt x="4049223" y="4424685"/>
                </a:cubicBezTo>
                <a:cubicBezTo>
                  <a:pt x="4005768" y="4525027"/>
                  <a:pt x="3953621" y="4619838"/>
                  <a:pt x="3926758" y="4725710"/>
                </a:cubicBezTo>
                <a:cubicBezTo>
                  <a:pt x="3924388" y="4735191"/>
                  <a:pt x="3924388" y="4745462"/>
                  <a:pt x="3923598" y="4754944"/>
                </a:cubicBezTo>
                <a:cubicBezTo>
                  <a:pt x="3922018" y="4773906"/>
                  <a:pt x="3928339" y="4788917"/>
                  <a:pt x="3944141" y="4800769"/>
                </a:cubicBezTo>
                <a:cubicBezTo>
                  <a:pt x="3969423" y="4819731"/>
                  <a:pt x="3990756" y="4842644"/>
                  <a:pt x="4016829" y="4860026"/>
                </a:cubicBezTo>
                <a:cubicBezTo>
                  <a:pt x="4038161" y="4875038"/>
                  <a:pt x="4038952" y="4890050"/>
                  <a:pt x="4030261" y="4913752"/>
                </a:cubicBezTo>
                <a:cubicBezTo>
                  <a:pt x="3865131" y="5356204"/>
                  <a:pt x="3701582" y="5798656"/>
                  <a:pt x="3536453" y="6241107"/>
                </a:cubicBezTo>
                <a:cubicBezTo>
                  <a:pt x="3529342" y="6260069"/>
                  <a:pt x="3532502" y="6270340"/>
                  <a:pt x="3547514" y="6283772"/>
                </a:cubicBezTo>
                <a:cubicBezTo>
                  <a:pt x="3602030" y="6334338"/>
                  <a:pt x="3657337" y="6383324"/>
                  <a:pt x="3707113" y="6437840"/>
                </a:cubicBezTo>
                <a:cubicBezTo>
                  <a:pt x="3745827" y="6480505"/>
                  <a:pt x="3780591" y="6527911"/>
                  <a:pt x="3809825" y="6576896"/>
                </a:cubicBezTo>
                <a:cubicBezTo>
                  <a:pt x="3840638" y="6627462"/>
                  <a:pt x="3834318" y="6682768"/>
                  <a:pt x="3799554" y="6730964"/>
                </a:cubicBezTo>
                <a:cubicBezTo>
                  <a:pt x="3778221" y="6760197"/>
                  <a:pt x="3751358" y="6785480"/>
                  <a:pt x="3726075" y="6812344"/>
                </a:cubicBezTo>
                <a:cubicBezTo>
                  <a:pt x="3709483" y="6829726"/>
                  <a:pt x="3691311" y="6844737"/>
                  <a:pt x="3673929" y="6861330"/>
                </a:cubicBezTo>
                <a:cubicBezTo>
                  <a:pt x="3668398" y="6861330"/>
                  <a:pt x="3662868" y="6861330"/>
                  <a:pt x="3657337" y="6861330"/>
                </a:cubicBezTo>
                <a:close/>
                <a:moveTo>
                  <a:pt x="3358682" y="3724663"/>
                </a:moveTo>
                <a:cubicBezTo>
                  <a:pt x="3321548" y="3737305"/>
                  <a:pt x="3287574" y="3749156"/>
                  <a:pt x="3253600" y="3759427"/>
                </a:cubicBezTo>
                <a:cubicBezTo>
                  <a:pt x="3237798" y="3764168"/>
                  <a:pt x="3228317" y="3771279"/>
                  <a:pt x="3233058" y="3789451"/>
                </a:cubicBezTo>
                <a:cubicBezTo>
                  <a:pt x="3237008" y="3806043"/>
                  <a:pt x="3231477" y="3815524"/>
                  <a:pt x="3213305" y="3819474"/>
                </a:cubicBezTo>
                <a:cubicBezTo>
                  <a:pt x="3173010" y="3829746"/>
                  <a:pt x="3132716" y="3842387"/>
                  <a:pt x="3092421" y="3853448"/>
                </a:cubicBezTo>
                <a:cubicBezTo>
                  <a:pt x="3085310" y="3855028"/>
                  <a:pt x="3071879" y="3854238"/>
                  <a:pt x="3071089" y="3851868"/>
                </a:cubicBezTo>
                <a:cubicBezTo>
                  <a:pt x="3062398" y="3825795"/>
                  <a:pt x="3045015" y="3834486"/>
                  <a:pt x="3027634" y="3838437"/>
                </a:cubicBezTo>
                <a:cubicBezTo>
                  <a:pt x="2959686" y="3854238"/>
                  <a:pt x="2958895" y="3854238"/>
                  <a:pt x="2929662" y="3791031"/>
                </a:cubicBezTo>
                <a:cubicBezTo>
                  <a:pt x="2921761" y="3774439"/>
                  <a:pt x="2910700" y="3768908"/>
                  <a:pt x="2894898" y="3763378"/>
                </a:cubicBezTo>
                <a:cubicBezTo>
                  <a:pt x="2845122" y="3745996"/>
                  <a:pt x="2815889" y="3782340"/>
                  <a:pt x="2778755" y="3801302"/>
                </a:cubicBezTo>
                <a:cubicBezTo>
                  <a:pt x="2792186" y="3822635"/>
                  <a:pt x="2804037" y="3840807"/>
                  <a:pt x="2815889" y="3859769"/>
                </a:cubicBezTo>
                <a:cubicBezTo>
                  <a:pt x="2853023" y="3921396"/>
                  <a:pt x="2882256" y="3986184"/>
                  <a:pt x="2889367" y="4058872"/>
                </a:cubicBezTo>
                <a:cubicBezTo>
                  <a:pt x="2893318" y="4101537"/>
                  <a:pt x="2895688" y="4144202"/>
                  <a:pt x="2897268" y="4186867"/>
                </a:cubicBezTo>
                <a:cubicBezTo>
                  <a:pt x="2899639" y="4245334"/>
                  <a:pt x="2917021" y="4298270"/>
                  <a:pt x="2951785" y="4346466"/>
                </a:cubicBezTo>
                <a:cubicBezTo>
                  <a:pt x="2970747" y="4372539"/>
                  <a:pt x="2988919" y="4386761"/>
                  <a:pt x="3021313" y="4372539"/>
                </a:cubicBezTo>
                <a:cubicBezTo>
                  <a:pt x="3029214" y="4369379"/>
                  <a:pt x="3044225" y="4370959"/>
                  <a:pt x="3048966" y="4376490"/>
                </a:cubicBezTo>
                <a:cubicBezTo>
                  <a:pt x="3058447" y="4387551"/>
                  <a:pt x="3063978" y="4402563"/>
                  <a:pt x="3068718" y="4416784"/>
                </a:cubicBezTo>
                <a:cubicBezTo>
                  <a:pt x="3092421" y="4489473"/>
                  <a:pt x="3112173" y="4563741"/>
                  <a:pt x="3139036" y="4635640"/>
                </a:cubicBezTo>
                <a:cubicBezTo>
                  <a:pt x="3169060" y="4715439"/>
                  <a:pt x="3232267" y="4754154"/>
                  <a:pt x="3316017" y="4761264"/>
                </a:cubicBezTo>
                <a:cubicBezTo>
                  <a:pt x="3374484" y="4766005"/>
                  <a:pt x="3374484" y="4766795"/>
                  <a:pt x="3395026" y="4710699"/>
                </a:cubicBezTo>
                <a:cubicBezTo>
                  <a:pt x="3397397" y="4702798"/>
                  <a:pt x="3401347" y="4695687"/>
                  <a:pt x="3402927" y="4687786"/>
                </a:cubicBezTo>
                <a:cubicBezTo>
                  <a:pt x="3406878" y="4672774"/>
                  <a:pt x="3415569" y="4668033"/>
                  <a:pt x="3430581" y="4668824"/>
                </a:cubicBezTo>
                <a:cubicBezTo>
                  <a:pt x="3454283" y="4669614"/>
                  <a:pt x="3477986" y="4668824"/>
                  <a:pt x="3502479" y="4668824"/>
                </a:cubicBezTo>
                <a:cubicBezTo>
                  <a:pt x="3521441" y="4590604"/>
                  <a:pt x="3539613" y="4516336"/>
                  <a:pt x="3556205" y="4441277"/>
                </a:cubicBezTo>
                <a:cubicBezTo>
                  <a:pt x="3559366" y="4425475"/>
                  <a:pt x="3558575" y="4407303"/>
                  <a:pt x="3553835" y="4392292"/>
                </a:cubicBezTo>
                <a:cubicBezTo>
                  <a:pt x="3523021" y="4295110"/>
                  <a:pt x="3489047" y="4199509"/>
                  <a:pt x="3459024" y="4102327"/>
                </a:cubicBezTo>
                <a:cubicBezTo>
                  <a:pt x="3447172" y="4063613"/>
                  <a:pt x="3435321" y="4023318"/>
                  <a:pt x="3453493" y="3982233"/>
                </a:cubicBezTo>
                <a:cubicBezTo>
                  <a:pt x="3455073" y="3979073"/>
                  <a:pt x="3454283" y="3973542"/>
                  <a:pt x="3452703" y="3969592"/>
                </a:cubicBezTo>
                <a:cubicBezTo>
                  <a:pt x="3421099" y="3889003"/>
                  <a:pt x="3390286" y="3808413"/>
                  <a:pt x="3358682" y="3724663"/>
                </a:cubicBezTo>
                <a:close/>
                <a:moveTo>
                  <a:pt x="789302" y="3681998"/>
                </a:moveTo>
                <a:cubicBezTo>
                  <a:pt x="791672" y="3683579"/>
                  <a:pt x="760859" y="3926927"/>
                  <a:pt x="760069" y="4008306"/>
                </a:cubicBezTo>
                <a:cubicBezTo>
                  <a:pt x="783771" y="3826585"/>
                  <a:pt x="997096" y="3669357"/>
                  <a:pt x="867521" y="3587187"/>
                </a:cubicBezTo>
                <a:cubicBezTo>
                  <a:pt x="825646" y="3576916"/>
                  <a:pt x="769550" y="3336728"/>
                  <a:pt x="757698" y="3331988"/>
                </a:cubicBezTo>
                <a:cubicBezTo>
                  <a:pt x="736366" y="3322506"/>
                  <a:pt x="723724" y="3431539"/>
                  <a:pt x="745847" y="3513709"/>
                </a:cubicBezTo>
                <a:cubicBezTo>
                  <a:pt x="747427" y="3576916"/>
                  <a:pt x="793253" y="3649605"/>
                  <a:pt x="789302" y="3681998"/>
                </a:cubicBezTo>
                <a:close/>
                <a:moveTo>
                  <a:pt x="3812195" y="3615631"/>
                </a:moveTo>
                <a:cubicBezTo>
                  <a:pt x="3832737" y="3599829"/>
                  <a:pt x="3920438" y="3555584"/>
                  <a:pt x="3937030" y="3542942"/>
                </a:cubicBezTo>
                <a:cubicBezTo>
                  <a:pt x="3936240" y="3541362"/>
                  <a:pt x="3935449" y="3540572"/>
                  <a:pt x="3934659" y="3538992"/>
                </a:cubicBezTo>
                <a:cubicBezTo>
                  <a:pt x="3916487" y="3543732"/>
                  <a:pt x="3826417" y="3580867"/>
                  <a:pt x="3806664" y="3586397"/>
                </a:cubicBezTo>
                <a:cubicBezTo>
                  <a:pt x="3808245" y="3595088"/>
                  <a:pt x="3809825" y="3602989"/>
                  <a:pt x="3812195" y="3615631"/>
                </a:cubicBezTo>
                <a:close/>
              </a:path>
            </a:pathLst>
          </a:custGeom>
          <a:solidFill>
            <a:schemeClr val="accent1"/>
          </a:solidFill>
          <a:ln w="7893" cap="flat">
            <a:noFill/>
            <a:prstDash val="solid"/>
            <a:miter/>
          </a:ln>
        </p:spPr>
        <p:txBody>
          <a:bodyPr rtlCol="0" anchor="ctr"/>
          <a:lstStyle/>
          <a:p>
            <a:endParaRPr lang="en-US"/>
          </a:p>
        </p:txBody>
      </p:sp>
      <p:sp>
        <p:nvSpPr>
          <p:cNvPr id="4" name="Rectangle 3">
            <a:extLst>
              <a:ext uri="{FF2B5EF4-FFF2-40B4-BE49-F238E27FC236}">
                <a16:creationId xmlns:a16="http://schemas.microsoft.com/office/drawing/2014/main" id="{8B871052-50AA-442C-903A-45AB4741DE0D}"/>
              </a:ext>
            </a:extLst>
          </p:cNvPr>
          <p:cNvSpPr/>
          <p:nvPr userDrawn="1"/>
        </p:nvSpPr>
        <p:spPr>
          <a:xfrm>
            <a:off x="0" y="6663868"/>
            <a:ext cx="12192000" cy="1941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38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0D8CA9-5E19-499C-A765-D8883BD149C7}"/>
              </a:ext>
            </a:extLst>
          </p:cNvPr>
          <p:cNvSpPr/>
          <p:nvPr userDrawn="1"/>
        </p:nvSpPr>
        <p:spPr>
          <a:xfrm>
            <a:off x="0" y="6663868"/>
            <a:ext cx="12192000" cy="1941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5323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2555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3614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3" name="Isosceles Triangle 2">
            <a:extLst>
              <a:ext uri="{FF2B5EF4-FFF2-40B4-BE49-F238E27FC236}">
                <a16:creationId xmlns:a16="http://schemas.microsoft.com/office/drawing/2014/main" id="{9D918F33-CB74-4320-A372-779C7549C232}"/>
              </a:ext>
            </a:extLst>
          </p:cNvPr>
          <p:cNvSpPr/>
          <p:nvPr userDrawn="1"/>
        </p:nvSpPr>
        <p:spPr>
          <a:xfrm rot="10800000">
            <a:off x="4454305" y="0"/>
            <a:ext cx="7724775" cy="6161478"/>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그림 개체 틀 2">
            <a:extLst>
              <a:ext uri="{FF2B5EF4-FFF2-40B4-BE49-F238E27FC236}">
                <a16:creationId xmlns:a16="http://schemas.microsoft.com/office/drawing/2014/main" id="{6ADA56E3-3A4C-4E1A-B23C-AACA2B31E94F}"/>
              </a:ext>
            </a:extLst>
          </p:cNvPr>
          <p:cNvSpPr>
            <a:spLocks noGrp="1"/>
          </p:cNvSpPr>
          <p:nvPr>
            <p:ph type="pic" sz="quarter" idx="14" hasCustomPrompt="1"/>
          </p:nvPr>
        </p:nvSpPr>
        <p:spPr>
          <a:xfrm>
            <a:off x="4454305" y="696522"/>
            <a:ext cx="7737695" cy="6161478"/>
          </a:xfrm>
          <a:prstGeom prst="triangle">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8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17798105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theme" Target="../theme/theme2.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7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74" r:id="rId2"/>
    <p:sldLayoutId id="2147483658" r:id="rId3"/>
    <p:sldLayoutId id="2147483677" r:id="rId4"/>
    <p:sldLayoutId id="2147483665" r:id="rId5"/>
    <p:sldLayoutId id="2147483662" r:id="rId6"/>
    <p:sldLayoutId id="2147483663" r:id="rId7"/>
    <p:sldLayoutId id="2147483664" r:id="rId8"/>
    <p:sldLayoutId id="2147483666" r:id="rId9"/>
    <p:sldLayoutId id="2147483669" r:id="rId10"/>
    <p:sldLayoutId id="2147483667" r:id="rId11"/>
    <p:sldLayoutId id="2147483668" r:id="rId12"/>
    <p:sldLayoutId id="2147483670" r:id="rId13"/>
    <p:sldLayoutId id="2147483673" r:id="rId14"/>
    <p:sldLayoutId id="2147483671" r:id="rId15"/>
    <p:sldLayoutId id="2147483672" r:id="rId16"/>
    <p:sldLayoutId id="2147483679"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hyperlink" Target="https://www.insidesport.in/pubg-mobile-battlegrounds-mobile-india-big-allegation-of-data-breach-on-pubg-mobile-battleground-mobile-india-report-claims-data-getting-shared-with-chinese-server/" TargetMode="External"/><Relationship Id="rId13" Type="http://schemas.openxmlformats.org/officeDocument/2006/relationships/hyperlink" Target="https://www.bcs.org/membership/become-a-member/bcs-code-of-conduct/" TargetMode="External"/><Relationship Id="rId3" Type="http://schemas.openxmlformats.org/officeDocument/2006/relationships/hyperlink" Target="https://journals.plos.org/plosone/article?id=10.1371/journal.pone.0111790#pone.0111790-Entertainment1" TargetMode="External"/><Relationship Id="rId7" Type="http://schemas.openxmlformats.org/officeDocument/2006/relationships/hyperlink" Target="https://ethicalos.org/wp-content/uploads/2018/08/Ethical-OS-Toolkit.pdf" TargetMode="External"/><Relationship Id="rId12" Type="http://schemas.openxmlformats.org/officeDocument/2006/relationships/hyperlink" Target="https://www.acm.org/code-of-ethics"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hyperlink" Target="https://www.liebertpub.com/doi/10.1089/cyber.2020.29205.vvg" TargetMode="External"/><Relationship Id="rId11" Type="http://schemas.openxmlformats.org/officeDocument/2006/relationships/hyperlink" Target="https://sites.psu.edu/matthewkleinjr/2015/12/17/final-paper-discrimination-in-online-video-games/" TargetMode="External"/><Relationship Id="rId5" Type="http://schemas.openxmlformats.org/officeDocument/2006/relationships/hyperlink" Target="https://www.ncbi.nlm.nih.gov/pmc/articles/PMC4816887/" TargetMode="External"/><Relationship Id="rId10" Type="http://schemas.openxmlformats.org/officeDocument/2006/relationships/hyperlink" Target="https://gdpr.eu/what-is-gdpr/" TargetMode="External"/><Relationship Id="rId4" Type="http://schemas.openxmlformats.org/officeDocument/2006/relationships/hyperlink" Target="https://www.polygon.com/features/2019/5/9/18522937/video-game-privacy-player-data-collection" TargetMode="External"/><Relationship Id="rId9" Type="http://schemas.openxmlformats.org/officeDocument/2006/relationships/hyperlink" Target="https://www.indiacode.nic.in/bitstream/123456789/1999/3/A2000-21.pdf"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Freeform: Shape 395">
            <a:extLst>
              <a:ext uri="{FF2B5EF4-FFF2-40B4-BE49-F238E27FC236}">
                <a16:creationId xmlns:a16="http://schemas.microsoft.com/office/drawing/2014/main" id="{BE41A42B-38BF-47EB-82CE-49EBBAA8FE07}"/>
              </a:ext>
            </a:extLst>
          </p:cNvPr>
          <p:cNvSpPr/>
          <p:nvPr/>
        </p:nvSpPr>
        <p:spPr>
          <a:xfrm rot="19181463">
            <a:off x="5444301" y="1749306"/>
            <a:ext cx="2230147" cy="2227136"/>
          </a:xfrm>
          <a:custGeom>
            <a:avLst/>
            <a:gdLst>
              <a:gd name="connsiteX0" fmla="*/ 1010878 w 2230147"/>
              <a:gd name="connsiteY0" fmla="*/ 2126547 h 2227136"/>
              <a:gd name="connsiteX1" fmla="*/ 1013187 w 2230147"/>
              <a:gd name="connsiteY1" fmla="*/ 2131164 h 2227136"/>
              <a:gd name="connsiteX2" fmla="*/ 1012198 w 2230147"/>
              <a:gd name="connsiteY2" fmla="*/ 2144026 h 2227136"/>
              <a:gd name="connsiteX3" fmla="*/ 1012857 w 2230147"/>
              <a:gd name="connsiteY3" fmla="*/ 2167112 h 2227136"/>
              <a:gd name="connsiteX4" fmla="*/ 1004612 w 2230147"/>
              <a:gd name="connsiteY4" fmla="*/ 2190858 h 2227136"/>
              <a:gd name="connsiteX5" fmla="*/ 996697 w 2230147"/>
              <a:gd name="connsiteY5" fmla="*/ 2190529 h 2227136"/>
              <a:gd name="connsiteX6" fmla="*/ 992080 w 2230147"/>
              <a:gd name="connsiteY6" fmla="*/ 2179315 h 2227136"/>
              <a:gd name="connsiteX7" fmla="*/ 1010878 w 2230147"/>
              <a:gd name="connsiteY7" fmla="*/ 2126547 h 2227136"/>
              <a:gd name="connsiteX8" fmla="*/ 566969 w 2230147"/>
              <a:gd name="connsiteY8" fmla="*/ 1739033 h 2227136"/>
              <a:gd name="connsiteX9" fmla="*/ 569277 w 2230147"/>
              <a:gd name="connsiteY9" fmla="*/ 1741671 h 2227136"/>
              <a:gd name="connsiteX10" fmla="*/ 565650 w 2230147"/>
              <a:gd name="connsiteY10" fmla="*/ 1745959 h 2227136"/>
              <a:gd name="connsiteX11" fmla="*/ 563341 w 2230147"/>
              <a:gd name="connsiteY11" fmla="*/ 1743320 h 2227136"/>
              <a:gd name="connsiteX12" fmla="*/ 566969 w 2230147"/>
              <a:gd name="connsiteY12" fmla="*/ 1739033 h 2227136"/>
              <a:gd name="connsiteX13" fmla="*/ 1015826 w 2230147"/>
              <a:gd name="connsiteY13" fmla="*/ 2109398 h 2227136"/>
              <a:gd name="connsiteX14" fmla="*/ 1015496 w 2230147"/>
              <a:gd name="connsiteY14" fmla="*/ 2124239 h 2227136"/>
              <a:gd name="connsiteX15" fmla="*/ 1013187 w 2230147"/>
              <a:gd name="connsiteY15" fmla="*/ 2131165 h 2227136"/>
              <a:gd name="connsiteX16" fmla="*/ 1010878 w 2230147"/>
              <a:gd name="connsiteY16" fmla="*/ 2126547 h 2227136"/>
              <a:gd name="connsiteX17" fmla="*/ 1015826 w 2230147"/>
              <a:gd name="connsiteY17" fmla="*/ 2109398 h 2227136"/>
              <a:gd name="connsiteX18" fmla="*/ 1028688 w 2230147"/>
              <a:gd name="connsiteY18" fmla="*/ 2033544 h 2227136"/>
              <a:gd name="connsiteX19" fmla="*/ 1019453 w 2230147"/>
              <a:gd name="connsiteY19" fmla="*/ 2101812 h 2227136"/>
              <a:gd name="connsiteX20" fmla="*/ 1028688 w 2230147"/>
              <a:gd name="connsiteY20" fmla="*/ 2033544 h 2227136"/>
              <a:gd name="connsiteX21" fmla="*/ 370407 w 2230147"/>
              <a:gd name="connsiteY21" fmla="*/ 1443532 h 2227136"/>
              <a:gd name="connsiteX22" fmla="*/ 373706 w 2230147"/>
              <a:gd name="connsiteY22" fmla="*/ 1446830 h 2227136"/>
              <a:gd name="connsiteX23" fmla="*/ 370738 w 2230147"/>
              <a:gd name="connsiteY23" fmla="*/ 1450788 h 2227136"/>
              <a:gd name="connsiteX24" fmla="*/ 366450 w 2230147"/>
              <a:gd name="connsiteY24" fmla="*/ 1447160 h 2227136"/>
              <a:gd name="connsiteX25" fmla="*/ 370407 w 2230147"/>
              <a:gd name="connsiteY25" fmla="*/ 1443532 h 2227136"/>
              <a:gd name="connsiteX26" fmla="*/ 1056061 w 2230147"/>
              <a:gd name="connsiteY26" fmla="*/ 1952743 h 2227136"/>
              <a:gd name="connsiteX27" fmla="*/ 1053093 w 2230147"/>
              <a:gd name="connsiteY27" fmla="*/ 1956371 h 2227136"/>
              <a:gd name="connsiteX28" fmla="*/ 1048806 w 2230147"/>
              <a:gd name="connsiteY28" fmla="*/ 1952743 h 2227136"/>
              <a:gd name="connsiteX29" fmla="*/ 1051114 w 2230147"/>
              <a:gd name="connsiteY29" fmla="*/ 1949775 h 2227136"/>
              <a:gd name="connsiteX30" fmla="*/ 1056061 w 2230147"/>
              <a:gd name="connsiteY30" fmla="*/ 1952743 h 2227136"/>
              <a:gd name="connsiteX31" fmla="*/ 1116579 w 2230147"/>
              <a:gd name="connsiteY31" fmla="*/ 1948332 h 2227136"/>
              <a:gd name="connsiteX32" fmla="*/ 1118723 w 2230147"/>
              <a:gd name="connsiteY32" fmla="*/ 1955381 h 2227136"/>
              <a:gd name="connsiteX33" fmla="*/ 1109819 w 2230147"/>
              <a:gd name="connsiteY33" fmla="*/ 1966265 h 2227136"/>
              <a:gd name="connsiteX34" fmla="*/ 1099594 w 2230147"/>
              <a:gd name="connsiteY34" fmla="*/ 1956371 h 2227136"/>
              <a:gd name="connsiteX35" fmla="*/ 1109488 w 2230147"/>
              <a:gd name="connsiteY35" fmla="*/ 1946477 h 2227136"/>
              <a:gd name="connsiteX36" fmla="*/ 1116579 w 2230147"/>
              <a:gd name="connsiteY36" fmla="*/ 1948332 h 2227136"/>
              <a:gd name="connsiteX37" fmla="*/ 1229205 w 2230147"/>
              <a:gd name="connsiteY37" fmla="*/ 2018991 h 2227136"/>
              <a:gd name="connsiteX38" fmla="*/ 1233163 w 2230147"/>
              <a:gd name="connsiteY38" fmla="*/ 2027937 h 2227136"/>
              <a:gd name="connsiteX39" fmla="*/ 1233493 w 2230147"/>
              <a:gd name="connsiteY39" fmla="*/ 2050363 h 2227136"/>
              <a:gd name="connsiteX40" fmla="*/ 1233383 w 2230147"/>
              <a:gd name="connsiteY40" fmla="*/ 2059214 h 2227136"/>
              <a:gd name="connsiteX41" fmla="*/ 1237110 w 2230147"/>
              <a:gd name="connsiteY41" fmla="*/ 2050693 h 2227136"/>
              <a:gd name="connsiteX42" fmla="*/ 1237110 w 2230147"/>
              <a:gd name="connsiteY42" fmla="*/ 2077077 h 2227136"/>
              <a:gd name="connsiteX43" fmla="*/ 1233273 w 2230147"/>
              <a:gd name="connsiteY43" fmla="*/ 2068138 h 2227136"/>
              <a:gd name="connsiteX44" fmla="*/ 1233163 w 2230147"/>
              <a:gd name="connsiteY44" fmla="*/ 2077077 h 2227136"/>
              <a:gd name="connsiteX45" fmla="*/ 1239429 w 2230147"/>
              <a:gd name="connsiteY45" fmla="*/ 2098514 h 2227136"/>
              <a:gd name="connsiteX46" fmla="*/ 1235472 w 2230147"/>
              <a:gd name="connsiteY46" fmla="*/ 2140069 h 2227136"/>
              <a:gd name="connsiteX47" fmla="*/ 1213045 w 2230147"/>
              <a:gd name="connsiteY47" fmla="*/ 2173379 h 2227136"/>
              <a:gd name="connsiteX48" fmla="*/ 1187321 w 2230147"/>
              <a:gd name="connsiteY48" fmla="*/ 2222189 h 2227136"/>
              <a:gd name="connsiteX49" fmla="*/ 1179076 w 2230147"/>
              <a:gd name="connsiteY49" fmla="*/ 2227136 h 2227136"/>
              <a:gd name="connsiteX50" fmla="*/ 1150713 w 2230147"/>
              <a:gd name="connsiteY50" fmla="*/ 2203720 h 2227136"/>
              <a:gd name="connsiteX51" fmla="*/ 1154011 w 2230147"/>
              <a:gd name="connsiteY51" fmla="*/ 2162825 h 2227136"/>
              <a:gd name="connsiteX52" fmla="*/ 1163905 w 2230147"/>
              <a:gd name="connsiteY52" fmla="*/ 2119951 h 2227136"/>
              <a:gd name="connsiteX53" fmla="*/ 1183693 w 2230147"/>
              <a:gd name="connsiteY53" fmla="*/ 2071141 h 2227136"/>
              <a:gd name="connsiteX54" fmla="*/ 1199194 w 2230147"/>
              <a:gd name="connsiteY54" fmla="*/ 2035192 h 2227136"/>
              <a:gd name="connsiteX55" fmla="*/ 1219311 w 2230147"/>
              <a:gd name="connsiteY55" fmla="*/ 2015734 h 2227136"/>
              <a:gd name="connsiteX56" fmla="*/ 1229205 w 2230147"/>
              <a:gd name="connsiteY56" fmla="*/ 2018991 h 2227136"/>
              <a:gd name="connsiteX57" fmla="*/ 1015826 w 2230147"/>
              <a:gd name="connsiteY57" fmla="*/ 1795099 h 2227136"/>
              <a:gd name="connsiteX58" fmla="*/ 1020443 w 2230147"/>
              <a:gd name="connsiteY58" fmla="*/ 1799057 h 2227136"/>
              <a:gd name="connsiteX59" fmla="*/ 1016815 w 2230147"/>
              <a:gd name="connsiteY59" fmla="*/ 1805653 h 2227136"/>
              <a:gd name="connsiteX60" fmla="*/ 1012198 w 2230147"/>
              <a:gd name="connsiteY60" fmla="*/ 1801035 h 2227136"/>
              <a:gd name="connsiteX61" fmla="*/ 1015826 w 2230147"/>
              <a:gd name="connsiteY61" fmla="*/ 1795099 h 2227136"/>
              <a:gd name="connsiteX62" fmla="*/ 708783 w 2230147"/>
              <a:gd name="connsiteY62" fmla="*/ 1534557 h 2227136"/>
              <a:gd name="connsiteX63" fmla="*/ 709112 w 2230147"/>
              <a:gd name="connsiteY63" fmla="*/ 1541153 h 2227136"/>
              <a:gd name="connsiteX64" fmla="*/ 703506 w 2230147"/>
              <a:gd name="connsiteY64" fmla="*/ 1542472 h 2227136"/>
              <a:gd name="connsiteX65" fmla="*/ 702846 w 2230147"/>
              <a:gd name="connsiteY65" fmla="*/ 1535546 h 2227136"/>
              <a:gd name="connsiteX66" fmla="*/ 708783 w 2230147"/>
              <a:gd name="connsiteY66" fmla="*/ 1534557 h 2227136"/>
              <a:gd name="connsiteX67" fmla="*/ 1117403 w 2230147"/>
              <a:gd name="connsiteY67" fmla="*/ 1880846 h 2227136"/>
              <a:gd name="connsiteX68" fmla="*/ 1113776 w 2230147"/>
              <a:gd name="connsiteY68" fmla="*/ 1885463 h 2227136"/>
              <a:gd name="connsiteX69" fmla="*/ 1108169 w 2230147"/>
              <a:gd name="connsiteY69" fmla="*/ 1880517 h 2227136"/>
              <a:gd name="connsiteX70" fmla="*/ 1110808 w 2230147"/>
              <a:gd name="connsiteY70" fmla="*/ 1876889 h 2227136"/>
              <a:gd name="connsiteX71" fmla="*/ 1117403 w 2230147"/>
              <a:gd name="connsiteY71" fmla="*/ 1880846 h 2227136"/>
              <a:gd name="connsiteX72" fmla="*/ 1166544 w 2230147"/>
              <a:gd name="connsiteY72" fmla="*/ 1907891 h 2227136"/>
              <a:gd name="connsiteX73" fmla="*/ 1169513 w 2230147"/>
              <a:gd name="connsiteY73" fmla="*/ 1911518 h 2227136"/>
              <a:gd name="connsiteX74" fmla="*/ 1165884 w 2230147"/>
              <a:gd name="connsiteY74" fmla="*/ 1914816 h 2227136"/>
              <a:gd name="connsiteX75" fmla="*/ 1163906 w 2230147"/>
              <a:gd name="connsiteY75" fmla="*/ 1910529 h 2227136"/>
              <a:gd name="connsiteX76" fmla="*/ 1166544 w 2230147"/>
              <a:gd name="connsiteY76" fmla="*/ 1907891 h 2227136"/>
              <a:gd name="connsiteX77" fmla="*/ 1017475 w 2230147"/>
              <a:gd name="connsiteY77" fmla="*/ 1779598 h 2227136"/>
              <a:gd name="connsiteX78" fmla="*/ 1012197 w 2230147"/>
              <a:gd name="connsiteY78" fmla="*/ 1783886 h 2227136"/>
              <a:gd name="connsiteX79" fmla="*/ 1005601 w 2230147"/>
              <a:gd name="connsiteY79" fmla="*/ 1778279 h 2227136"/>
              <a:gd name="connsiteX80" fmla="*/ 1009229 w 2230147"/>
              <a:gd name="connsiteY80" fmla="*/ 1773003 h 2227136"/>
              <a:gd name="connsiteX81" fmla="*/ 1017475 w 2230147"/>
              <a:gd name="connsiteY81" fmla="*/ 1779598 h 2227136"/>
              <a:gd name="connsiteX82" fmla="*/ 735496 w 2230147"/>
              <a:gd name="connsiteY82" fmla="*/ 1476512 h 2227136"/>
              <a:gd name="connsiteX83" fmla="*/ 737804 w 2230147"/>
              <a:gd name="connsiteY83" fmla="*/ 1488384 h 2227136"/>
              <a:gd name="connsiteX84" fmla="*/ 723293 w 2230147"/>
              <a:gd name="connsiteY84" fmla="*/ 1488385 h 2227136"/>
              <a:gd name="connsiteX85" fmla="*/ 723953 w 2230147"/>
              <a:gd name="connsiteY85" fmla="*/ 1476841 h 2227136"/>
              <a:gd name="connsiteX86" fmla="*/ 735496 w 2230147"/>
              <a:gd name="connsiteY86" fmla="*/ 1476512 h 2227136"/>
              <a:gd name="connsiteX87" fmla="*/ 1158299 w 2230147"/>
              <a:gd name="connsiteY87" fmla="*/ 1787183 h 2227136"/>
              <a:gd name="connsiteX88" fmla="*/ 1154671 w 2230147"/>
              <a:gd name="connsiteY88" fmla="*/ 1790151 h 2227136"/>
              <a:gd name="connsiteX89" fmla="*/ 1151374 w 2230147"/>
              <a:gd name="connsiteY89" fmla="*/ 1787183 h 2227136"/>
              <a:gd name="connsiteX90" fmla="*/ 1154671 w 2230147"/>
              <a:gd name="connsiteY90" fmla="*/ 1784215 h 2227136"/>
              <a:gd name="connsiteX91" fmla="*/ 1158299 w 2230147"/>
              <a:gd name="connsiteY91" fmla="*/ 1787183 h 2227136"/>
              <a:gd name="connsiteX92" fmla="*/ 1092256 w 2230147"/>
              <a:gd name="connsiteY92" fmla="*/ 1723491 h 2227136"/>
              <a:gd name="connsiteX93" fmla="*/ 1093988 w 2230147"/>
              <a:gd name="connsiteY93" fmla="*/ 1726500 h 2227136"/>
              <a:gd name="connsiteX94" fmla="*/ 1090690 w 2230147"/>
              <a:gd name="connsiteY94" fmla="*/ 1731118 h 2227136"/>
              <a:gd name="connsiteX95" fmla="*/ 1085743 w 2230147"/>
              <a:gd name="connsiteY95" fmla="*/ 1723862 h 2227136"/>
              <a:gd name="connsiteX96" fmla="*/ 1089041 w 2230147"/>
              <a:gd name="connsiteY96" fmla="*/ 1721224 h 2227136"/>
              <a:gd name="connsiteX97" fmla="*/ 1092256 w 2230147"/>
              <a:gd name="connsiteY97" fmla="*/ 1723491 h 2227136"/>
              <a:gd name="connsiteX98" fmla="*/ 1295124 w 2230147"/>
              <a:gd name="connsiteY98" fmla="*/ 1872601 h 2227136"/>
              <a:gd name="connsiteX99" fmla="*/ 1306708 w 2230147"/>
              <a:gd name="connsiteY99" fmla="*/ 1890081 h 2227136"/>
              <a:gd name="connsiteX100" fmla="*/ 1275707 w 2230147"/>
              <a:gd name="connsiteY100" fmla="*/ 1930316 h 2227136"/>
              <a:gd name="connsiteX101" fmla="*/ 1256908 w 2230147"/>
              <a:gd name="connsiteY101" fmla="*/ 1920422 h 2227136"/>
              <a:gd name="connsiteX102" fmla="*/ 1256909 w 2230147"/>
              <a:gd name="connsiteY102" fmla="*/ 1911571 h 2227136"/>
              <a:gd name="connsiteX103" fmla="*/ 1254561 w 2230147"/>
              <a:gd name="connsiteY103" fmla="*/ 1907065 h 2227136"/>
              <a:gd name="connsiteX104" fmla="*/ 1256909 w 2230147"/>
              <a:gd name="connsiteY104" fmla="*/ 1902560 h 2227136"/>
              <a:gd name="connsiteX105" fmla="*/ 1256908 w 2230147"/>
              <a:gd name="connsiteY105" fmla="*/ 1894038 h 2227136"/>
              <a:gd name="connsiteX106" fmla="*/ 1273398 w 2230147"/>
              <a:gd name="connsiteY106" fmla="*/ 1871942 h 2227136"/>
              <a:gd name="connsiteX107" fmla="*/ 1295124 w 2230147"/>
              <a:gd name="connsiteY107" fmla="*/ 1872601 h 2227136"/>
              <a:gd name="connsiteX108" fmla="*/ 587415 w 2230147"/>
              <a:gd name="connsiteY108" fmla="*/ 1263462 h 2227136"/>
              <a:gd name="connsiteX109" fmla="*/ 583787 w 2230147"/>
              <a:gd name="connsiteY109" fmla="*/ 1267419 h 2227136"/>
              <a:gd name="connsiteX110" fmla="*/ 580160 w 2230147"/>
              <a:gd name="connsiteY110" fmla="*/ 1264121 h 2227136"/>
              <a:gd name="connsiteX111" fmla="*/ 583128 w 2230147"/>
              <a:gd name="connsiteY111" fmla="*/ 1261483 h 2227136"/>
              <a:gd name="connsiteX112" fmla="*/ 587415 w 2230147"/>
              <a:gd name="connsiteY112" fmla="*/ 1263462 h 2227136"/>
              <a:gd name="connsiteX113" fmla="*/ 1160608 w 2230147"/>
              <a:gd name="connsiteY113" fmla="*/ 1731776 h 2227136"/>
              <a:gd name="connsiteX114" fmla="*/ 1163906 w 2230147"/>
              <a:gd name="connsiteY114" fmla="*/ 1735075 h 2227136"/>
              <a:gd name="connsiteX115" fmla="*/ 1160937 w 2230147"/>
              <a:gd name="connsiteY115" fmla="*/ 1738703 h 2227136"/>
              <a:gd name="connsiteX116" fmla="*/ 1156980 w 2230147"/>
              <a:gd name="connsiteY116" fmla="*/ 1734415 h 2227136"/>
              <a:gd name="connsiteX117" fmla="*/ 1160608 w 2230147"/>
              <a:gd name="connsiteY117" fmla="*/ 1731776 h 2227136"/>
              <a:gd name="connsiteX118" fmla="*/ 1117444 w 2230147"/>
              <a:gd name="connsiteY118" fmla="*/ 1694098 h 2227136"/>
              <a:gd name="connsiteX119" fmla="*/ 1120701 w 2230147"/>
              <a:gd name="connsiteY119" fmla="*/ 1701106 h 2227136"/>
              <a:gd name="connsiteX120" fmla="*/ 1106520 w 2230147"/>
              <a:gd name="connsiteY120" fmla="*/ 1715287 h 2227136"/>
              <a:gd name="connsiteX121" fmla="*/ 1094977 w 2230147"/>
              <a:gd name="connsiteY121" fmla="*/ 1702425 h 2227136"/>
              <a:gd name="connsiteX122" fmla="*/ 1109488 w 2230147"/>
              <a:gd name="connsiteY122" fmla="*/ 1690552 h 2227136"/>
              <a:gd name="connsiteX123" fmla="*/ 1117444 w 2230147"/>
              <a:gd name="connsiteY123" fmla="*/ 1694098 h 2227136"/>
              <a:gd name="connsiteX124" fmla="*/ 473964 w 2230147"/>
              <a:gd name="connsiteY124" fmla="*/ 1130223 h 2227136"/>
              <a:gd name="connsiteX125" fmla="*/ 474624 w 2230147"/>
              <a:gd name="connsiteY125" fmla="*/ 1137478 h 2227136"/>
              <a:gd name="connsiteX126" fmla="*/ 474624 w 2230147"/>
              <a:gd name="connsiteY126" fmla="*/ 1137478 h 2227136"/>
              <a:gd name="connsiteX127" fmla="*/ 474624 w 2230147"/>
              <a:gd name="connsiteY127" fmla="*/ 1138468 h 2227136"/>
              <a:gd name="connsiteX128" fmla="*/ 473305 w 2230147"/>
              <a:gd name="connsiteY128" fmla="*/ 1147702 h 2227136"/>
              <a:gd name="connsiteX129" fmla="*/ 470337 w 2230147"/>
              <a:gd name="connsiteY129" fmla="*/ 1144280 h 2227136"/>
              <a:gd name="connsiteX130" fmla="*/ 470337 w 2230147"/>
              <a:gd name="connsiteY130" fmla="*/ 1138138 h 2227136"/>
              <a:gd name="connsiteX131" fmla="*/ 470336 w 2230147"/>
              <a:gd name="connsiteY131" fmla="*/ 1138138 h 2227136"/>
              <a:gd name="connsiteX132" fmla="*/ 470006 w 2230147"/>
              <a:gd name="connsiteY132" fmla="*/ 1129893 h 2227136"/>
              <a:gd name="connsiteX133" fmla="*/ 473964 w 2230147"/>
              <a:gd name="connsiteY133" fmla="*/ 1130223 h 2227136"/>
              <a:gd name="connsiteX134" fmla="*/ 608275 w 2230147"/>
              <a:gd name="connsiteY134" fmla="*/ 1240335 h 2227136"/>
              <a:gd name="connsiteX135" fmla="*/ 609513 w 2230147"/>
              <a:gd name="connsiteY135" fmla="*/ 1244334 h 2227136"/>
              <a:gd name="connsiteX136" fmla="*/ 600608 w 2230147"/>
              <a:gd name="connsiteY136" fmla="*/ 1251259 h 2227136"/>
              <a:gd name="connsiteX137" fmla="*/ 596650 w 2230147"/>
              <a:gd name="connsiteY137" fmla="*/ 1245323 h 2227136"/>
              <a:gd name="connsiteX138" fmla="*/ 604565 w 2230147"/>
              <a:gd name="connsiteY138" fmla="*/ 1240046 h 2227136"/>
              <a:gd name="connsiteX139" fmla="*/ 608275 w 2230147"/>
              <a:gd name="connsiteY139" fmla="*/ 1240335 h 2227136"/>
              <a:gd name="connsiteX140" fmla="*/ 1220630 w 2230147"/>
              <a:gd name="connsiteY140" fmla="*/ 1747608 h 2227136"/>
              <a:gd name="connsiteX141" fmla="*/ 1220960 w 2230147"/>
              <a:gd name="connsiteY141" fmla="*/ 1761129 h 2227136"/>
              <a:gd name="connsiteX142" fmla="*/ 1217332 w 2230147"/>
              <a:gd name="connsiteY142" fmla="*/ 1760470 h 2227136"/>
              <a:gd name="connsiteX143" fmla="*/ 1220630 w 2230147"/>
              <a:gd name="connsiteY143" fmla="*/ 1747608 h 2227136"/>
              <a:gd name="connsiteX144" fmla="*/ 689983 w 2230147"/>
              <a:gd name="connsiteY144" fmla="*/ 1288527 h 2227136"/>
              <a:gd name="connsiteX145" fmla="*/ 673493 w 2230147"/>
              <a:gd name="connsiteY145" fmla="*/ 1297761 h 2227136"/>
              <a:gd name="connsiteX146" fmla="*/ 688664 w 2230147"/>
              <a:gd name="connsiteY146" fmla="*/ 1287867 h 2227136"/>
              <a:gd name="connsiteX147" fmla="*/ 689983 w 2230147"/>
              <a:gd name="connsiteY147" fmla="*/ 1288527 h 2227136"/>
              <a:gd name="connsiteX148" fmla="*/ 162634 w 2230147"/>
              <a:gd name="connsiteY148" fmla="*/ 831425 h 2227136"/>
              <a:gd name="connsiteX149" fmla="*/ 158676 w 2230147"/>
              <a:gd name="connsiteY149" fmla="*/ 834063 h 2227136"/>
              <a:gd name="connsiteX150" fmla="*/ 155708 w 2230147"/>
              <a:gd name="connsiteY150" fmla="*/ 830435 h 2227136"/>
              <a:gd name="connsiteX151" fmla="*/ 159007 w 2230147"/>
              <a:gd name="connsiteY151" fmla="*/ 828456 h 2227136"/>
              <a:gd name="connsiteX152" fmla="*/ 162634 w 2230147"/>
              <a:gd name="connsiteY152" fmla="*/ 831425 h 2227136"/>
              <a:gd name="connsiteX153" fmla="*/ 703506 w 2230147"/>
              <a:gd name="connsiteY153" fmla="*/ 1284239 h 2227136"/>
              <a:gd name="connsiteX154" fmla="*/ 689984 w 2230147"/>
              <a:gd name="connsiteY154" fmla="*/ 1288527 h 2227136"/>
              <a:gd name="connsiteX155" fmla="*/ 689324 w 2230147"/>
              <a:gd name="connsiteY155" fmla="*/ 1287867 h 2227136"/>
              <a:gd name="connsiteX156" fmla="*/ 688664 w 2230147"/>
              <a:gd name="connsiteY156" fmla="*/ 1287867 h 2227136"/>
              <a:gd name="connsiteX157" fmla="*/ 703506 w 2230147"/>
              <a:gd name="connsiteY157" fmla="*/ 1284239 h 2227136"/>
              <a:gd name="connsiteX158" fmla="*/ 1166214 w 2230147"/>
              <a:gd name="connsiteY158" fmla="*/ 1654604 h 2227136"/>
              <a:gd name="connsiteX159" fmla="*/ 1164565 w 2230147"/>
              <a:gd name="connsiteY159" fmla="*/ 1658891 h 2227136"/>
              <a:gd name="connsiteX160" fmla="*/ 1160277 w 2230147"/>
              <a:gd name="connsiteY160" fmla="*/ 1655593 h 2227136"/>
              <a:gd name="connsiteX161" fmla="*/ 1162256 w 2230147"/>
              <a:gd name="connsiteY161" fmla="*/ 1651636 h 2227136"/>
              <a:gd name="connsiteX162" fmla="*/ 1166214 w 2230147"/>
              <a:gd name="connsiteY162" fmla="*/ 1654604 h 2227136"/>
              <a:gd name="connsiteX163" fmla="*/ 467699 w 2230147"/>
              <a:gd name="connsiteY163" fmla="*/ 1058327 h 2227136"/>
              <a:gd name="connsiteX164" fmla="*/ 470667 w 2230147"/>
              <a:gd name="connsiteY164" fmla="*/ 1066572 h 2227136"/>
              <a:gd name="connsiteX165" fmla="*/ 463082 w 2230147"/>
              <a:gd name="connsiteY165" fmla="*/ 1076136 h 2227136"/>
              <a:gd name="connsiteX166" fmla="*/ 455496 w 2230147"/>
              <a:gd name="connsiteY166" fmla="*/ 1062285 h 2227136"/>
              <a:gd name="connsiteX167" fmla="*/ 460773 w 2230147"/>
              <a:gd name="connsiteY167" fmla="*/ 1054039 h 2227136"/>
              <a:gd name="connsiteX168" fmla="*/ 467699 w 2230147"/>
              <a:gd name="connsiteY168" fmla="*/ 1058327 h 2227136"/>
              <a:gd name="connsiteX169" fmla="*/ 1070903 w 2230147"/>
              <a:gd name="connsiteY169" fmla="*/ 1549398 h 2227136"/>
              <a:gd name="connsiteX170" fmla="*/ 1075189 w 2230147"/>
              <a:gd name="connsiteY170" fmla="*/ 1553685 h 2227136"/>
              <a:gd name="connsiteX171" fmla="*/ 1057380 w 2230147"/>
              <a:gd name="connsiteY171" fmla="*/ 1568526 h 2227136"/>
              <a:gd name="connsiteX172" fmla="*/ 1057380 w 2230147"/>
              <a:gd name="connsiteY172" fmla="*/ 1568526 h 2227136"/>
              <a:gd name="connsiteX173" fmla="*/ 1055072 w 2230147"/>
              <a:gd name="connsiteY173" fmla="*/ 1576441 h 2227136"/>
              <a:gd name="connsiteX174" fmla="*/ 1050124 w 2230147"/>
              <a:gd name="connsiteY174" fmla="*/ 1581718 h 2227136"/>
              <a:gd name="connsiteX175" fmla="*/ 1047816 w 2230147"/>
              <a:gd name="connsiteY175" fmla="*/ 1574792 h 2227136"/>
              <a:gd name="connsiteX176" fmla="*/ 1056061 w 2230147"/>
              <a:gd name="connsiteY176" fmla="*/ 1566217 h 2227136"/>
              <a:gd name="connsiteX177" fmla="*/ 1056061 w 2230147"/>
              <a:gd name="connsiteY177" fmla="*/ 1566218 h 2227136"/>
              <a:gd name="connsiteX178" fmla="*/ 1113446 w 2230147"/>
              <a:gd name="connsiteY178" fmla="*/ 1573143 h 2227136"/>
              <a:gd name="connsiteX179" fmla="*/ 1116744 w 2230147"/>
              <a:gd name="connsiteY179" fmla="*/ 1576771 h 2227136"/>
              <a:gd name="connsiteX180" fmla="*/ 1114105 w 2230147"/>
              <a:gd name="connsiteY180" fmla="*/ 1579409 h 2227136"/>
              <a:gd name="connsiteX181" fmla="*/ 1109488 w 2230147"/>
              <a:gd name="connsiteY181" fmla="*/ 1576111 h 2227136"/>
              <a:gd name="connsiteX182" fmla="*/ 1113446 w 2230147"/>
              <a:gd name="connsiteY182" fmla="*/ 1573143 h 2227136"/>
              <a:gd name="connsiteX183" fmla="*/ 1377287 w 2230147"/>
              <a:gd name="connsiteY183" fmla="*/ 1788833 h 2227136"/>
              <a:gd name="connsiteX184" fmla="*/ 1371680 w 2230147"/>
              <a:gd name="connsiteY184" fmla="*/ 1792461 h 2227136"/>
              <a:gd name="connsiteX185" fmla="*/ 1367063 w 2230147"/>
              <a:gd name="connsiteY185" fmla="*/ 1788503 h 2227136"/>
              <a:gd name="connsiteX186" fmla="*/ 1371680 w 2230147"/>
              <a:gd name="connsiteY186" fmla="*/ 1784216 h 2227136"/>
              <a:gd name="connsiteX187" fmla="*/ 1377287 w 2230147"/>
              <a:gd name="connsiteY187" fmla="*/ 1788833 h 2227136"/>
              <a:gd name="connsiteX188" fmla="*/ 1148611 w 2230147"/>
              <a:gd name="connsiteY188" fmla="*/ 1592519 h 2227136"/>
              <a:gd name="connsiteX189" fmla="*/ 1151703 w 2230147"/>
              <a:gd name="connsiteY189" fmla="*/ 1596559 h 2227136"/>
              <a:gd name="connsiteX190" fmla="*/ 1144118 w 2230147"/>
              <a:gd name="connsiteY190" fmla="*/ 1603485 h 2227136"/>
              <a:gd name="connsiteX191" fmla="*/ 1136862 w 2230147"/>
              <a:gd name="connsiteY191" fmla="*/ 1598868 h 2227136"/>
              <a:gd name="connsiteX192" fmla="*/ 1143788 w 2230147"/>
              <a:gd name="connsiteY192" fmla="*/ 1590952 h 2227136"/>
              <a:gd name="connsiteX193" fmla="*/ 1148611 w 2230147"/>
              <a:gd name="connsiteY193" fmla="*/ 1592519 h 2227136"/>
              <a:gd name="connsiteX194" fmla="*/ 923811 w 2230147"/>
              <a:gd name="connsiteY194" fmla="*/ 1379881 h 2227136"/>
              <a:gd name="connsiteX195" fmla="*/ 933046 w 2230147"/>
              <a:gd name="connsiteY195" fmla="*/ 1388127 h 2227136"/>
              <a:gd name="connsiteX196" fmla="*/ 925461 w 2230147"/>
              <a:gd name="connsiteY196" fmla="*/ 1396701 h 2227136"/>
              <a:gd name="connsiteX197" fmla="*/ 916556 w 2230147"/>
              <a:gd name="connsiteY197" fmla="*/ 1388456 h 2227136"/>
              <a:gd name="connsiteX198" fmla="*/ 923811 w 2230147"/>
              <a:gd name="connsiteY198" fmla="*/ 1379881 h 2227136"/>
              <a:gd name="connsiteX199" fmla="*/ 1195401 w 2230147"/>
              <a:gd name="connsiteY199" fmla="*/ 1602043 h 2227136"/>
              <a:gd name="connsiteX200" fmla="*/ 1195566 w 2230147"/>
              <a:gd name="connsiteY200" fmla="*/ 1605794 h 2227136"/>
              <a:gd name="connsiteX201" fmla="*/ 1191279 w 2230147"/>
              <a:gd name="connsiteY201" fmla="*/ 1613050 h 2227136"/>
              <a:gd name="connsiteX202" fmla="*/ 1188970 w 2230147"/>
              <a:gd name="connsiteY202" fmla="*/ 1607113 h 2227136"/>
              <a:gd name="connsiteX203" fmla="*/ 1192268 w 2230147"/>
              <a:gd name="connsiteY203" fmla="*/ 1599528 h 2227136"/>
              <a:gd name="connsiteX204" fmla="*/ 1195401 w 2230147"/>
              <a:gd name="connsiteY204" fmla="*/ 1602043 h 2227136"/>
              <a:gd name="connsiteX205" fmla="*/ 1521655 w 2230147"/>
              <a:gd name="connsiteY205" fmla="*/ 1842013 h 2227136"/>
              <a:gd name="connsiteX206" fmla="*/ 1533940 w 2230147"/>
              <a:gd name="connsiteY206" fmla="*/ 1855123 h 2227136"/>
              <a:gd name="connsiteX207" fmla="*/ 1519429 w 2230147"/>
              <a:gd name="connsiteY207" fmla="*/ 1879528 h 2227136"/>
              <a:gd name="connsiteX208" fmla="*/ 1499971 w 2230147"/>
              <a:gd name="connsiteY208" fmla="*/ 1861389 h 2227136"/>
              <a:gd name="connsiteX209" fmla="*/ 1496343 w 2230147"/>
              <a:gd name="connsiteY209" fmla="*/ 1844239 h 2227136"/>
              <a:gd name="connsiteX210" fmla="*/ 1503928 w 2230147"/>
              <a:gd name="connsiteY210" fmla="*/ 1837313 h 2227136"/>
              <a:gd name="connsiteX211" fmla="*/ 1521655 w 2230147"/>
              <a:gd name="connsiteY211" fmla="*/ 1842013 h 2227136"/>
              <a:gd name="connsiteX212" fmla="*/ 666815 w 2230147"/>
              <a:gd name="connsiteY212" fmla="*/ 1115094 h 2227136"/>
              <a:gd name="connsiteX213" fmla="*/ 670525 w 2230147"/>
              <a:gd name="connsiteY213" fmla="*/ 1123627 h 2227136"/>
              <a:gd name="connsiteX214" fmla="*/ 666898 w 2230147"/>
              <a:gd name="connsiteY214" fmla="*/ 1128904 h 2227136"/>
              <a:gd name="connsiteX215" fmla="*/ 632928 w 2230147"/>
              <a:gd name="connsiteY215" fmla="*/ 1151990 h 2227136"/>
              <a:gd name="connsiteX216" fmla="*/ 621715 w 2230147"/>
              <a:gd name="connsiteY216" fmla="*/ 1157597 h 2227136"/>
              <a:gd name="connsiteX217" fmla="*/ 615779 w 2230147"/>
              <a:gd name="connsiteY217" fmla="*/ 1153969 h 2227136"/>
              <a:gd name="connsiteX218" fmla="*/ 617428 w 2230147"/>
              <a:gd name="connsiteY218" fmla="*/ 1145064 h 2227136"/>
              <a:gd name="connsiteX219" fmla="*/ 649748 w 2230147"/>
              <a:gd name="connsiteY219" fmla="*/ 1122967 h 2227136"/>
              <a:gd name="connsiteX220" fmla="*/ 658323 w 2230147"/>
              <a:gd name="connsiteY220" fmla="*/ 1114723 h 2227136"/>
              <a:gd name="connsiteX221" fmla="*/ 659642 w 2230147"/>
              <a:gd name="connsiteY221" fmla="*/ 1109775 h 2227136"/>
              <a:gd name="connsiteX222" fmla="*/ 666815 w 2230147"/>
              <a:gd name="connsiteY222" fmla="*/ 1115094 h 2227136"/>
              <a:gd name="connsiteX223" fmla="*/ 1446214 w 2230147"/>
              <a:gd name="connsiteY223" fmla="*/ 1773332 h 2227136"/>
              <a:gd name="connsiteX224" fmla="*/ 1449842 w 2230147"/>
              <a:gd name="connsiteY224" fmla="*/ 1778939 h 2227136"/>
              <a:gd name="connsiteX225" fmla="*/ 1445225 w 2230147"/>
              <a:gd name="connsiteY225" fmla="*/ 1782237 h 2227136"/>
              <a:gd name="connsiteX226" fmla="*/ 1441597 w 2230147"/>
              <a:gd name="connsiteY226" fmla="*/ 1773991 h 2227136"/>
              <a:gd name="connsiteX227" fmla="*/ 1446214 w 2230147"/>
              <a:gd name="connsiteY227" fmla="*/ 1773332 h 2227136"/>
              <a:gd name="connsiteX228" fmla="*/ 1049011 w 2230147"/>
              <a:gd name="connsiteY228" fmla="*/ 1435164 h 2227136"/>
              <a:gd name="connsiteX229" fmla="*/ 1051114 w 2230147"/>
              <a:gd name="connsiteY229" fmla="*/ 1440895 h 2227136"/>
              <a:gd name="connsiteX230" fmla="*/ 1042209 w 2230147"/>
              <a:gd name="connsiteY230" fmla="*/ 1448150 h 2227136"/>
              <a:gd name="connsiteX231" fmla="*/ 1034954 w 2230147"/>
              <a:gd name="connsiteY231" fmla="*/ 1439575 h 2227136"/>
              <a:gd name="connsiteX232" fmla="*/ 1043199 w 2230147"/>
              <a:gd name="connsiteY232" fmla="*/ 1433639 h 2227136"/>
              <a:gd name="connsiteX233" fmla="*/ 1049011 w 2230147"/>
              <a:gd name="connsiteY233" fmla="*/ 1435164 h 2227136"/>
              <a:gd name="connsiteX234" fmla="*/ 319701 w 2230147"/>
              <a:gd name="connsiteY234" fmla="*/ 786654 h 2227136"/>
              <a:gd name="connsiteX235" fmla="*/ 323905 w 2230147"/>
              <a:gd name="connsiteY235" fmla="*/ 797784 h 2227136"/>
              <a:gd name="connsiteX236" fmla="*/ 307086 w 2230147"/>
              <a:gd name="connsiteY236" fmla="*/ 816913 h 2227136"/>
              <a:gd name="connsiteX237" fmla="*/ 291915 w 2230147"/>
              <a:gd name="connsiteY237" fmla="*/ 800423 h 2227136"/>
              <a:gd name="connsiteX238" fmla="*/ 308075 w 2230147"/>
              <a:gd name="connsiteY238" fmla="*/ 782944 h 2227136"/>
              <a:gd name="connsiteX239" fmla="*/ 319701 w 2230147"/>
              <a:gd name="connsiteY239" fmla="*/ 786654 h 2227136"/>
              <a:gd name="connsiteX240" fmla="*/ 964706 w 2230147"/>
              <a:gd name="connsiteY240" fmla="*/ 1332720 h 2227136"/>
              <a:gd name="connsiteX241" fmla="*/ 966026 w 2230147"/>
              <a:gd name="connsiteY241" fmla="*/ 1336348 h 2227136"/>
              <a:gd name="connsiteX242" fmla="*/ 961409 w 2230147"/>
              <a:gd name="connsiteY242" fmla="*/ 1337667 h 2227136"/>
              <a:gd name="connsiteX243" fmla="*/ 959430 w 2230147"/>
              <a:gd name="connsiteY243" fmla="*/ 1334699 h 2227136"/>
              <a:gd name="connsiteX244" fmla="*/ 964706 w 2230147"/>
              <a:gd name="connsiteY244" fmla="*/ 1332720 h 2227136"/>
              <a:gd name="connsiteX245" fmla="*/ 1234482 w 2230147"/>
              <a:gd name="connsiteY245" fmla="*/ 1550388 h 2227136"/>
              <a:gd name="connsiteX246" fmla="*/ 1240749 w 2230147"/>
              <a:gd name="connsiteY246" fmla="*/ 1557973 h 2227136"/>
              <a:gd name="connsiteX247" fmla="*/ 1248004 w 2230147"/>
              <a:gd name="connsiteY247" fmla="*/ 1617667 h 2227136"/>
              <a:gd name="connsiteX248" fmla="*/ 1234153 w 2230147"/>
              <a:gd name="connsiteY248" fmla="*/ 1631518 h 2227136"/>
              <a:gd name="connsiteX249" fmla="*/ 1214695 w 2230147"/>
              <a:gd name="connsiteY249" fmla="*/ 1626242 h 2227136"/>
              <a:gd name="connsiteX250" fmla="*/ 1213705 w 2230147"/>
              <a:gd name="connsiteY250" fmla="*/ 1622284 h 2227136"/>
              <a:gd name="connsiteX251" fmla="*/ 1211396 w 2230147"/>
              <a:gd name="connsiteY251" fmla="*/ 1594581 h 2227136"/>
              <a:gd name="connsiteX252" fmla="*/ 1222609 w 2230147"/>
              <a:gd name="connsiteY252" fmla="*/ 1552696 h 2227136"/>
              <a:gd name="connsiteX253" fmla="*/ 1234482 w 2230147"/>
              <a:gd name="connsiteY253" fmla="*/ 1550388 h 2227136"/>
              <a:gd name="connsiteX254" fmla="*/ 1167404 w 2230147"/>
              <a:gd name="connsiteY254" fmla="*/ 1486076 h 2227136"/>
              <a:gd name="connsiteX255" fmla="*/ 1167612 w 2230147"/>
              <a:gd name="connsiteY255" fmla="*/ 1488482 h 2227136"/>
              <a:gd name="connsiteX256" fmla="*/ 1169677 w 2230147"/>
              <a:gd name="connsiteY256" fmla="*/ 1489952 h 2227136"/>
              <a:gd name="connsiteX257" fmla="*/ 1169182 w 2230147"/>
              <a:gd name="connsiteY257" fmla="*/ 1496301 h 2227136"/>
              <a:gd name="connsiteX258" fmla="*/ 1168831 w 2230147"/>
              <a:gd name="connsiteY258" fmla="*/ 1502555 h 2227136"/>
              <a:gd name="connsiteX259" fmla="*/ 1169313 w 2230147"/>
              <a:gd name="connsiteY259" fmla="*/ 1508111 h 2227136"/>
              <a:gd name="connsiteX260" fmla="*/ 1173057 w 2230147"/>
              <a:gd name="connsiteY260" fmla="*/ 1496630 h 2227136"/>
              <a:gd name="connsiteX261" fmla="*/ 1174129 w 2230147"/>
              <a:gd name="connsiteY261" fmla="*/ 1514275 h 2227136"/>
              <a:gd name="connsiteX262" fmla="*/ 1170539 w 2230147"/>
              <a:gd name="connsiteY262" fmla="*/ 1523608 h 2227136"/>
              <a:gd name="connsiteX263" fmla="*/ 1170619 w 2230147"/>
              <a:gd name="connsiteY263" fmla="*/ 1524910 h 2227136"/>
              <a:gd name="connsiteX264" fmla="*/ 1169740 w 2230147"/>
              <a:gd name="connsiteY264" fmla="*/ 1525686 h 2227136"/>
              <a:gd name="connsiteX265" fmla="*/ 1167343 w 2230147"/>
              <a:gd name="connsiteY265" fmla="*/ 1531919 h 2227136"/>
              <a:gd name="connsiteX266" fmla="*/ 1167342 w 2230147"/>
              <a:gd name="connsiteY266" fmla="*/ 1529108 h 2227136"/>
              <a:gd name="connsiteX267" fmla="*/ 1167203 w 2230147"/>
              <a:gd name="connsiteY267" fmla="*/ 1531589 h 2227136"/>
              <a:gd name="connsiteX268" fmla="*/ 1166874 w 2230147"/>
              <a:gd name="connsiteY268" fmla="*/ 1531716 h 2227136"/>
              <a:gd name="connsiteX269" fmla="*/ 1166874 w 2230147"/>
              <a:gd name="connsiteY269" fmla="*/ 1532579 h 2227136"/>
              <a:gd name="connsiteX270" fmla="*/ 1167534 w 2230147"/>
              <a:gd name="connsiteY270" fmla="*/ 1544781 h 2227136"/>
              <a:gd name="connsiteX271" fmla="*/ 1163905 w 2230147"/>
              <a:gd name="connsiteY271" fmla="*/ 1545441 h 2227136"/>
              <a:gd name="connsiteX272" fmla="*/ 1162916 w 2230147"/>
              <a:gd name="connsiteY272" fmla="*/ 1533238 h 2227136"/>
              <a:gd name="connsiteX273" fmla="*/ 1162916 w 2230147"/>
              <a:gd name="connsiteY273" fmla="*/ 1533238 h 2227136"/>
              <a:gd name="connsiteX274" fmla="*/ 1162916 w 2230147"/>
              <a:gd name="connsiteY274" fmla="*/ 1530270 h 2227136"/>
              <a:gd name="connsiteX275" fmla="*/ 1163354 w 2230147"/>
              <a:gd name="connsiteY275" fmla="*/ 1515597 h 2227136"/>
              <a:gd name="connsiteX276" fmla="*/ 1162760 w 2230147"/>
              <a:gd name="connsiteY276" fmla="*/ 1508297 h 2227136"/>
              <a:gd name="connsiteX277" fmla="*/ 1163707 w 2230147"/>
              <a:gd name="connsiteY277" fmla="*/ 1503767 h 2227136"/>
              <a:gd name="connsiteX278" fmla="*/ 1164235 w 2230147"/>
              <a:gd name="connsiteY278" fmla="*/ 1486077 h 2227136"/>
              <a:gd name="connsiteX279" fmla="*/ 1166993 w 2230147"/>
              <a:gd name="connsiteY279" fmla="*/ 1488041 h 2227136"/>
              <a:gd name="connsiteX280" fmla="*/ 1050014 w 2230147"/>
              <a:gd name="connsiteY280" fmla="*/ 1382849 h 2227136"/>
              <a:gd name="connsiteX281" fmla="*/ 1048998 w 2230147"/>
              <a:gd name="connsiteY281" fmla="*/ 1384373 h 2227136"/>
              <a:gd name="connsiteX282" fmla="*/ 1049354 w 2230147"/>
              <a:gd name="connsiteY282" fmla="*/ 1385084 h 2227136"/>
              <a:gd name="connsiteX283" fmla="*/ 1046496 w 2230147"/>
              <a:gd name="connsiteY283" fmla="*/ 1386989 h 2227136"/>
              <a:gd name="connsiteX284" fmla="*/ 1047462 w 2230147"/>
              <a:gd name="connsiteY284" fmla="*/ 1385059 h 2227136"/>
              <a:gd name="connsiteX285" fmla="*/ 1047157 w 2230147"/>
              <a:gd name="connsiteY285" fmla="*/ 1384754 h 2227136"/>
              <a:gd name="connsiteX286" fmla="*/ 1047843 w 2230147"/>
              <a:gd name="connsiteY286" fmla="*/ 1384297 h 2227136"/>
              <a:gd name="connsiteX287" fmla="*/ 1048401 w 2230147"/>
              <a:gd name="connsiteY287" fmla="*/ 1383179 h 2227136"/>
              <a:gd name="connsiteX288" fmla="*/ 1048681 w 2230147"/>
              <a:gd name="connsiteY288" fmla="*/ 1383738 h 2227136"/>
              <a:gd name="connsiteX289" fmla="*/ 1440608 w 2230147"/>
              <a:gd name="connsiteY289" fmla="*/ 1637455 h 2227136"/>
              <a:gd name="connsiteX290" fmla="*/ 1441267 w 2230147"/>
              <a:gd name="connsiteY290" fmla="*/ 1648998 h 2227136"/>
              <a:gd name="connsiteX291" fmla="*/ 1437969 w 2230147"/>
              <a:gd name="connsiteY291" fmla="*/ 1637784 h 2227136"/>
              <a:gd name="connsiteX292" fmla="*/ 1440608 w 2230147"/>
              <a:gd name="connsiteY292" fmla="*/ 1637455 h 2227136"/>
              <a:gd name="connsiteX293" fmla="*/ 563011 w 2230147"/>
              <a:gd name="connsiteY293" fmla="*/ 883533 h 2227136"/>
              <a:gd name="connsiteX294" fmla="*/ 515849 w 2230147"/>
              <a:gd name="connsiteY294" fmla="*/ 919811 h 2227136"/>
              <a:gd name="connsiteX295" fmla="*/ 563011 w 2230147"/>
              <a:gd name="connsiteY295" fmla="*/ 883533 h 2227136"/>
              <a:gd name="connsiteX296" fmla="*/ 1158959 w 2230147"/>
              <a:gd name="connsiteY296" fmla="*/ 1379551 h 2227136"/>
              <a:gd name="connsiteX297" fmla="*/ 1166874 w 2230147"/>
              <a:gd name="connsiteY297" fmla="*/ 1428362 h 2227136"/>
              <a:gd name="connsiteX298" fmla="*/ 1166804 w 2230147"/>
              <a:gd name="connsiteY298" fmla="*/ 1428888 h 2227136"/>
              <a:gd name="connsiteX299" fmla="*/ 1166873 w 2230147"/>
              <a:gd name="connsiteY299" fmla="*/ 1428691 h 2227136"/>
              <a:gd name="connsiteX300" fmla="*/ 1168522 w 2230147"/>
              <a:gd name="connsiteY300" fmla="*/ 1456395 h 2227136"/>
              <a:gd name="connsiteX301" fmla="*/ 1166544 w 2230147"/>
              <a:gd name="connsiteY301" fmla="*/ 1460682 h 2227136"/>
              <a:gd name="connsiteX302" fmla="*/ 1163246 w 2230147"/>
              <a:gd name="connsiteY302" fmla="*/ 1456395 h 2227136"/>
              <a:gd name="connsiteX303" fmla="*/ 1162916 w 2230147"/>
              <a:gd name="connsiteY303" fmla="*/ 1435947 h 2227136"/>
              <a:gd name="connsiteX304" fmla="*/ 1162916 w 2230147"/>
              <a:gd name="connsiteY304" fmla="*/ 1435946 h 2227136"/>
              <a:gd name="connsiteX305" fmla="*/ 1161309 w 2230147"/>
              <a:gd name="connsiteY305" fmla="*/ 1429269 h 2227136"/>
              <a:gd name="connsiteX306" fmla="*/ 1162917 w 2230147"/>
              <a:gd name="connsiteY306" fmla="*/ 1422096 h 2227136"/>
              <a:gd name="connsiteX307" fmla="*/ 1162587 w 2230147"/>
              <a:gd name="connsiteY307" fmla="*/ 1410552 h 2227136"/>
              <a:gd name="connsiteX308" fmla="*/ 1158959 w 2230147"/>
              <a:gd name="connsiteY308" fmla="*/ 1379551 h 2227136"/>
              <a:gd name="connsiteX309" fmla="*/ 985154 w 2230147"/>
              <a:gd name="connsiteY309" fmla="*/ 1222567 h 2227136"/>
              <a:gd name="connsiteX310" fmla="*/ 988782 w 2230147"/>
              <a:gd name="connsiteY310" fmla="*/ 1226854 h 2227136"/>
              <a:gd name="connsiteX311" fmla="*/ 983835 w 2230147"/>
              <a:gd name="connsiteY311" fmla="*/ 1230482 h 2227136"/>
              <a:gd name="connsiteX312" fmla="*/ 980207 w 2230147"/>
              <a:gd name="connsiteY312" fmla="*/ 1226195 h 2227136"/>
              <a:gd name="connsiteX313" fmla="*/ 985154 w 2230147"/>
              <a:gd name="connsiteY313" fmla="*/ 1222567 h 2227136"/>
              <a:gd name="connsiteX314" fmla="*/ 1096626 w 2230147"/>
              <a:gd name="connsiteY314" fmla="*/ 1313921 h 2227136"/>
              <a:gd name="connsiteX315" fmla="*/ 1072880 w 2230147"/>
              <a:gd name="connsiteY315" fmla="*/ 1333709 h 2227136"/>
              <a:gd name="connsiteX316" fmla="*/ 1057710 w 2230147"/>
              <a:gd name="connsiteY316" fmla="*/ 1325794 h 2227136"/>
              <a:gd name="connsiteX317" fmla="*/ 1096626 w 2230147"/>
              <a:gd name="connsiteY317" fmla="*/ 1313921 h 2227136"/>
              <a:gd name="connsiteX318" fmla="*/ 1087804 w 2230147"/>
              <a:gd name="connsiteY318" fmla="*/ 1296524 h 2227136"/>
              <a:gd name="connsiteX319" fmla="*/ 1091019 w 2230147"/>
              <a:gd name="connsiteY319" fmla="*/ 1301719 h 2227136"/>
              <a:gd name="connsiteX320" fmla="*/ 1086402 w 2230147"/>
              <a:gd name="connsiteY320" fmla="*/ 1309304 h 2227136"/>
              <a:gd name="connsiteX321" fmla="*/ 1077828 w 2230147"/>
              <a:gd name="connsiteY321" fmla="*/ 1312602 h 2227136"/>
              <a:gd name="connsiteX322" fmla="*/ 1080136 w 2230147"/>
              <a:gd name="connsiteY322" fmla="*/ 1302378 h 2227136"/>
              <a:gd name="connsiteX323" fmla="*/ 1083104 w 2230147"/>
              <a:gd name="connsiteY323" fmla="*/ 1293804 h 2227136"/>
              <a:gd name="connsiteX324" fmla="*/ 1087804 w 2230147"/>
              <a:gd name="connsiteY324" fmla="*/ 1296524 h 2227136"/>
              <a:gd name="connsiteX325" fmla="*/ 814318 w 2230147"/>
              <a:gd name="connsiteY325" fmla="*/ 1062614 h 2227136"/>
              <a:gd name="connsiteX326" fmla="*/ 816297 w 2230147"/>
              <a:gd name="connsiteY326" fmla="*/ 1064593 h 2227136"/>
              <a:gd name="connsiteX327" fmla="*/ 809042 w 2230147"/>
              <a:gd name="connsiteY327" fmla="*/ 1075146 h 2227136"/>
              <a:gd name="connsiteX328" fmla="*/ 804095 w 2230147"/>
              <a:gd name="connsiteY328" fmla="*/ 1076795 h 2227136"/>
              <a:gd name="connsiteX329" fmla="*/ 806074 w 2230147"/>
              <a:gd name="connsiteY329" fmla="*/ 1071518 h 2227136"/>
              <a:gd name="connsiteX330" fmla="*/ 814318 w 2230147"/>
              <a:gd name="connsiteY330" fmla="*/ 1062614 h 2227136"/>
              <a:gd name="connsiteX331" fmla="*/ 1155330 w 2230147"/>
              <a:gd name="connsiteY331" fmla="*/ 1341624 h 2227136"/>
              <a:gd name="connsiteX332" fmla="*/ 1157309 w 2230147"/>
              <a:gd name="connsiteY332" fmla="*/ 1358444 h 2227136"/>
              <a:gd name="connsiteX333" fmla="*/ 1155330 w 2230147"/>
              <a:gd name="connsiteY333" fmla="*/ 1341624 h 2227136"/>
              <a:gd name="connsiteX334" fmla="*/ 1431703 w 2230147"/>
              <a:gd name="connsiteY334" fmla="*/ 1551707 h 2227136"/>
              <a:gd name="connsiteX335" fmla="*/ 1434671 w 2230147"/>
              <a:gd name="connsiteY335" fmla="*/ 1555005 h 2227136"/>
              <a:gd name="connsiteX336" fmla="*/ 1431703 w 2230147"/>
              <a:gd name="connsiteY336" fmla="*/ 1558633 h 2227136"/>
              <a:gd name="connsiteX337" fmla="*/ 1428735 w 2230147"/>
              <a:gd name="connsiteY337" fmla="*/ 1555005 h 2227136"/>
              <a:gd name="connsiteX338" fmla="*/ 1431703 w 2230147"/>
              <a:gd name="connsiteY338" fmla="*/ 1551707 h 2227136"/>
              <a:gd name="connsiteX339" fmla="*/ 337427 w 2230147"/>
              <a:gd name="connsiteY339" fmla="*/ 619034 h 2227136"/>
              <a:gd name="connsiteX340" fmla="*/ 323905 w 2230147"/>
              <a:gd name="connsiteY340" fmla="*/ 621342 h 2227136"/>
              <a:gd name="connsiteX341" fmla="*/ 322916 w 2230147"/>
              <a:gd name="connsiteY341" fmla="*/ 622002 h 2227136"/>
              <a:gd name="connsiteX342" fmla="*/ 312033 w 2230147"/>
              <a:gd name="connsiteY342" fmla="*/ 624970 h 2227136"/>
              <a:gd name="connsiteX343" fmla="*/ 310054 w 2230147"/>
              <a:gd name="connsiteY343" fmla="*/ 620683 h 2227136"/>
              <a:gd name="connsiteX344" fmla="*/ 320278 w 2230147"/>
              <a:gd name="connsiteY344" fmla="*/ 615076 h 2227136"/>
              <a:gd name="connsiteX345" fmla="*/ 320279 w 2230147"/>
              <a:gd name="connsiteY345" fmla="*/ 615077 h 2227136"/>
              <a:gd name="connsiteX346" fmla="*/ 320278 w 2230147"/>
              <a:gd name="connsiteY346" fmla="*/ 615076 h 2227136"/>
              <a:gd name="connsiteX347" fmla="*/ 337427 w 2230147"/>
              <a:gd name="connsiteY347" fmla="*/ 619034 h 2227136"/>
              <a:gd name="connsiteX348" fmla="*/ 991420 w 2230147"/>
              <a:gd name="connsiteY348" fmla="*/ 1173426 h 2227136"/>
              <a:gd name="connsiteX349" fmla="*/ 994388 w 2230147"/>
              <a:gd name="connsiteY349" fmla="*/ 1177054 h 2227136"/>
              <a:gd name="connsiteX350" fmla="*/ 989111 w 2230147"/>
              <a:gd name="connsiteY350" fmla="*/ 1180022 h 2227136"/>
              <a:gd name="connsiteX351" fmla="*/ 987133 w 2230147"/>
              <a:gd name="connsiteY351" fmla="*/ 1176065 h 2227136"/>
              <a:gd name="connsiteX352" fmla="*/ 991420 w 2230147"/>
              <a:gd name="connsiteY352" fmla="*/ 1173426 h 2227136"/>
              <a:gd name="connsiteX353" fmla="*/ 1107180 w 2230147"/>
              <a:gd name="connsiteY353" fmla="*/ 1270059 h 2227136"/>
              <a:gd name="connsiteX354" fmla="*/ 1112457 w 2230147"/>
              <a:gd name="connsiteY354" fmla="*/ 1275335 h 2227136"/>
              <a:gd name="connsiteX355" fmla="*/ 1109159 w 2230147"/>
              <a:gd name="connsiteY355" fmla="*/ 1278303 h 2227136"/>
              <a:gd name="connsiteX356" fmla="*/ 1104212 w 2230147"/>
              <a:gd name="connsiteY356" fmla="*/ 1272037 h 2227136"/>
              <a:gd name="connsiteX357" fmla="*/ 1107180 w 2230147"/>
              <a:gd name="connsiteY357" fmla="*/ 1270059 h 2227136"/>
              <a:gd name="connsiteX358" fmla="*/ 1232627 w 2230147"/>
              <a:gd name="connsiteY358" fmla="*/ 1376089 h 2227136"/>
              <a:gd name="connsiteX359" fmla="*/ 1243057 w 2230147"/>
              <a:gd name="connsiteY359" fmla="*/ 1385159 h 2227136"/>
              <a:gd name="connsiteX360" fmla="*/ 1243387 w 2230147"/>
              <a:gd name="connsiteY360" fmla="*/ 1390765 h 2227136"/>
              <a:gd name="connsiteX361" fmla="*/ 1238110 w 2230147"/>
              <a:gd name="connsiteY361" fmla="*/ 1389116 h 2227136"/>
              <a:gd name="connsiteX362" fmla="*/ 1224588 w 2230147"/>
              <a:gd name="connsiteY362" fmla="*/ 1380541 h 2227136"/>
              <a:gd name="connsiteX363" fmla="*/ 1219971 w 2230147"/>
              <a:gd name="connsiteY363" fmla="*/ 1369988 h 2227136"/>
              <a:gd name="connsiteX364" fmla="*/ 1232627 w 2230147"/>
              <a:gd name="connsiteY364" fmla="*/ 1376089 h 2227136"/>
              <a:gd name="connsiteX365" fmla="*/ 236179 w 2230147"/>
              <a:gd name="connsiteY365" fmla="*/ 530647 h 2227136"/>
              <a:gd name="connsiteX366" fmla="*/ 234860 w 2230147"/>
              <a:gd name="connsiteY366" fmla="*/ 533945 h 2227136"/>
              <a:gd name="connsiteX367" fmla="*/ 227604 w 2230147"/>
              <a:gd name="connsiteY367" fmla="*/ 529328 h 2227136"/>
              <a:gd name="connsiteX368" fmla="*/ 236179 w 2230147"/>
              <a:gd name="connsiteY368" fmla="*/ 530647 h 2227136"/>
              <a:gd name="connsiteX369" fmla="*/ 1510525 w 2230147"/>
              <a:gd name="connsiteY369" fmla="*/ 1610082 h 2227136"/>
              <a:gd name="connsiteX370" fmla="*/ 1503269 w 2230147"/>
              <a:gd name="connsiteY370" fmla="*/ 1622944 h 2227136"/>
              <a:gd name="connsiteX371" fmla="*/ 1466332 w 2230147"/>
              <a:gd name="connsiteY371" fmla="*/ 1609752 h 2227136"/>
              <a:gd name="connsiteX372" fmla="*/ 1469300 w 2230147"/>
              <a:gd name="connsiteY372" fmla="*/ 1604145 h 2227136"/>
              <a:gd name="connsiteX373" fmla="*/ 1477874 w 2230147"/>
              <a:gd name="connsiteY373" fmla="*/ 1604145 h 2227136"/>
              <a:gd name="connsiteX374" fmla="*/ 1498322 w 2230147"/>
              <a:gd name="connsiteY374" fmla="*/ 1601507 h 2227136"/>
              <a:gd name="connsiteX375" fmla="*/ 1510525 w 2230147"/>
              <a:gd name="connsiteY375" fmla="*/ 1610082 h 2227136"/>
              <a:gd name="connsiteX376" fmla="*/ 341344 w 2230147"/>
              <a:gd name="connsiteY376" fmla="*/ 591330 h 2227136"/>
              <a:gd name="connsiteX377" fmla="*/ 335448 w 2230147"/>
              <a:gd name="connsiteY377" fmla="*/ 586383 h 2227136"/>
              <a:gd name="connsiteX378" fmla="*/ 327533 w 2230147"/>
              <a:gd name="connsiteY378" fmla="*/ 583086 h 2227136"/>
              <a:gd name="connsiteX379" fmla="*/ 302469 w 2230147"/>
              <a:gd name="connsiteY379" fmla="*/ 576160 h 2227136"/>
              <a:gd name="connsiteX380" fmla="*/ 272127 w 2230147"/>
              <a:gd name="connsiteY380" fmla="*/ 573191 h 2227136"/>
              <a:gd name="connsiteX381" fmla="*/ 271797 w 2230147"/>
              <a:gd name="connsiteY381" fmla="*/ 575830 h 2227136"/>
              <a:gd name="connsiteX382" fmla="*/ 277404 w 2230147"/>
              <a:gd name="connsiteY382" fmla="*/ 578798 h 2227136"/>
              <a:gd name="connsiteX383" fmla="*/ 331491 w 2230147"/>
              <a:gd name="connsiteY383" fmla="*/ 596278 h 2227136"/>
              <a:gd name="connsiteX384" fmla="*/ 342044 w 2230147"/>
              <a:gd name="connsiteY384" fmla="*/ 598256 h 2227136"/>
              <a:gd name="connsiteX385" fmla="*/ 341344 w 2230147"/>
              <a:gd name="connsiteY385" fmla="*/ 591330 h 2227136"/>
              <a:gd name="connsiteX386" fmla="*/ 1415542 w 2230147"/>
              <a:gd name="connsiteY386" fmla="*/ 1496631 h 2227136"/>
              <a:gd name="connsiteX387" fmla="*/ 1417192 w 2230147"/>
              <a:gd name="connsiteY387" fmla="*/ 1502237 h 2227136"/>
              <a:gd name="connsiteX388" fmla="*/ 1406968 w 2230147"/>
              <a:gd name="connsiteY388" fmla="*/ 1509493 h 2227136"/>
              <a:gd name="connsiteX389" fmla="*/ 1400042 w 2230147"/>
              <a:gd name="connsiteY389" fmla="*/ 1503886 h 2227136"/>
              <a:gd name="connsiteX390" fmla="*/ 1409936 w 2230147"/>
              <a:gd name="connsiteY390" fmla="*/ 1494981 h 2227136"/>
              <a:gd name="connsiteX391" fmla="*/ 1415542 w 2230147"/>
              <a:gd name="connsiteY391" fmla="*/ 1496631 h 2227136"/>
              <a:gd name="connsiteX392" fmla="*/ 1688947 w 2230147"/>
              <a:gd name="connsiteY392" fmla="*/ 1726831 h 2227136"/>
              <a:gd name="connsiteX393" fmla="*/ 1693234 w 2230147"/>
              <a:gd name="connsiteY393" fmla="*/ 1731448 h 2227136"/>
              <a:gd name="connsiteX394" fmla="*/ 1686308 w 2230147"/>
              <a:gd name="connsiteY394" fmla="*/ 1739693 h 2227136"/>
              <a:gd name="connsiteX395" fmla="*/ 1683010 w 2230147"/>
              <a:gd name="connsiteY395" fmla="*/ 1733756 h 2227136"/>
              <a:gd name="connsiteX396" fmla="*/ 1688947 w 2230147"/>
              <a:gd name="connsiteY396" fmla="*/ 1726831 h 2227136"/>
              <a:gd name="connsiteX397" fmla="*/ 1410595 w 2230147"/>
              <a:gd name="connsiteY397" fmla="*/ 1460353 h 2227136"/>
              <a:gd name="connsiteX398" fmla="*/ 1417191 w 2230147"/>
              <a:gd name="connsiteY398" fmla="*/ 1473874 h 2227136"/>
              <a:gd name="connsiteX399" fmla="*/ 1413563 w 2230147"/>
              <a:gd name="connsiteY399" fmla="*/ 1474534 h 2227136"/>
              <a:gd name="connsiteX400" fmla="*/ 1410595 w 2230147"/>
              <a:gd name="connsiteY400" fmla="*/ 1460353 h 2227136"/>
              <a:gd name="connsiteX401" fmla="*/ 1120701 w 2230147"/>
              <a:gd name="connsiteY401" fmla="*/ 1203108 h 2227136"/>
              <a:gd name="connsiteX402" fmla="*/ 1115754 w 2230147"/>
              <a:gd name="connsiteY402" fmla="*/ 1223556 h 2227136"/>
              <a:gd name="connsiteX403" fmla="*/ 1115095 w 2230147"/>
              <a:gd name="connsiteY403" fmla="*/ 1229163 h 2227136"/>
              <a:gd name="connsiteX404" fmla="*/ 1102892 w 2230147"/>
              <a:gd name="connsiteY404" fmla="*/ 1228503 h 2227136"/>
              <a:gd name="connsiteX405" fmla="*/ 1100583 w 2230147"/>
              <a:gd name="connsiteY405" fmla="*/ 1220258 h 2227136"/>
              <a:gd name="connsiteX406" fmla="*/ 1103881 w 2230147"/>
              <a:gd name="connsiteY406" fmla="*/ 1189917 h 2227136"/>
              <a:gd name="connsiteX407" fmla="*/ 1120701 w 2230147"/>
              <a:gd name="connsiteY407" fmla="*/ 1203108 h 2227136"/>
              <a:gd name="connsiteX408" fmla="*/ 1405319 w 2230147"/>
              <a:gd name="connsiteY408" fmla="*/ 1426713 h 2227136"/>
              <a:gd name="connsiteX409" fmla="*/ 1418181 w 2230147"/>
              <a:gd name="connsiteY409" fmla="*/ 1452767 h 2227136"/>
              <a:gd name="connsiteX410" fmla="*/ 1416532 w 2230147"/>
              <a:gd name="connsiteY410" fmla="*/ 1457054 h 2227136"/>
              <a:gd name="connsiteX411" fmla="*/ 1411915 w 2230147"/>
              <a:gd name="connsiteY411" fmla="*/ 1453426 h 2227136"/>
              <a:gd name="connsiteX412" fmla="*/ 1405319 w 2230147"/>
              <a:gd name="connsiteY412" fmla="*/ 1426713 h 2227136"/>
              <a:gd name="connsiteX413" fmla="*/ 1468971 w 2230147"/>
              <a:gd name="connsiteY413" fmla="*/ 1476183 h 2227136"/>
              <a:gd name="connsiteX414" fmla="*/ 1474248 w 2230147"/>
              <a:gd name="connsiteY414" fmla="*/ 1483108 h 2227136"/>
              <a:gd name="connsiteX415" fmla="*/ 1471609 w 2230147"/>
              <a:gd name="connsiteY415" fmla="*/ 1490364 h 2227136"/>
              <a:gd name="connsiteX416" fmla="*/ 1466003 w 2230147"/>
              <a:gd name="connsiteY416" fmla="*/ 1496630 h 2227136"/>
              <a:gd name="connsiteX417" fmla="*/ 1465673 w 2230147"/>
              <a:gd name="connsiteY417" fmla="*/ 1489045 h 2227136"/>
              <a:gd name="connsiteX418" fmla="*/ 1466662 w 2230147"/>
              <a:gd name="connsiteY418" fmla="*/ 1482449 h 2227136"/>
              <a:gd name="connsiteX419" fmla="*/ 1468971 w 2230147"/>
              <a:gd name="connsiteY419" fmla="*/ 1476183 h 2227136"/>
              <a:gd name="connsiteX420" fmla="*/ 571454 w 2230147"/>
              <a:gd name="connsiteY420" fmla="*/ 693195 h 2227136"/>
              <a:gd name="connsiteX421" fmla="*/ 571410 w 2230147"/>
              <a:gd name="connsiteY421" fmla="*/ 693184 h 2227136"/>
              <a:gd name="connsiteX422" fmla="*/ 571255 w 2230147"/>
              <a:gd name="connsiteY422" fmla="*/ 693238 h 2227136"/>
              <a:gd name="connsiteX423" fmla="*/ 1452480 w 2230147"/>
              <a:gd name="connsiteY423" fmla="*/ 1434628 h 2227136"/>
              <a:gd name="connsiteX424" fmla="*/ 1457757 w 2230147"/>
              <a:gd name="connsiteY424" fmla="*/ 1439574 h 2227136"/>
              <a:gd name="connsiteX425" fmla="*/ 1447533 w 2230147"/>
              <a:gd name="connsiteY425" fmla="*/ 1446171 h 2227136"/>
              <a:gd name="connsiteX426" fmla="*/ 1441926 w 2230147"/>
              <a:gd name="connsiteY426" fmla="*/ 1441883 h 2227136"/>
              <a:gd name="connsiteX427" fmla="*/ 1452480 w 2230147"/>
              <a:gd name="connsiteY427" fmla="*/ 1434628 h 2227136"/>
              <a:gd name="connsiteX428" fmla="*/ 420536 w 2230147"/>
              <a:gd name="connsiteY428" fmla="*/ 551754 h 2227136"/>
              <a:gd name="connsiteX429" fmla="*/ 429111 w 2230147"/>
              <a:gd name="connsiteY429" fmla="*/ 560659 h 2227136"/>
              <a:gd name="connsiteX430" fmla="*/ 419547 w 2230147"/>
              <a:gd name="connsiteY430" fmla="*/ 569234 h 2227136"/>
              <a:gd name="connsiteX431" fmla="*/ 409983 w 2230147"/>
              <a:gd name="connsiteY431" fmla="*/ 560000 h 2227136"/>
              <a:gd name="connsiteX432" fmla="*/ 420536 w 2230147"/>
              <a:gd name="connsiteY432" fmla="*/ 551754 h 2227136"/>
              <a:gd name="connsiteX433" fmla="*/ 1368051 w 2230147"/>
              <a:gd name="connsiteY433" fmla="*/ 1355146 h 2227136"/>
              <a:gd name="connsiteX434" fmla="*/ 1380583 w 2230147"/>
              <a:gd name="connsiteY434" fmla="*/ 1370976 h 2227136"/>
              <a:gd name="connsiteX435" fmla="*/ 1380579 w 2230147"/>
              <a:gd name="connsiteY435" fmla="*/ 1370984 h 2227136"/>
              <a:gd name="connsiteX436" fmla="*/ 1380584 w 2230147"/>
              <a:gd name="connsiteY436" fmla="*/ 1370976 h 2227136"/>
              <a:gd name="connsiteX437" fmla="*/ 1399713 w 2230147"/>
              <a:gd name="connsiteY437" fmla="*/ 1413191 h 2227136"/>
              <a:gd name="connsiteX438" fmla="*/ 1377946 w 2230147"/>
              <a:gd name="connsiteY438" fmla="*/ 1374934 h 2227136"/>
              <a:gd name="connsiteX439" fmla="*/ 1378132 w 2230147"/>
              <a:gd name="connsiteY439" fmla="*/ 1374656 h 2227136"/>
              <a:gd name="connsiteX440" fmla="*/ 709565 w 2230147"/>
              <a:gd name="connsiteY440" fmla="*/ 787067 h 2227136"/>
              <a:gd name="connsiteX441" fmla="*/ 705813 w 2230147"/>
              <a:gd name="connsiteY441" fmla="*/ 785582 h 2227136"/>
              <a:gd name="connsiteX442" fmla="*/ 696208 w 2230147"/>
              <a:gd name="connsiteY442" fmla="*/ 783521 h 2227136"/>
              <a:gd name="connsiteX443" fmla="*/ 688335 w 2230147"/>
              <a:gd name="connsiteY443" fmla="*/ 777998 h 2227136"/>
              <a:gd name="connsiteX444" fmla="*/ 683388 w 2230147"/>
              <a:gd name="connsiteY444" fmla="*/ 782944 h 2227136"/>
              <a:gd name="connsiteX445" fmla="*/ 683387 w 2230147"/>
              <a:gd name="connsiteY445" fmla="*/ 782944 h 2227136"/>
              <a:gd name="connsiteX446" fmla="*/ 683387 w 2230147"/>
              <a:gd name="connsiteY446" fmla="*/ 782944 h 2227136"/>
              <a:gd name="connsiteX447" fmla="*/ 705483 w 2230147"/>
              <a:gd name="connsiteY447" fmla="*/ 814604 h 2227136"/>
              <a:gd name="connsiteX448" fmla="*/ 732527 w 2230147"/>
              <a:gd name="connsiteY448" fmla="*/ 827138 h 2227136"/>
              <a:gd name="connsiteX449" fmla="*/ 721644 w 2230147"/>
              <a:gd name="connsiteY449" fmla="*/ 815265 h 2227136"/>
              <a:gd name="connsiteX450" fmla="*/ 707133 w 2230147"/>
              <a:gd name="connsiteY450" fmla="*/ 799764 h 2227136"/>
              <a:gd name="connsiteX451" fmla="*/ 707133 w 2230147"/>
              <a:gd name="connsiteY451" fmla="*/ 791519 h 2227136"/>
              <a:gd name="connsiteX452" fmla="*/ 709565 w 2230147"/>
              <a:gd name="connsiteY452" fmla="*/ 787067 h 2227136"/>
              <a:gd name="connsiteX453" fmla="*/ 1347933 w 2230147"/>
              <a:gd name="connsiteY453" fmla="*/ 1326123 h 2227136"/>
              <a:gd name="connsiteX454" fmla="*/ 1366073 w 2230147"/>
              <a:gd name="connsiteY454" fmla="*/ 1348550 h 2227136"/>
              <a:gd name="connsiteX455" fmla="*/ 1347933 w 2230147"/>
              <a:gd name="connsiteY455" fmla="*/ 1326123 h 2227136"/>
              <a:gd name="connsiteX456" fmla="*/ 480726 w 2230147"/>
              <a:gd name="connsiteY456" fmla="*/ 588775 h 2227136"/>
              <a:gd name="connsiteX457" fmla="*/ 483529 w 2230147"/>
              <a:gd name="connsiteY457" fmla="*/ 595288 h 2227136"/>
              <a:gd name="connsiteX458" fmla="*/ 474955 w 2230147"/>
              <a:gd name="connsiteY458" fmla="*/ 604193 h 2227136"/>
              <a:gd name="connsiteX459" fmla="*/ 466380 w 2230147"/>
              <a:gd name="connsiteY459" fmla="*/ 596277 h 2227136"/>
              <a:gd name="connsiteX460" fmla="*/ 473965 w 2230147"/>
              <a:gd name="connsiteY460" fmla="*/ 586713 h 2227136"/>
              <a:gd name="connsiteX461" fmla="*/ 480726 w 2230147"/>
              <a:gd name="connsiteY461" fmla="*/ 588775 h 2227136"/>
              <a:gd name="connsiteX462" fmla="*/ 537739 w 2230147"/>
              <a:gd name="connsiteY462" fmla="*/ 610541 h 2227136"/>
              <a:gd name="connsiteX463" fmla="*/ 542892 w 2230147"/>
              <a:gd name="connsiteY463" fmla="*/ 622332 h 2227136"/>
              <a:gd name="connsiteX464" fmla="*/ 529700 w 2230147"/>
              <a:gd name="connsiteY464" fmla="*/ 641130 h 2227136"/>
              <a:gd name="connsiteX465" fmla="*/ 509582 w 2230147"/>
              <a:gd name="connsiteY465" fmla="*/ 619363 h 2227136"/>
              <a:gd name="connsiteX466" fmla="*/ 526403 w 2230147"/>
              <a:gd name="connsiteY466" fmla="*/ 604193 h 2227136"/>
              <a:gd name="connsiteX467" fmla="*/ 537739 w 2230147"/>
              <a:gd name="connsiteY467" fmla="*/ 610541 h 2227136"/>
              <a:gd name="connsiteX468" fmla="*/ 1453799 w 2230147"/>
              <a:gd name="connsiteY468" fmla="*/ 1364710 h 2227136"/>
              <a:gd name="connsiteX469" fmla="*/ 1458746 w 2230147"/>
              <a:gd name="connsiteY469" fmla="*/ 1369987 h 2227136"/>
              <a:gd name="connsiteX470" fmla="*/ 1455448 w 2230147"/>
              <a:gd name="connsiteY470" fmla="*/ 1373945 h 2227136"/>
              <a:gd name="connsiteX471" fmla="*/ 1450171 w 2230147"/>
              <a:gd name="connsiteY471" fmla="*/ 1367679 h 2227136"/>
              <a:gd name="connsiteX472" fmla="*/ 1453799 w 2230147"/>
              <a:gd name="connsiteY472" fmla="*/ 1364710 h 2227136"/>
              <a:gd name="connsiteX473" fmla="*/ 409612 w 2230147"/>
              <a:gd name="connsiteY473" fmla="*/ 476972 h 2227136"/>
              <a:gd name="connsiteX474" fmla="*/ 411633 w 2230147"/>
              <a:gd name="connsiteY474" fmla="*/ 484475 h 2227136"/>
              <a:gd name="connsiteX475" fmla="*/ 402068 w 2230147"/>
              <a:gd name="connsiteY475" fmla="*/ 493380 h 2227136"/>
              <a:gd name="connsiteX476" fmla="*/ 392174 w 2230147"/>
              <a:gd name="connsiteY476" fmla="*/ 483816 h 2227136"/>
              <a:gd name="connsiteX477" fmla="*/ 402398 w 2230147"/>
              <a:gd name="connsiteY477" fmla="*/ 473922 h 2227136"/>
              <a:gd name="connsiteX478" fmla="*/ 409612 w 2230147"/>
              <a:gd name="connsiteY478" fmla="*/ 476972 h 2227136"/>
              <a:gd name="connsiteX479" fmla="*/ 539596 w 2230147"/>
              <a:gd name="connsiteY479" fmla="*/ 561319 h 2227136"/>
              <a:gd name="connsiteX480" fmla="*/ 541245 w 2230147"/>
              <a:gd name="connsiteY480" fmla="*/ 567914 h 2227136"/>
              <a:gd name="connsiteX481" fmla="*/ 531351 w 2230147"/>
              <a:gd name="connsiteY481" fmla="*/ 575830 h 2227136"/>
              <a:gd name="connsiteX482" fmla="*/ 522776 w 2230147"/>
              <a:gd name="connsiteY482" fmla="*/ 569234 h 2227136"/>
              <a:gd name="connsiteX483" fmla="*/ 533000 w 2230147"/>
              <a:gd name="connsiteY483" fmla="*/ 558680 h 2227136"/>
              <a:gd name="connsiteX484" fmla="*/ 539596 w 2230147"/>
              <a:gd name="connsiteY484" fmla="*/ 561319 h 2227136"/>
              <a:gd name="connsiteX485" fmla="*/ 384713 w 2230147"/>
              <a:gd name="connsiteY485" fmla="*/ 399346 h 2227136"/>
              <a:gd name="connsiteX486" fmla="*/ 389866 w 2230147"/>
              <a:gd name="connsiteY486" fmla="*/ 405654 h 2227136"/>
              <a:gd name="connsiteX487" fmla="*/ 380301 w 2230147"/>
              <a:gd name="connsiteY487" fmla="*/ 414559 h 2227136"/>
              <a:gd name="connsiteX488" fmla="*/ 368758 w 2230147"/>
              <a:gd name="connsiteY488" fmla="*/ 404664 h 2227136"/>
              <a:gd name="connsiteX489" fmla="*/ 376344 w 2230147"/>
              <a:gd name="connsiteY489" fmla="*/ 397738 h 2227136"/>
              <a:gd name="connsiteX490" fmla="*/ 384713 w 2230147"/>
              <a:gd name="connsiteY490" fmla="*/ 399346 h 2227136"/>
              <a:gd name="connsiteX491" fmla="*/ 165973 w 2230147"/>
              <a:gd name="connsiteY491" fmla="*/ 207279 h 2227136"/>
              <a:gd name="connsiteX492" fmla="*/ 139218 w 2230147"/>
              <a:gd name="connsiteY492" fmla="*/ 202827 h 2227136"/>
              <a:gd name="connsiteX493" fmla="*/ 128335 w 2230147"/>
              <a:gd name="connsiteY493" fmla="*/ 212061 h 2227136"/>
              <a:gd name="connsiteX494" fmla="*/ 134271 w 2230147"/>
              <a:gd name="connsiteY494" fmla="*/ 246360 h 2227136"/>
              <a:gd name="connsiteX495" fmla="*/ 157357 w 2230147"/>
              <a:gd name="connsiteY495" fmla="*/ 285936 h 2227136"/>
              <a:gd name="connsiteX496" fmla="*/ 180113 w 2230147"/>
              <a:gd name="connsiteY496" fmla="*/ 316277 h 2227136"/>
              <a:gd name="connsiteX497" fmla="*/ 186049 w 2230147"/>
              <a:gd name="connsiteY497" fmla="*/ 225583 h 2227136"/>
              <a:gd name="connsiteX498" fmla="*/ 165973 w 2230147"/>
              <a:gd name="connsiteY498" fmla="*/ 207279 h 2227136"/>
              <a:gd name="connsiteX499" fmla="*/ 666238 w 2230147"/>
              <a:gd name="connsiteY499" fmla="*/ 622991 h 2227136"/>
              <a:gd name="connsiteX500" fmla="*/ 658982 w 2230147"/>
              <a:gd name="connsiteY500" fmla="*/ 632225 h 2227136"/>
              <a:gd name="connsiteX501" fmla="*/ 645790 w 2230147"/>
              <a:gd name="connsiteY501" fmla="*/ 635853 h 2227136"/>
              <a:gd name="connsiteX502" fmla="*/ 639854 w 2230147"/>
              <a:gd name="connsiteY502" fmla="*/ 634864 h 2227136"/>
              <a:gd name="connsiteX503" fmla="*/ 638535 w 2230147"/>
              <a:gd name="connsiteY503" fmla="*/ 627938 h 2227136"/>
              <a:gd name="connsiteX504" fmla="*/ 656674 w 2230147"/>
              <a:gd name="connsiteY504" fmla="*/ 615076 h 2227136"/>
              <a:gd name="connsiteX505" fmla="*/ 666238 w 2230147"/>
              <a:gd name="connsiteY505" fmla="*/ 622991 h 2227136"/>
              <a:gd name="connsiteX506" fmla="*/ 532999 w 2230147"/>
              <a:gd name="connsiteY506" fmla="*/ 498986 h 2227136"/>
              <a:gd name="connsiteX507" fmla="*/ 518818 w 2230147"/>
              <a:gd name="connsiteY507" fmla="*/ 512838 h 2227136"/>
              <a:gd name="connsiteX508" fmla="*/ 505955 w 2230147"/>
              <a:gd name="connsiteY508" fmla="*/ 497667 h 2227136"/>
              <a:gd name="connsiteX509" fmla="*/ 518817 w 2230147"/>
              <a:gd name="connsiteY509" fmla="*/ 487113 h 2227136"/>
              <a:gd name="connsiteX510" fmla="*/ 532999 w 2230147"/>
              <a:gd name="connsiteY510" fmla="*/ 498986 h 2227136"/>
              <a:gd name="connsiteX511" fmla="*/ 553159 w 2230147"/>
              <a:gd name="connsiteY511" fmla="*/ 511890 h 2227136"/>
              <a:gd name="connsiteX512" fmla="*/ 555426 w 2230147"/>
              <a:gd name="connsiteY512" fmla="*/ 518445 h 2227136"/>
              <a:gd name="connsiteX513" fmla="*/ 546851 w 2230147"/>
              <a:gd name="connsiteY513" fmla="*/ 526030 h 2227136"/>
              <a:gd name="connsiteX514" fmla="*/ 538936 w 2230147"/>
              <a:gd name="connsiteY514" fmla="*/ 517456 h 2227136"/>
              <a:gd name="connsiteX515" fmla="*/ 547181 w 2230147"/>
              <a:gd name="connsiteY515" fmla="*/ 509540 h 2227136"/>
              <a:gd name="connsiteX516" fmla="*/ 553159 w 2230147"/>
              <a:gd name="connsiteY516" fmla="*/ 511890 h 2227136"/>
              <a:gd name="connsiteX517" fmla="*/ 1799759 w 2230147"/>
              <a:gd name="connsiteY517" fmla="*/ 1562590 h 2227136"/>
              <a:gd name="connsiteX518" fmla="*/ 1804376 w 2230147"/>
              <a:gd name="connsiteY518" fmla="*/ 1566548 h 2227136"/>
              <a:gd name="connsiteX519" fmla="*/ 1799760 w 2230147"/>
              <a:gd name="connsiteY519" fmla="*/ 1571165 h 2227136"/>
              <a:gd name="connsiteX520" fmla="*/ 1795472 w 2230147"/>
              <a:gd name="connsiteY520" fmla="*/ 1567867 h 2227136"/>
              <a:gd name="connsiteX521" fmla="*/ 1799759 w 2230147"/>
              <a:gd name="connsiteY521" fmla="*/ 1562590 h 2227136"/>
              <a:gd name="connsiteX522" fmla="*/ 647109 w 2230147"/>
              <a:gd name="connsiteY522" fmla="*/ 575500 h 2227136"/>
              <a:gd name="connsiteX523" fmla="*/ 657663 w 2230147"/>
              <a:gd name="connsiteY523" fmla="*/ 586054 h 2227136"/>
              <a:gd name="connsiteX524" fmla="*/ 647769 w 2230147"/>
              <a:gd name="connsiteY524" fmla="*/ 595288 h 2227136"/>
              <a:gd name="connsiteX525" fmla="*/ 636226 w 2230147"/>
              <a:gd name="connsiteY525" fmla="*/ 584735 h 2227136"/>
              <a:gd name="connsiteX526" fmla="*/ 647109 w 2230147"/>
              <a:gd name="connsiteY526" fmla="*/ 575500 h 2227136"/>
              <a:gd name="connsiteX527" fmla="*/ 674772 w 2230147"/>
              <a:gd name="connsiteY527" fmla="*/ 590505 h 2227136"/>
              <a:gd name="connsiteX528" fmla="*/ 677121 w 2230147"/>
              <a:gd name="connsiteY528" fmla="*/ 596936 h 2227136"/>
              <a:gd name="connsiteX529" fmla="*/ 668876 w 2230147"/>
              <a:gd name="connsiteY529" fmla="*/ 606171 h 2227136"/>
              <a:gd name="connsiteX530" fmla="*/ 659972 w 2230147"/>
              <a:gd name="connsiteY530" fmla="*/ 596606 h 2227136"/>
              <a:gd name="connsiteX531" fmla="*/ 668217 w 2230147"/>
              <a:gd name="connsiteY531" fmla="*/ 589021 h 2227136"/>
              <a:gd name="connsiteX532" fmla="*/ 674772 w 2230147"/>
              <a:gd name="connsiteY532" fmla="*/ 590505 h 2227136"/>
              <a:gd name="connsiteX533" fmla="*/ 1909912 w 2230147"/>
              <a:gd name="connsiteY533" fmla="*/ 1624262 h 2227136"/>
              <a:gd name="connsiteX534" fmla="*/ 1903646 w 2230147"/>
              <a:gd name="connsiteY534" fmla="*/ 1634156 h 2227136"/>
              <a:gd name="connsiteX535" fmla="*/ 1897709 w 2230147"/>
              <a:gd name="connsiteY535" fmla="*/ 1628879 h 2227136"/>
              <a:gd name="connsiteX536" fmla="*/ 1905294 w 2230147"/>
              <a:gd name="connsiteY536" fmla="*/ 1621294 h 2227136"/>
              <a:gd name="connsiteX537" fmla="*/ 1909912 w 2230147"/>
              <a:gd name="connsiteY537" fmla="*/ 1624262 h 2227136"/>
              <a:gd name="connsiteX538" fmla="*/ 635360 w 2230147"/>
              <a:gd name="connsiteY538" fmla="*/ 537779 h 2227136"/>
              <a:gd name="connsiteX539" fmla="*/ 637875 w 2230147"/>
              <a:gd name="connsiteY539" fmla="*/ 544499 h 2227136"/>
              <a:gd name="connsiteX540" fmla="*/ 627651 w 2230147"/>
              <a:gd name="connsiteY540" fmla="*/ 554393 h 2227136"/>
              <a:gd name="connsiteX541" fmla="*/ 614130 w 2230147"/>
              <a:gd name="connsiteY541" fmla="*/ 561318 h 2227136"/>
              <a:gd name="connsiteX542" fmla="*/ 596320 w 2230147"/>
              <a:gd name="connsiteY542" fmla="*/ 556372 h 2227136"/>
              <a:gd name="connsiteX543" fmla="*/ 581149 w 2230147"/>
              <a:gd name="connsiteY543" fmla="*/ 540871 h 2227136"/>
              <a:gd name="connsiteX544" fmla="*/ 573564 w 2230147"/>
              <a:gd name="connsiteY544" fmla="*/ 542850 h 2227136"/>
              <a:gd name="connsiteX545" fmla="*/ 557404 w 2230147"/>
              <a:gd name="connsiteY545" fmla="*/ 532956 h 2227136"/>
              <a:gd name="connsiteX546" fmla="*/ 559712 w 2230147"/>
              <a:gd name="connsiteY546" fmla="*/ 525040 h 2227136"/>
              <a:gd name="connsiteX547" fmla="*/ 564330 w 2230147"/>
              <a:gd name="connsiteY547" fmla="*/ 511519 h 2227136"/>
              <a:gd name="connsiteX548" fmla="*/ 573894 w 2230147"/>
              <a:gd name="connsiteY548" fmla="*/ 502614 h 2227136"/>
              <a:gd name="connsiteX549" fmla="*/ 594012 w 2230147"/>
              <a:gd name="connsiteY549" fmla="*/ 514487 h 2227136"/>
              <a:gd name="connsiteX550" fmla="*/ 602916 w 2230147"/>
              <a:gd name="connsiteY550" fmla="*/ 535264 h 2227136"/>
              <a:gd name="connsiteX551" fmla="*/ 614129 w 2230147"/>
              <a:gd name="connsiteY551" fmla="*/ 538232 h 2227136"/>
              <a:gd name="connsiteX552" fmla="*/ 628641 w 2230147"/>
              <a:gd name="connsiteY552" fmla="*/ 534275 h 2227136"/>
              <a:gd name="connsiteX553" fmla="*/ 635360 w 2230147"/>
              <a:gd name="connsiteY553" fmla="*/ 537779 h 2227136"/>
              <a:gd name="connsiteX554" fmla="*/ 799724 w 2230147"/>
              <a:gd name="connsiteY554" fmla="*/ 667515 h 2227136"/>
              <a:gd name="connsiteX555" fmla="*/ 803764 w 2230147"/>
              <a:gd name="connsiteY555" fmla="*/ 677738 h 2227136"/>
              <a:gd name="connsiteX556" fmla="*/ 792221 w 2230147"/>
              <a:gd name="connsiteY556" fmla="*/ 688951 h 2227136"/>
              <a:gd name="connsiteX557" fmla="*/ 778040 w 2230147"/>
              <a:gd name="connsiteY557" fmla="*/ 675430 h 2227136"/>
              <a:gd name="connsiteX558" fmla="*/ 791231 w 2230147"/>
              <a:gd name="connsiteY558" fmla="*/ 663227 h 2227136"/>
              <a:gd name="connsiteX559" fmla="*/ 799724 w 2230147"/>
              <a:gd name="connsiteY559" fmla="*/ 667515 h 2227136"/>
              <a:gd name="connsiteX560" fmla="*/ 685037 w 2230147"/>
              <a:gd name="connsiteY560" fmla="*/ 563297 h 2227136"/>
              <a:gd name="connsiteX561" fmla="*/ 689984 w 2230147"/>
              <a:gd name="connsiteY561" fmla="*/ 570223 h 2227136"/>
              <a:gd name="connsiteX562" fmla="*/ 684377 w 2230147"/>
              <a:gd name="connsiteY562" fmla="*/ 575500 h 2227136"/>
              <a:gd name="connsiteX563" fmla="*/ 679430 w 2230147"/>
              <a:gd name="connsiteY563" fmla="*/ 568574 h 2227136"/>
              <a:gd name="connsiteX564" fmla="*/ 685037 w 2230147"/>
              <a:gd name="connsiteY564" fmla="*/ 563297 h 2227136"/>
              <a:gd name="connsiteX565" fmla="*/ 766456 w 2230147"/>
              <a:gd name="connsiteY565" fmla="*/ 621672 h 2227136"/>
              <a:gd name="connsiteX566" fmla="*/ 768806 w 2230147"/>
              <a:gd name="connsiteY566" fmla="*/ 628927 h 2227136"/>
              <a:gd name="connsiteX567" fmla="*/ 760891 w 2230147"/>
              <a:gd name="connsiteY567" fmla="*/ 636843 h 2227136"/>
              <a:gd name="connsiteX568" fmla="*/ 751326 w 2230147"/>
              <a:gd name="connsiteY568" fmla="*/ 628927 h 2227136"/>
              <a:gd name="connsiteX569" fmla="*/ 758912 w 2230147"/>
              <a:gd name="connsiteY569" fmla="*/ 619363 h 2227136"/>
              <a:gd name="connsiteX570" fmla="*/ 766456 w 2230147"/>
              <a:gd name="connsiteY570" fmla="*/ 621672 h 2227136"/>
              <a:gd name="connsiteX571" fmla="*/ 745060 w 2230147"/>
              <a:gd name="connsiteY571" fmla="*/ 597597 h 2227136"/>
              <a:gd name="connsiteX572" fmla="*/ 745060 w 2230147"/>
              <a:gd name="connsiteY572" fmla="*/ 609140 h 2227136"/>
              <a:gd name="connsiteX573" fmla="*/ 732858 w 2230147"/>
              <a:gd name="connsiteY573" fmla="*/ 610459 h 2227136"/>
              <a:gd name="connsiteX574" fmla="*/ 708123 w 2230147"/>
              <a:gd name="connsiteY574" fmla="*/ 591660 h 2227136"/>
              <a:gd name="connsiteX575" fmla="*/ 706474 w 2230147"/>
              <a:gd name="connsiteY575" fmla="*/ 583745 h 2227136"/>
              <a:gd name="connsiteX576" fmla="*/ 712410 w 2230147"/>
              <a:gd name="connsiteY576" fmla="*/ 578798 h 2227136"/>
              <a:gd name="connsiteX577" fmla="*/ 722634 w 2230147"/>
              <a:gd name="connsiteY577" fmla="*/ 582426 h 2227136"/>
              <a:gd name="connsiteX578" fmla="*/ 745060 w 2230147"/>
              <a:gd name="connsiteY578" fmla="*/ 597597 h 2227136"/>
              <a:gd name="connsiteX579" fmla="*/ 1883528 w 2230147"/>
              <a:gd name="connsiteY579" fmla="*/ 1551377 h 2227136"/>
              <a:gd name="connsiteX580" fmla="*/ 1891113 w 2230147"/>
              <a:gd name="connsiteY580" fmla="*/ 1557973 h 2227136"/>
              <a:gd name="connsiteX581" fmla="*/ 1883528 w 2230147"/>
              <a:gd name="connsiteY581" fmla="*/ 1563909 h 2227136"/>
              <a:gd name="connsiteX582" fmla="*/ 1876602 w 2230147"/>
              <a:gd name="connsiteY582" fmla="*/ 1555994 h 2227136"/>
              <a:gd name="connsiteX583" fmla="*/ 1883528 w 2230147"/>
              <a:gd name="connsiteY583" fmla="*/ 1551377 h 2227136"/>
              <a:gd name="connsiteX584" fmla="*/ 469348 w 2230147"/>
              <a:gd name="connsiteY584" fmla="*/ 288905 h 2227136"/>
              <a:gd name="connsiteX585" fmla="*/ 475944 w 2230147"/>
              <a:gd name="connsiteY585" fmla="*/ 295830 h 2227136"/>
              <a:gd name="connsiteX586" fmla="*/ 469348 w 2230147"/>
              <a:gd name="connsiteY586" fmla="*/ 301767 h 2227136"/>
              <a:gd name="connsiteX587" fmla="*/ 461763 w 2230147"/>
              <a:gd name="connsiteY587" fmla="*/ 295501 h 2227136"/>
              <a:gd name="connsiteX588" fmla="*/ 469348 w 2230147"/>
              <a:gd name="connsiteY588" fmla="*/ 288905 h 2227136"/>
              <a:gd name="connsiteX589" fmla="*/ 342623 w 2230147"/>
              <a:gd name="connsiteY589" fmla="*/ 179452 h 2227136"/>
              <a:gd name="connsiteX590" fmla="*/ 348642 w 2230147"/>
              <a:gd name="connsiteY590" fmla="*/ 185347 h 2227136"/>
              <a:gd name="connsiteX591" fmla="*/ 340727 w 2230147"/>
              <a:gd name="connsiteY591" fmla="*/ 194582 h 2227136"/>
              <a:gd name="connsiteX592" fmla="*/ 327535 w 2230147"/>
              <a:gd name="connsiteY592" fmla="*/ 184028 h 2227136"/>
              <a:gd name="connsiteX593" fmla="*/ 334130 w 2230147"/>
              <a:gd name="connsiteY593" fmla="*/ 177762 h 2227136"/>
              <a:gd name="connsiteX594" fmla="*/ 342623 w 2230147"/>
              <a:gd name="connsiteY594" fmla="*/ 179452 h 2227136"/>
              <a:gd name="connsiteX595" fmla="*/ 566268 w 2230147"/>
              <a:gd name="connsiteY595" fmla="*/ 357132 h 2227136"/>
              <a:gd name="connsiteX596" fmla="*/ 569277 w 2230147"/>
              <a:gd name="connsiteY596" fmla="*/ 364758 h 2227136"/>
              <a:gd name="connsiteX597" fmla="*/ 560702 w 2230147"/>
              <a:gd name="connsiteY597" fmla="*/ 373663 h 2227136"/>
              <a:gd name="connsiteX598" fmla="*/ 548830 w 2230147"/>
              <a:gd name="connsiteY598" fmla="*/ 363769 h 2227136"/>
              <a:gd name="connsiteX599" fmla="*/ 558064 w 2230147"/>
              <a:gd name="connsiteY599" fmla="*/ 354205 h 2227136"/>
              <a:gd name="connsiteX600" fmla="*/ 566268 w 2230147"/>
              <a:gd name="connsiteY600" fmla="*/ 357132 h 2227136"/>
              <a:gd name="connsiteX601" fmla="*/ 776391 w 2230147"/>
              <a:gd name="connsiteY601" fmla="*/ 534275 h 2227136"/>
              <a:gd name="connsiteX602" fmla="*/ 781338 w 2230147"/>
              <a:gd name="connsiteY602" fmla="*/ 555713 h 2227136"/>
              <a:gd name="connsiteX603" fmla="*/ 781998 w 2230147"/>
              <a:gd name="connsiteY603" fmla="*/ 566266 h 2227136"/>
              <a:gd name="connsiteX604" fmla="*/ 783977 w 2230147"/>
              <a:gd name="connsiteY604" fmla="*/ 582426 h 2227136"/>
              <a:gd name="connsiteX605" fmla="*/ 766167 w 2230147"/>
              <a:gd name="connsiteY605" fmla="*/ 588362 h 2227136"/>
              <a:gd name="connsiteX606" fmla="*/ 756273 w 2230147"/>
              <a:gd name="connsiteY606" fmla="*/ 571213 h 2227136"/>
              <a:gd name="connsiteX607" fmla="*/ 758912 w 2230147"/>
              <a:gd name="connsiteY607" fmla="*/ 561978 h 2227136"/>
              <a:gd name="connsiteX608" fmla="*/ 744071 w 2230147"/>
              <a:gd name="connsiteY608" fmla="*/ 557361 h 2227136"/>
              <a:gd name="connsiteX609" fmla="*/ 741102 w 2230147"/>
              <a:gd name="connsiteY609" fmla="*/ 535265 h 2227136"/>
              <a:gd name="connsiteX610" fmla="*/ 763529 w 2230147"/>
              <a:gd name="connsiteY610" fmla="*/ 526360 h 2227136"/>
              <a:gd name="connsiteX611" fmla="*/ 776391 w 2230147"/>
              <a:gd name="connsiteY611" fmla="*/ 534275 h 2227136"/>
              <a:gd name="connsiteX612" fmla="*/ 555426 w 2230147"/>
              <a:gd name="connsiteY612" fmla="*/ 337055 h 2227136"/>
              <a:gd name="connsiteX613" fmla="*/ 546191 w 2230147"/>
              <a:gd name="connsiteY613" fmla="*/ 349258 h 2227136"/>
              <a:gd name="connsiteX614" fmla="*/ 536297 w 2230147"/>
              <a:gd name="connsiteY614" fmla="*/ 340023 h 2227136"/>
              <a:gd name="connsiteX615" fmla="*/ 546851 w 2230147"/>
              <a:gd name="connsiteY615" fmla="*/ 329799 h 2227136"/>
              <a:gd name="connsiteX616" fmla="*/ 555426 w 2230147"/>
              <a:gd name="connsiteY616" fmla="*/ 337055 h 2227136"/>
              <a:gd name="connsiteX617" fmla="*/ 896767 w 2230147"/>
              <a:gd name="connsiteY617" fmla="*/ 624311 h 2227136"/>
              <a:gd name="connsiteX618" fmla="*/ 867415 w 2230147"/>
              <a:gd name="connsiteY618" fmla="*/ 621672 h 2227136"/>
              <a:gd name="connsiteX619" fmla="*/ 865766 w 2230147"/>
              <a:gd name="connsiteY619" fmla="*/ 623321 h 2227136"/>
              <a:gd name="connsiteX620" fmla="*/ 862798 w 2230147"/>
              <a:gd name="connsiteY620" fmla="*/ 631896 h 2227136"/>
              <a:gd name="connsiteX621" fmla="*/ 878299 w 2230147"/>
              <a:gd name="connsiteY621" fmla="*/ 637173 h 2227136"/>
              <a:gd name="connsiteX622" fmla="*/ 896767 w 2230147"/>
              <a:gd name="connsiteY622" fmla="*/ 630907 h 2227136"/>
              <a:gd name="connsiteX623" fmla="*/ 896767 w 2230147"/>
              <a:gd name="connsiteY623" fmla="*/ 624311 h 2227136"/>
              <a:gd name="connsiteX624" fmla="*/ 718800 w 2230147"/>
              <a:gd name="connsiteY624" fmla="*/ 470129 h 2227136"/>
              <a:gd name="connsiteX625" fmla="*/ 720985 w 2230147"/>
              <a:gd name="connsiteY625" fmla="*/ 476890 h 2227136"/>
              <a:gd name="connsiteX626" fmla="*/ 712410 w 2230147"/>
              <a:gd name="connsiteY626" fmla="*/ 486454 h 2227136"/>
              <a:gd name="connsiteX627" fmla="*/ 703835 w 2230147"/>
              <a:gd name="connsiteY627" fmla="*/ 476560 h 2227136"/>
              <a:gd name="connsiteX628" fmla="*/ 712410 w 2230147"/>
              <a:gd name="connsiteY628" fmla="*/ 467326 h 2227136"/>
              <a:gd name="connsiteX629" fmla="*/ 718800 w 2230147"/>
              <a:gd name="connsiteY629" fmla="*/ 470129 h 2227136"/>
              <a:gd name="connsiteX630" fmla="*/ 786285 w 2230147"/>
              <a:gd name="connsiteY630" fmla="*/ 506573 h 2227136"/>
              <a:gd name="connsiteX631" fmla="*/ 794200 w 2230147"/>
              <a:gd name="connsiteY631" fmla="*/ 518445 h 2227136"/>
              <a:gd name="connsiteX632" fmla="*/ 784636 w 2230147"/>
              <a:gd name="connsiteY632" fmla="*/ 529329 h 2227136"/>
              <a:gd name="connsiteX633" fmla="*/ 772104 w 2230147"/>
              <a:gd name="connsiteY633" fmla="*/ 525701 h 2227136"/>
              <a:gd name="connsiteX634" fmla="*/ 764848 w 2230147"/>
              <a:gd name="connsiteY634" fmla="*/ 517786 h 2227136"/>
              <a:gd name="connsiteX635" fmla="*/ 761221 w 2230147"/>
              <a:gd name="connsiteY635" fmla="*/ 507892 h 2227136"/>
              <a:gd name="connsiteX636" fmla="*/ 773753 w 2230147"/>
              <a:gd name="connsiteY636" fmla="*/ 502615 h 2227136"/>
              <a:gd name="connsiteX637" fmla="*/ 786285 w 2230147"/>
              <a:gd name="connsiteY637" fmla="*/ 506573 h 2227136"/>
              <a:gd name="connsiteX638" fmla="*/ 198170 w 2230147"/>
              <a:gd name="connsiteY638" fmla="*/ 3628 h 2227136"/>
              <a:gd name="connsiteX639" fmla="*/ 200561 w 2230147"/>
              <a:gd name="connsiteY639" fmla="*/ 11213 h 2227136"/>
              <a:gd name="connsiteX640" fmla="*/ 194954 w 2230147"/>
              <a:gd name="connsiteY640" fmla="*/ 14181 h 2227136"/>
              <a:gd name="connsiteX641" fmla="*/ 186049 w 2230147"/>
              <a:gd name="connsiteY641" fmla="*/ 4947 h 2227136"/>
              <a:gd name="connsiteX642" fmla="*/ 191326 w 2230147"/>
              <a:gd name="connsiteY642" fmla="*/ 0 h 2227136"/>
              <a:gd name="connsiteX643" fmla="*/ 198170 w 2230147"/>
              <a:gd name="connsiteY643" fmla="*/ 3628 h 2227136"/>
              <a:gd name="connsiteX644" fmla="*/ 979918 w 2230147"/>
              <a:gd name="connsiteY644" fmla="*/ 666442 h 2227136"/>
              <a:gd name="connsiteX645" fmla="*/ 964706 w 2230147"/>
              <a:gd name="connsiteY645" fmla="*/ 653992 h 2227136"/>
              <a:gd name="connsiteX646" fmla="*/ 939641 w 2230147"/>
              <a:gd name="connsiteY646" fmla="*/ 636183 h 2227136"/>
              <a:gd name="connsiteX647" fmla="*/ 928099 w 2230147"/>
              <a:gd name="connsiteY647" fmla="*/ 636843 h 2227136"/>
              <a:gd name="connsiteX648" fmla="*/ 923481 w 2230147"/>
              <a:gd name="connsiteY648" fmla="*/ 670482 h 2227136"/>
              <a:gd name="connsiteX649" fmla="*/ 956461 w 2230147"/>
              <a:gd name="connsiteY649" fmla="*/ 717644 h 2227136"/>
              <a:gd name="connsiteX650" fmla="*/ 964706 w 2230147"/>
              <a:gd name="connsiteY650" fmla="*/ 713686 h 2227136"/>
              <a:gd name="connsiteX651" fmla="*/ 956461 w 2230147"/>
              <a:gd name="connsiteY651" fmla="*/ 699175 h 2227136"/>
              <a:gd name="connsiteX652" fmla="*/ 969323 w 2230147"/>
              <a:gd name="connsiteY652" fmla="*/ 703792 h 2227136"/>
              <a:gd name="connsiteX653" fmla="*/ 984824 w 2230147"/>
              <a:gd name="connsiteY653" fmla="*/ 698845 h 2227136"/>
              <a:gd name="connsiteX654" fmla="*/ 990430 w 2230147"/>
              <a:gd name="connsiteY654" fmla="*/ 682355 h 2227136"/>
              <a:gd name="connsiteX655" fmla="*/ 979918 w 2230147"/>
              <a:gd name="connsiteY655" fmla="*/ 666442 h 2227136"/>
              <a:gd name="connsiteX656" fmla="*/ 475201 w 2230147"/>
              <a:gd name="connsiteY656" fmla="*/ 227438 h 2227136"/>
              <a:gd name="connsiteX657" fmla="*/ 478582 w 2230147"/>
              <a:gd name="connsiteY657" fmla="*/ 234487 h 2227136"/>
              <a:gd name="connsiteX658" fmla="*/ 468358 w 2230147"/>
              <a:gd name="connsiteY658" fmla="*/ 243062 h 2227136"/>
              <a:gd name="connsiteX659" fmla="*/ 457474 w 2230147"/>
              <a:gd name="connsiteY659" fmla="*/ 235477 h 2227136"/>
              <a:gd name="connsiteX660" fmla="*/ 467368 w 2230147"/>
              <a:gd name="connsiteY660" fmla="*/ 225583 h 2227136"/>
              <a:gd name="connsiteX661" fmla="*/ 475201 w 2230147"/>
              <a:gd name="connsiteY661" fmla="*/ 227438 h 2227136"/>
              <a:gd name="connsiteX662" fmla="*/ 649954 w 2230147"/>
              <a:gd name="connsiteY662" fmla="*/ 375683 h 2227136"/>
              <a:gd name="connsiteX663" fmla="*/ 658652 w 2230147"/>
              <a:gd name="connsiteY663" fmla="*/ 385206 h 2227136"/>
              <a:gd name="connsiteX664" fmla="*/ 639524 w 2230147"/>
              <a:gd name="connsiteY664" fmla="*/ 368386 h 2227136"/>
              <a:gd name="connsiteX665" fmla="*/ 649954 w 2230147"/>
              <a:gd name="connsiteY665" fmla="*/ 375683 h 2227136"/>
              <a:gd name="connsiteX666" fmla="*/ 2218274 w 2230147"/>
              <a:gd name="connsiteY666" fmla="*/ 1700447 h 2227136"/>
              <a:gd name="connsiteX667" fmla="*/ 2220253 w 2230147"/>
              <a:gd name="connsiteY667" fmla="*/ 1714298 h 2227136"/>
              <a:gd name="connsiteX668" fmla="*/ 2201784 w 2230147"/>
              <a:gd name="connsiteY668" fmla="*/ 1722214 h 2227136"/>
              <a:gd name="connsiteX669" fmla="*/ 2157921 w 2230147"/>
              <a:gd name="connsiteY669" fmla="*/ 1691212 h 2227136"/>
              <a:gd name="connsiteX670" fmla="*/ 2150006 w 2230147"/>
              <a:gd name="connsiteY670" fmla="*/ 1670764 h 2227136"/>
              <a:gd name="connsiteX671" fmla="*/ 2148357 w 2230147"/>
              <a:gd name="connsiteY671" fmla="*/ 1664498 h 2227136"/>
              <a:gd name="connsiteX672" fmla="*/ 2155942 w 2230147"/>
              <a:gd name="connsiteY672" fmla="*/ 1661860 h 2227136"/>
              <a:gd name="connsiteX673" fmla="*/ 2218274 w 2230147"/>
              <a:gd name="connsiteY673" fmla="*/ 1700447 h 2227136"/>
              <a:gd name="connsiteX674" fmla="*/ 776721 w 2230147"/>
              <a:gd name="connsiteY674" fmla="*/ 477220 h 2227136"/>
              <a:gd name="connsiteX675" fmla="*/ 786285 w 2230147"/>
              <a:gd name="connsiteY675" fmla="*/ 487773 h 2227136"/>
              <a:gd name="connsiteX676" fmla="*/ 772433 w 2230147"/>
              <a:gd name="connsiteY676" fmla="*/ 499976 h 2227136"/>
              <a:gd name="connsiteX677" fmla="*/ 760890 w 2230147"/>
              <a:gd name="connsiteY677" fmla="*/ 488103 h 2227136"/>
              <a:gd name="connsiteX678" fmla="*/ 776721 w 2230147"/>
              <a:gd name="connsiteY678" fmla="*/ 477220 h 2227136"/>
              <a:gd name="connsiteX679" fmla="*/ 2047974 w 2230147"/>
              <a:gd name="connsiteY679" fmla="*/ 1554963 h 2227136"/>
              <a:gd name="connsiteX680" fmla="*/ 2053705 w 2230147"/>
              <a:gd name="connsiteY680" fmla="*/ 1567867 h 2227136"/>
              <a:gd name="connsiteX681" fmla="*/ 2041172 w 2230147"/>
              <a:gd name="connsiteY681" fmla="*/ 1579080 h 2227136"/>
              <a:gd name="connsiteX682" fmla="*/ 2023034 w 2230147"/>
              <a:gd name="connsiteY682" fmla="*/ 1557973 h 2227136"/>
              <a:gd name="connsiteX683" fmla="*/ 2034576 w 2230147"/>
              <a:gd name="connsiteY683" fmla="*/ 1548739 h 2227136"/>
              <a:gd name="connsiteX684" fmla="*/ 2047974 w 2230147"/>
              <a:gd name="connsiteY684" fmla="*/ 1554963 h 2227136"/>
              <a:gd name="connsiteX685" fmla="*/ 2100207 w 2230147"/>
              <a:gd name="connsiteY685" fmla="*/ 1598867 h 2227136"/>
              <a:gd name="connsiteX686" fmla="*/ 2110760 w 2230147"/>
              <a:gd name="connsiteY686" fmla="*/ 1612060 h 2227136"/>
              <a:gd name="connsiteX687" fmla="*/ 2117686 w 2230147"/>
              <a:gd name="connsiteY687" fmla="*/ 1633827 h 2227136"/>
              <a:gd name="connsiteX688" fmla="*/ 2090972 w 2230147"/>
              <a:gd name="connsiteY688" fmla="*/ 1626241 h 2227136"/>
              <a:gd name="connsiteX689" fmla="*/ 2079429 w 2230147"/>
              <a:gd name="connsiteY689" fmla="*/ 1611401 h 2227136"/>
              <a:gd name="connsiteX690" fmla="*/ 2064589 w 2230147"/>
              <a:gd name="connsiteY690" fmla="*/ 1605464 h 2227136"/>
              <a:gd name="connsiteX691" fmla="*/ 2049417 w 2230147"/>
              <a:gd name="connsiteY691" fmla="*/ 1603155 h 2227136"/>
              <a:gd name="connsiteX692" fmla="*/ 2046120 w 2230147"/>
              <a:gd name="connsiteY692" fmla="*/ 1595240 h 2227136"/>
              <a:gd name="connsiteX693" fmla="*/ 2056014 w 2230147"/>
              <a:gd name="connsiteY693" fmla="*/ 1589963 h 2227136"/>
              <a:gd name="connsiteX694" fmla="*/ 2100207 w 2230147"/>
              <a:gd name="connsiteY694" fmla="*/ 1598867 h 2227136"/>
              <a:gd name="connsiteX695" fmla="*/ 631279 w 2230147"/>
              <a:gd name="connsiteY695" fmla="*/ 349587 h 2227136"/>
              <a:gd name="connsiteX696" fmla="*/ 635896 w 2230147"/>
              <a:gd name="connsiteY696" fmla="*/ 364098 h 2227136"/>
              <a:gd name="connsiteX697" fmla="*/ 622374 w 2230147"/>
              <a:gd name="connsiteY697" fmla="*/ 359811 h 2227136"/>
              <a:gd name="connsiteX698" fmla="*/ 620726 w 2230147"/>
              <a:gd name="connsiteY698" fmla="*/ 350246 h 2227136"/>
              <a:gd name="connsiteX699" fmla="*/ 624023 w 2230147"/>
              <a:gd name="connsiteY699" fmla="*/ 344969 h 2227136"/>
              <a:gd name="connsiteX700" fmla="*/ 631279 w 2230147"/>
              <a:gd name="connsiteY700" fmla="*/ 349587 h 2227136"/>
              <a:gd name="connsiteX701" fmla="*/ 831798 w 2230147"/>
              <a:gd name="connsiteY701" fmla="*/ 510200 h 2227136"/>
              <a:gd name="connsiteX702" fmla="*/ 851915 w 2230147"/>
              <a:gd name="connsiteY702" fmla="*/ 528338 h 2227136"/>
              <a:gd name="connsiteX703" fmla="*/ 828829 w 2230147"/>
              <a:gd name="connsiteY703" fmla="*/ 513827 h 2227136"/>
              <a:gd name="connsiteX704" fmla="*/ 827510 w 2230147"/>
              <a:gd name="connsiteY704" fmla="*/ 510200 h 2227136"/>
              <a:gd name="connsiteX705" fmla="*/ 831798 w 2230147"/>
              <a:gd name="connsiteY705" fmla="*/ 510200 h 2227136"/>
              <a:gd name="connsiteX706" fmla="*/ 1598582 w 2230147"/>
              <a:gd name="connsiteY706" fmla="*/ 1148032 h 2227136"/>
              <a:gd name="connsiteX707" fmla="*/ 1601220 w 2230147"/>
              <a:gd name="connsiteY707" fmla="*/ 1154958 h 2227136"/>
              <a:gd name="connsiteX708" fmla="*/ 1595284 w 2230147"/>
              <a:gd name="connsiteY708" fmla="*/ 1152650 h 2227136"/>
              <a:gd name="connsiteX709" fmla="*/ 1578134 w 2230147"/>
              <a:gd name="connsiteY709" fmla="*/ 1138798 h 2227136"/>
              <a:gd name="connsiteX710" fmla="*/ 1579783 w 2230147"/>
              <a:gd name="connsiteY710" fmla="*/ 1136819 h 2227136"/>
              <a:gd name="connsiteX711" fmla="*/ 1598582 w 2230147"/>
              <a:gd name="connsiteY711" fmla="*/ 1148032 h 2227136"/>
              <a:gd name="connsiteX712" fmla="*/ 720325 w 2230147"/>
              <a:gd name="connsiteY712" fmla="*/ 402355 h 2227136"/>
              <a:gd name="connsiteX713" fmla="*/ 722634 w 2230147"/>
              <a:gd name="connsiteY713" fmla="*/ 404334 h 2227136"/>
              <a:gd name="connsiteX714" fmla="*/ 718676 w 2230147"/>
              <a:gd name="connsiteY714" fmla="*/ 411260 h 2227136"/>
              <a:gd name="connsiteX715" fmla="*/ 709771 w 2230147"/>
              <a:gd name="connsiteY715" fmla="*/ 417196 h 2227136"/>
              <a:gd name="connsiteX716" fmla="*/ 715378 w 2230147"/>
              <a:gd name="connsiteY716" fmla="*/ 407302 h 2227136"/>
              <a:gd name="connsiteX717" fmla="*/ 720325 w 2230147"/>
              <a:gd name="connsiteY717" fmla="*/ 402355 h 2227136"/>
              <a:gd name="connsiteX718" fmla="*/ 653870 w 2230147"/>
              <a:gd name="connsiteY718" fmla="*/ 321266 h 2227136"/>
              <a:gd name="connsiteX719" fmla="*/ 655354 w 2230147"/>
              <a:gd name="connsiteY719" fmla="*/ 327821 h 2227136"/>
              <a:gd name="connsiteX720" fmla="*/ 647109 w 2230147"/>
              <a:gd name="connsiteY720" fmla="*/ 336396 h 2227136"/>
              <a:gd name="connsiteX721" fmla="*/ 638205 w 2230147"/>
              <a:gd name="connsiteY721" fmla="*/ 327491 h 2227136"/>
              <a:gd name="connsiteX722" fmla="*/ 647439 w 2230147"/>
              <a:gd name="connsiteY722" fmla="*/ 318916 h 2227136"/>
              <a:gd name="connsiteX723" fmla="*/ 653870 w 2230147"/>
              <a:gd name="connsiteY723" fmla="*/ 321266 h 2227136"/>
              <a:gd name="connsiteX724" fmla="*/ 522446 w 2230147"/>
              <a:gd name="connsiteY724" fmla="*/ 207774 h 2227136"/>
              <a:gd name="connsiteX725" fmla="*/ 531350 w 2230147"/>
              <a:gd name="connsiteY725" fmla="*/ 217008 h 2227136"/>
              <a:gd name="connsiteX726" fmla="*/ 522775 w 2230147"/>
              <a:gd name="connsiteY726" fmla="*/ 225583 h 2227136"/>
              <a:gd name="connsiteX727" fmla="*/ 513871 w 2230147"/>
              <a:gd name="connsiteY727" fmla="*/ 216349 h 2227136"/>
              <a:gd name="connsiteX728" fmla="*/ 522446 w 2230147"/>
              <a:gd name="connsiteY728" fmla="*/ 207774 h 2227136"/>
              <a:gd name="connsiteX729" fmla="*/ 914907 w 2230147"/>
              <a:gd name="connsiteY729" fmla="*/ 538563 h 2227136"/>
              <a:gd name="connsiteX730" fmla="*/ 917216 w 2230147"/>
              <a:gd name="connsiteY730" fmla="*/ 553074 h 2227136"/>
              <a:gd name="connsiteX731" fmla="*/ 914907 w 2230147"/>
              <a:gd name="connsiteY731" fmla="*/ 538563 h 2227136"/>
              <a:gd name="connsiteX732" fmla="*/ 833776 w 2230147"/>
              <a:gd name="connsiteY732" fmla="*/ 458792 h 2227136"/>
              <a:gd name="connsiteX733" fmla="*/ 835755 w 2230147"/>
              <a:gd name="connsiteY733" fmla="*/ 468645 h 2227136"/>
              <a:gd name="connsiteX734" fmla="*/ 823553 w 2230147"/>
              <a:gd name="connsiteY734" fmla="*/ 492060 h 2227136"/>
              <a:gd name="connsiteX735" fmla="*/ 812669 w 2230147"/>
              <a:gd name="connsiteY735" fmla="*/ 484475 h 2227136"/>
              <a:gd name="connsiteX736" fmla="*/ 812999 w 2230147"/>
              <a:gd name="connsiteY736" fmla="*/ 483486 h 2227136"/>
              <a:gd name="connsiteX737" fmla="*/ 812339 w 2230147"/>
              <a:gd name="connsiteY737" fmla="*/ 482496 h 2227136"/>
              <a:gd name="connsiteX738" fmla="*/ 813329 w 2230147"/>
              <a:gd name="connsiteY738" fmla="*/ 460729 h 2227136"/>
              <a:gd name="connsiteX739" fmla="*/ 825861 w 2230147"/>
              <a:gd name="connsiteY739" fmla="*/ 452155 h 2227136"/>
              <a:gd name="connsiteX740" fmla="*/ 833776 w 2230147"/>
              <a:gd name="connsiteY740" fmla="*/ 458792 h 2227136"/>
              <a:gd name="connsiteX741" fmla="*/ 1556036 w 2230147"/>
              <a:gd name="connsiteY741" fmla="*/ 1058986 h 2227136"/>
              <a:gd name="connsiteX742" fmla="*/ 1556366 w 2230147"/>
              <a:gd name="connsiteY742" fmla="*/ 1072179 h 2227136"/>
              <a:gd name="connsiteX743" fmla="*/ 1520418 w 2230147"/>
              <a:gd name="connsiteY743" fmla="*/ 1065913 h 2227136"/>
              <a:gd name="connsiteX744" fmla="*/ 1514482 w 2230147"/>
              <a:gd name="connsiteY744" fmla="*/ 1062614 h 2227136"/>
              <a:gd name="connsiteX745" fmla="*/ 1523716 w 2230147"/>
              <a:gd name="connsiteY745" fmla="*/ 1053710 h 2227136"/>
              <a:gd name="connsiteX746" fmla="*/ 1538887 w 2230147"/>
              <a:gd name="connsiteY746" fmla="*/ 1050742 h 2227136"/>
              <a:gd name="connsiteX747" fmla="*/ 1556036 w 2230147"/>
              <a:gd name="connsiteY747" fmla="*/ 1058986 h 2227136"/>
              <a:gd name="connsiteX748" fmla="*/ 1452480 w 2230147"/>
              <a:gd name="connsiteY748" fmla="*/ 960706 h 2227136"/>
              <a:gd name="connsiteX749" fmla="*/ 1443905 w 2230147"/>
              <a:gd name="connsiteY749" fmla="*/ 970600 h 2227136"/>
              <a:gd name="connsiteX750" fmla="*/ 1434671 w 2230147"/>
              <a:gd name="connsiteY750" fmla="*/ 963674 h 2227136"/>
              <a:gd name="connsiteX751" fmla="*/ 1445554 w 2230147"/>
              <a:gd name="connsiteY751" fmla="*/ 956748 h 2227136"/>
              <a:gd name="connsiteX752" fmla="*/ 1452480 w 2230147"/>
              <a:gd name="connsiteY752" fmla="*/ 960706 h 2227136"/>
              <a:gd name="connsiteX753" fmla="*/ 2230147 w 2230147"/>
              <a:gd name="connsiteY753" fmla="*/ 1607113 h 2227136"/>
              <a:gd name="connsiteX754" fmla="*/ 2227179 w 2230147"/>
              <a:gd name="connsiteY754" fmla="*/ 1611730 h 2227136"/>
              <a:gd name="connsiteX755" fmla="*/ 2221902 w 2230147"/>
              <a:gd name="connsiteY755" fmla="*/ 1607772 h 2227136"/>
              <a:gd name="connsiteX756" fmla="*/ 2225200 w 2230147"/>
              <a:gd name="connsiteY756" fmla="*/ 1603155 h 2227136"/>
              <a:gd name="connsiteX757" fmla="*/ 2230147 w 2230147"/>
              <a:gd name="connsiteY757" fmla="*/ 1607113 h 2227136"/>
              <a:gd name="connsiteX758" fmla="*/ 606874 w 2230147"/>
              <a:gd name="connsiteY758" fmla="*/ 175123 h 2227136"/>
              <a:gd name="connsiteX759" fmla="*/ 603246 w 2230147"/>
              <a:gd name="connsiteY759" fmla="*/ 181719 h 2227136"/>
              <a:gd name="connsiteX760" fmla="*/ 596321 w 2230147"/>
              <a:gd name="connsiteY760" fmla="*/ 177761 h 2227136"/>
              <a:gd name="connsiteX761" fmla="*/ 601597 w 2230147"/>
              <a:gd name="connsiteY761" fmla="*/ 170836 h 2227136"/>
              <a:gd name="connsiteX762" fmla="*/ 606874 w 2230147"/>
              <a:gd name="connsiteY762" fmla="*/ 175123 h 2227136"/>
              <a:gd name="connsiteX763" fmla="*/ 1694841 w 2230147"/>
              <a:gd name="connsiteY763" fmla="*/ 995953 h 2227136"/>
              <a:gd name="connsiteX764" fmla="*/ 1701148 w 2230147"/>
              <a:gd name="connsiteY764" fmla="*/ 1004570 h 2227136"/>
              <a:gd name="connsiteX765" fmla="*/ 1700535 w 2230147"/>
              <a:gd name="connsiteY765" fmla="*/ 1004899 h 2227136"/>
              <a:gd name="connsiteX766" fmla="*/ 1700818 w 2230147"/>
              <a:gd name="connsiteY766" fmla="*/ 1004900 h 2227136"/>
              <a:gd name="connsiteX767" fmla="*/ 1733469 w 2230147"/>
              <a:gd name="connsiteY767" fmla="*/ 1037550 h 2227136"/>
              <a:gd name="connsiteX768" fmla="*/ 1733141 w 2230147"/>
              <a:gd name="connsiteY768" fmla="*/ 1037550 h 2227136"/>
              <a:gd name="connsiteX769" fmla="*/ 1752886 w 2230147"/>
              <a:gd name="connsiteY769" fmla="*/ 1055729 h 2227136"/>
              <a:gd name="connsiteX770" fmla="*/ 1774364 w 2230147"/>
              <a:gd name="connsiteY770" fmla="*/ 1072178 h 2227136"/>
              <a:gd name="connsiteX771" fmla="*/ 1800419 w 2230147"/>
              <a:gd name="connsiteY771" fmla="*/ 1111094 h 2227136"/>
              <a:gd name="connsiteX772" fmla="*/ 1807015 w 2230147"/>
              <a:gd name="connsiteY772" fmla="*/ 1121978 h 2227136"/>
              <a:gd name="connsiteX773" fmla="*/ 1807674 w 2230147"/>
              <a:gd name="connsiteY773" fmla="*/ 1128244 h 2227136"/>
              <a:gd name="connsiteX774" fmla="*/ 1801408 w 2230147"/>
              <a:gd name="connsiteY774" fmla="*/ 1126265 h 2227136"/>
              <a:gd name="connsiteX775" fmla="*/ 1788216 w 2230147"/>
              <a:gd name="connsiteY775" fmla="*/ 1102190 h 2227136"/>
              <a:gd name="connsiteX776" fmla="*/ 1766120 w 2230147"/>
              <a:gd name="connsiteY776" fmla="*/ 1075146 h 2227136"/>
              <a:gd name="connsiteX777" fmla="*/ 1730172 w 2230147"/>
              <a:gd name="connsiteY777" fmla="*/ 1037549 h 2227136"/>
              <a:gd name="connsiteX778" fmla="*/ 1730500 w 2230147"/>
              <a:gd name="connsiteY778" fmla="*/ 1037549 h 2227136"/>
              <a:gd name="connsiteX779" fmla="*/ 1719081 w 2230147"/>
              <a:gd name="connsiteY779" fmla="*/ 1026996 h 2227136"/>
              <a:gd name="connsiteX780" fmla="*/ 1708404 w 2230147"/>
              <a:gd name="connsiteY780" fmla="*/ 1015453 h 2227136"/>
              <a:gd name="connsiteX781" fmla="*/ 1697865 w 2230147"/>
              <a:gd name="connsiteY781" fmla="*/ 1006338 h 2227136"/>
              <a:gd name="connsiteX782" fmla="*/ 1696861 w 2230147"/>
              <a:gd name="connsiteY782" fmla="*/ 1006878 h 2227136"/>
              <a:gd name="connsiteX783" fmla="*/ 1671137 w 2230147"/>
              <a:gd name="connsiteY783" fmla="*/ 995005 h 2227136"/>
              <a:gd name="connsiteX784" fmla="*/ 1554717 w 2230147"/>
              <a:gd name="connsiteY784" fmla="*/ 959387 h 2227136"/>
              <a:gd name="connsiteX785" fmla="*/ 1490077 w 2230147"/>
              <a:gd name="connsiteY785" fmla="*/ 951472 h 2227136"/>
              <a:gd name="connsiteX786" fmla="*/ 1476555 w 2230147"/>
              <a:gd name="connsiteY786" fmla="*/ 947514 h 2227136"/>
              <a:gd name="connsiteX787" fmla="*/ 1431042 w 2230147"/>
              <a:gd name="connsiteY787" fmla="*/ 938610 h 2227136"/>
              <a:gd name="connsiteX788" fmla="*/ 1417191 w 2230147"/>
              <a:gd name="connsiteY788" fmla="*/ 957738 h 2227136"/>
              <a:gd name="connsiteX789" fmla="*/ 1437968 w 2230147"/>
              <a:gd name="connsiteY789" fmla="*/ 981154 h 2227136"/>
              <a:gd name="connsiteX790" fmla="*/ 1456767 w 2230147"/>
              <a:gd name="connsiteY790" fmla="*/ 990058 h 2227136"/>
              <a:gd name="connsiteX791" fmla="*/ 1476225 w 2230147"/>
              <a:gd name="connsiteY791" fmla="*/ 1007868 h 2227136"/>
              <a:gd name="connsiteX792" fmla="*/ 1490406 w 2230147"/>
              <a:gd name="connsiteY792" fmla="*/ 1018091 h 2227136"/>
              <a:gd name="connsiteX793" fmla="*/ 1505907 w 2230147"/>
              <a:gd name="connsiteY793" fmla="*/ 1022708 h 2227136"/>
              <a:gd name="connsiteX794" fmla="*/ 1512173 w 2230147"/>
              <a:gd name="connsiteY794" fmla="*/ 1024028 h 2227136"/>
              <a:gd name="connsiteX795" fmla="*/ 1530312 w 2230147"/>
              <a:gd name="connsiteY795" fmla="*/ 1028975 h 2227136"/>
              <a:gd name="connsiteX796" fmla="*/ 1533280 w 2230147"/>
              <a:gd name="connsiteY796" fmla="*/ 1038209 h 2227136"/>
              <a:gd name="connsiteX797" fmla="*/ 1525035 w 2230147"/>
              <a:gd name="connsiteY797" fmla="*/ 1041837 h 2227136"/>
              <a:gd name="connsiteX798" fmla="*/ 1510194 w 2230147"/>
              <a:gd name="connsiteY798" fmla="*/ 1035570 h 2227136"/>
              <a:gd name="connsiteX799" fmla="*/ 1485459 w 2230147"/>
              <a:gd name="connsiteY799" fmla="*/ 1049092 h 2227136"/>
              <a:gd name="connsiteX800" fmla="*/ 1511184 w 2230147"/>
              <a:gd name="connsiteY800" fmla="*/ 1076136 h 2227136"/>
              <a:gd name="connsiteX801" fmla="*/ 1521738 w 2230147"/>
              <a:gd name="connsiteY801" fmla="*/ 1080424 h 2227136"/>
              <a:gd name="connsiteX802" fmla="*/ 1553398 w 2230147"/>
              <a:gd name="connsiteY802" fmla="*/ 1111095 h 2227136"/>
              <a:gd name="connsiteX803" fmla="*/ 1568899 w 2230147"/>
              <a:gd name="connsiteY803" fmla="*/ 1126265 h 2227136"/>
              <a:gd name="connsiteX804" fmla="*/ 1570877 w 2230147"/>
              <a:gd name="connsiteY804" fmla="*/ 1132862 h 2227136"/>
              <a:gd name="connsiteX805" fmla="*/ 1562962 w 2230147"/>
              <a:gd name="connsiteY805" fmla="*/ 1132861 h 2227136"/>
              <a:gd name="connsiteX806" fmla="*/ 1551090 w 2230147"/>
              <a:gd name="connsiteY806" fmla="*/ 1123627 h 2227136"/>
              <a:gd name="connsiteX807" fmla="*/ 1538887 w 2230147"/>
              <a:gd name="connsiteY807" fmla="*/ 1113073 h 2227136"/>
              <a:gd name="connsiteX808" fmla="*/ 1521078 w 2230147"/>
              <a:gd name="connsiteY808" fmla="*/ 1113404 h 2227136"/>
              <a:gd name="connsiteX809" fmla="*/ 1517450 w 2230147"/>
              <a:gd name="connsiteY809" fmla="*/ 1115712 h 2227136"/>
              <a:gd name="connsiteX810" fmla="*/ 1512174 w 2230147"/>
              <a:gd name="connsiteY810" fmla="*/ 1134840 h 2227136"/>
              <a:gd name="connsiteX811" fmla="*/ 1537568 w 2230147"/>
              <a:gd name="connsiteY811" fmla="*/ 1161224 h 2227136"/>
              <a:gd name="connsiteX812" fmla="*/ 1585059 w 2230147"/>
              <a:gd name="connsiteY812" fmla="*/ 1201130 h 2227136"/>
              <a:gd name="connsiteX813" fmla="*/ 1596272 w 2230147"/>
              <a:gd name="connsiteY813" fmla="*/ 1207726 h 2227136"/>
              <a:gd name="connsiteX814" fmla="*/ 1616390 w 2230147"/>
              <a:gd name="connsiteY814" fmla="*/ 1222237 h 2227136"/>
              <a:gd name="connsiteX815" fmla="*/ 1679052 w 2230147"/>
              <a:gd name="connsiteY815" fmla="*/ 1280612 h 2227136"/>
              <a:gd name="connsiteX816" fmla="*/ 1710053 w 2230147"/>
              <a:gd name="connsiteY816" fmla="*/ 1310623 h 2227136"/>
              <a:gd name="connsiteX817" fmla="*/ 1738746 w 2230147"/>
              <a:gd name="connsiteY817" fmla="*/ 1333709 h 2227136"/>
              <a:gd name="connsiteX818" fmla="*/ 1804046 w 2230147"/>
              <a:gd name="connsiteY818" fmla="*/ 1390435 h 2227136"/>
              <a:gd name="connsiteX819" fmla="*/ 1834057 w 2230147"/>
              <a:gd name="connsiteY819" fmla="*/ 1410223 h 2227136"/>
              <a:gd name="connsiteX820" fmla="*/ 1853846 w 2230147"/>
              <a:gd name="connsiteY820" fmla="*/ 1425394 h 2227136"/>
              <a:gd name="connsiteX821" fmla="*/ 1923433 w 2230147"/>
              <a:gd name="connsiteY821" fmla="*/ 1467938 h 2227136"/>
              <a:gd name="connsiteX822" fmla="*/ 1937944 w 2230147"/>
              <a:gd name="connsiteY822" fmla="*/ 1476843 h 2227136"/>
              <a:gd name="connsiteX823" fmla="*/ 1972903 w 2230147"/>
              <a:gd name="connsiteY823" fmla="*/ 1502897 h 2227136"/>
              <a:gd name="connsiteX824" fmla="*/ 1966637 w 2230147"/>
              <a:gd name="connsiteY824" fmla="*/ 1526972 h 2227136"/>
              <a:gd name="connsiteX825" fmla="*/ 1940583 w 2230147"/>
              <a:gd name="connsiteY825" fmla="*/ 1524993 h 2227136"/>
              <a:gd name="connsiteX826" fmla="*/ 1911231 w 2230147"/>
              <a:gd name="connsiteY826" fmla="*/ 1499269 h 2227136"/>
              <a:gd name="connsiteX827" fmla="*/ 1867697 w 2230147"/>
              <a:gd name="connsiteY827" fmla="*/ 1458703 h 2227136"/>
              <a:gd name="connsiteX828" fmla="*/ 1825153 w 2230147"/>
              <a:gd name="connsiteY828" fmla="*/ 1425064 h 2227136"/>
              <a:gd name="connsiteX829" fmla="*/ 1802397 w 2230147"/>
              <a:gd name="connsiteY829" fmla="*/ 1422425 h 2227136"/>
              <a:gd name="connsiteX830" fmla="*/ 1791843 w 2230147"/>
              <a:gd name="connsiteY830" fmla="*/ 1423745 h 2227136"/>
              <a:gd name="connsiteX831" fmla="*/ 1767768 w 2230147"/>
              <a:gd name="connsiteY831" fmla="*/ 1426713 h 2227136"/>
              <a:gd name="connsiteX832" fmla="*/ 1758863 w 2230147"/>
              <a:gd name="connsiteY832" fmla="*/ 1423415 h 2227136"/>
              <a:gd name="connsiteX833" fmla="*/ 1763151 w 2230147"/>
              <a:gd name="connsiteY833" fmla="*/ 1415500 h 2227136"/>
              <a:gd name="connsiteX834" fmla="*/ 1777992 w 2230147"/>
              <a:gd name="connsiteY834" fmla="*/ 1413191 h 2227136"/>
              <a:gd name="connsiteX835" fmla="*/ 1789205 w 2230147"/>
              <a:gd name="connsiteY835" fmla="*/ 1407584 h 2227136"/>
              <a:gd name="connsiteX836" fmla="*/ 1786237 w 2230147"/>
              <a:gd name="connsiteY836" fmla="*/ 1396701 h 2227136"/>
              <a:gd name="connsiteX837" fmla="*/ 1738086 w 2230147"/>
              <a:gd name="connsiteY837" fmla="*/ 1362402 h 2227136"/>
              <a:gd name="connsiteX838" fmla="*/ 1701148 w 2230147"/>
              <a:gd name="connsiteY838" fmla="*/ 1338986 h 2227136"/>
              <a:gd name="connsiteX839" fmla="*/ 1649040 w 2230147"/>
              <a:gd name="connsiteY839" fmla="*/ 1304357 h 2227136"/>
              <a:gd name="connsiteX840" fmla="*/ 1587038 w 2230147"/>
              <a:gd name="connsiteY840" fmla="*/ 1256866 h 2227136"/>
              <a:gd name="connsiteX841" fmla="*/ 1565601 w 2230147"/>
              <a:gd name="connsiteY841" fmla="*/ 1226854 h 2227136"/>
              <a:gd name="connsiteX842" fmla="*/ 1513492 w 2230147"/>
              <a:gd name="connsiteY842" fmla="*/ 1176395 h 2227136"/>
              <a:gd name="connsiteX843" fmla="*/ 1494034 w 2230147"/>
              <a:gd name="connsiteY843" fmla="*/ 1169799 h 2227136"/>
              <a:gd name="connsiteX844" fmla="*/ 1469629 w 2230147"/>
              <a:gd name="connsiteY844" fmla="*/ 1159575 h 2227136"/>
              <a:gd name="connsiteX845" fmla="*/ 1454458 w 2230147"/>
              <a:gd name="connsiteY845" fmla="*/ 1155288 h 2227136"/>
              <a:gd name="connsiteX846" fmla="*/ 1448852 w 2230147"/>
              <a:gd name="connsiteY846" fmla="*/ 1171778 h 2227136"/>
              <a:gd name="connsiteX847" fmla="*/ 1450830 w 2230147"/>
              <a:gd name="connsiteY847" fmla="*/ 1182331 h 2227136"/>
              <a:gd name="connsiteX848" fmla="*/ 1435990 w 2230147"/>
              <a:gd name="connsiteY848" fmla="*/ 1199811 h 2227136"/>
              <a:gd name="connsiteX849" fmla="*/ 1425830 w 2230147"/>
              <a:gd name="connsiteY849" fmla="*/ 1199276 h 2227136"/>
              <a:gd name="connsiteX850" fmla="*/ 1435990 w 2230147"/>
              <a:gd name="connsiteY850" fmla="*/ 1200800 h 2227136"/>
              <a:gd name="connsiteX851" fmla="*/ 1425230 w 2230147"/>
              <a:gd name="connsiteY851" fmla="*/ 1200718 h 2227136"/>
              <a:gd name="connsiteX852" fmla="*/ 1417613 w 2230147"/>
              <a:gd name="connsiteY852" fmla="*/ 1207670 h 2227136"/>
              <a:gd name="connsiteX853" fmla="*/ 1430713 w 2230147"/>
              <a:gd name="connsiteY853" fmla="*/ 1246642 h 2227136"/>
              <a:gd name="connsiteX854" fmla="*/ 1402350 w 2230147"/>
              <a:gd name="connsiteY854" fmla="*/ 1291165 h 2227136"/>
              <a:gd name="connsiteX855" fmla="*/ 1400974 w 2230147"/>
              <a:gd name="connsiteY855" fmla="*/ 1291666 h 2227136"/>
              <a:gd name="connsiteX856" fmla="*/ 1402351 w 2230147"/>
              <a:gd name="connsiteY856" fmla="*/ 1291824 h 2227136"/>
              <a:gd name="connsiteX857" fmla="*/ 1422798 w 2230147"/>
              <a:gd name="connsiteY857" fmla="*/ 1344262 h 2227136"/>
              <a:gd name="connsiteX858" fmla="*/ 1426426 w 2230147"/>
              <a:gd name="connsiteY858" fmla="*/ 1354486 h 2227136"/>
              <a:gd name="connsiteX859" fmla="*/ 1421809 w 2230147"/>
              <a:gd name="connsiteY859" fmla="*/ 1357454 h 2227136"/>
              <a:gd name="connsiteX860" fmla="*/ 1418181 w 2230147"/>
              <a:gd name="connsiteY860" fmla="*/ 1354816 h 2227136"/>
              <a:gd name="connsiteX861" fmla="*/ 1407297 w 2230147"/>
              <a:gd name="connsiteY861" fmla="*/ 1331730 h 2227136"/>
              <a:gd name="connsiteX862" fmla="*/ 1398063 w 2230147"/>
              <a:gd name="connsiteY862" fmla="*/ 1304357 h 2227136"/>
              <a:gd name="connsiteX863" fmla="*/ 1391467 w 2230147"/>
              <a:gd name="connsiteY863" fmla="*/ 1295782 h 2227136"/>
              <a:gd name="connsiteX864" fmla="*/ 1392419 w 2230147"/>
              <a:gd name="connsiteY864" fmla="*/ 1294777 h 2227136"/>
              <a:gd name="connsiteX865" fmla="*/ 1391467 w 2230147"/>
              <a:gd name="connsiteY865" fmla="*/ 1295123 h 2227136"/>
              <a:gd name="connsiteX866" fmla="*/ 1361784 w 2230147"/>
              <a:gd name="connsiteY866" fmla="*/ 1283910 h 2227136"/>
              <a:gd name="connsiteX867" fmla="*/ 1344305 w 2230147"/>
              <a:gd name="connsiteY867" fmla="*/ 1264451 h 2227136"/>
              <a:gd name="connsiteX868" fmla="*/ 1324517 w 2230147"/>
              <a:gd name="connsiteY868" fmla="*/ 1277643 h 2227136"/>
              <a:gd name="connsiteX869" fmla="*/ 1315943 w 2230147"/>
              <a:gd name="connsiteY869" fmla="*/ 1281931 h 2227136"/>
              <a:gd name="connsiteX870" fmla="*/ 1309016 w 2230147"/>
              <a:gd name="connsiteY870" fmla="*/ 1300070 h 2227136"/>
              <a:gd name="connsiteX871" fmla="*/ 1311325 w 2230147"/>
              <a:gd name="connsiteY871" fmla="*/ 1318538 h 2227136"/>
              <a:gd name="connsiteX872" fmla="*/ 1306048 w 2230147"/>
              <a:gd name="connsiteY872" fmla="*/ 1326784 h 2227136"/>
              <a:gd name="connsiteX873" fmla="*/ 1297474 w 2230147"/>
              <a:gd name="connsiteY873" fmla="*/ 1324475 h 2227136"/>
              <a:gd name="connsiteX874" fmla="*/ 1285601 w 2230147"/>
              <a:gd name="connsiteY874" fmla="*/ 1299740 h 2227136"/>
              <a:gd name="connsiteX875" fmla="*/ 1278675 w 2230147"/>
              <a:gd name="connsiteY875" fmla="*/ 1286548 h 2227136"/>
              <a:gd name="connsiteX876" fmla="*/ 1266802 w 2230147"/>
              <a:gd name="connsiteY876" fmla="*/ 1288856 h 2227136"/>
              <a:gd name="connsiteX877" fmla="*/ 1266143 w 2230147"/>
              <a:gd name="connsiteY877" fmla="*/ 1303698 h 2227136"/>
              <a:gd name="connsiteX878" fmla="*/ 1278016 w 2230147"/>
              <a:gd name="connsiteY878" fmla="*/ 1341295 h 2227136"/>
              <a:gd name="connsiteX879" fmla="*/ 1279005 w 2230147"/>
              <a:gd name="connsiteY879" fmla="*/ 1354816 h 2227136"/>
              <a:gd name="connsiteX880" fmla="*/ 1282303 w 2230147"/>
              <a:gd name="connsiteY880" fmla="*/ 1375594 h 2227136"/>
              <a:gd name="connsiteX881" fmla="*/ 1283622 w 2230147"/>
              <a:gd name="connsiteY881" fmla="*/ 1403627 h 2227136"/>
              <a:gd name="connsiteX882" fmla="*/ 1287250 w 2230147"/>
              <a:gd name="connsiteY882" fmla="*/ 1445841 h 2227136"/>
              <a:gd name="connsiteX883" fmla="*/ 1287250 w 2230147"/>
              <a:gd name="connsiteY883" fmla="*/ 1447416 h 2227136"/>
              <a:gd name="connsiteX884" fmla="*/ 1290631 w 2230147"/>
              <a:gd name="connsiteY884" fmla="*/ 1453426 h 2227136"/>
              <a:gd name="connsiteX885" fmla="*/ 1287250 w 2230147"/>
              <a:gd name="connsiteY885" fmla="*/ 1459437 h 2227136"/>
              <a:gd name="connsiteX886" fmla="*/ 1287250 w 2230147"/>
              <a:gd name="connsiteY886" fmla="*/ 1523674 h 2227136"/>
              <a:gd name="connsiteX887" fmla="*/ 1297144 w 2230147"/>
              <a:gd name="connsiteY887" fmla="*/ 1537196 h 2227136"/>
              <a:gd name="connsiteX888" fmla="*/ 1320230 w 2230147"/>
              <a:gd name="connsiteY888" fmla="*/ 1595240 h 2227136"/>
              <a:gd name="connsiteX889" fmla="*/ 1315613 w 2230147"/>
              <a:gd name="connsiteY889" fmla="*/ 1616018 h 2227136"/>
              <a:gd name="connsiteX890" fmla="*/ 1299782 w 2230147"/>
              <a:gd name="connsiteY890" fmla="*/ 1628880 h 2227136"/>
              <a:gd name="connsiteX891" fmla="*/ 1293189 w 2230147"/>
              <a:gd name="connsiteY891" fmla="*/ 1636972 h 2227136"/>
              <a:gd name="connsiteX892" fmla="*/ 1294898 w 2230147"/>
              <a:gd name="connsiteY892" fmla="*/ 1639268 h 2227136"/>
              <a:gd name="connsiteX893" fmla="*/ 1292985 w 2230147"/>
              <a:gd name="connsiteY893" fmla="*/ 1642187 h 2227136"/>
              <a:gd name="connsiteX894" fmla="*/ 1295824 w 2230147"/>
              <a:gd name="connsiteY894" fmla="*/ 1669446 h 2227136"/>
              <a:gd name="connsiteX895" fmla="*/ 1291868 w 2230147"/>
              <a:gd name="connsiteY895" fmla="*/ 1678680 h 2227136"/>
              <a:gd name="connsiteX896" fmla="*/ 1283622 w 2230147"/>
              <a:gd name="connsiteY896" fmla="*/ 1671094 h 2227136"/>
              <a:gd name="connsiteX897" fmla="*/ 1287844 w 2230147"/>
              <a:gd name="connsiteY897" fmla="*/ 1649334 h 2227136"/>
              <a:gd name="connsiteX898" fmla="*/ 1286921 w 2230147"/>
              <a:gd name="connsiteY898" fmla="*/ 1628550 h 2227136"/>
              <a:gd name="connsiteX899" fmla="*/ 1287609 w 2230147"/>
              <a:gd name="connsiteY899" fmla="*/ 1629475 h 2227136"/>
              <a:gd name="connsiteX900" fmla="*/ 1287580 w 2230147"/>
              <a:gd name="connsiteY900" fmla="*/ 1627561 h 2227136"/>
              <a:gd name="connsiteX901" fmla="*/ 1259547 w 2230147"/>
              <a:gd name="connsiteY901" fmla="*/ 1565559 h 2227136"/>
              <a:gd name="connsiteX902" fmla="*/ 1267792 w 2230147"/>
              <a:gd name="connsiteY902" fmla="*/ 1536866 h 2227136"/>
              <a:gd name="connsiteX903" fmla="*/ 1275377 w 2230147"/>
              <a:gd name="connsiteY903" fmla="*/ 1486077 h 2227136"/>
              <a:gd name="connsiteX904" fmla="*/ 1274717 w 2230147"/>
              <a:gd name="connsiteY904" fmla="*/ 1464310 h 2227136"/>
              <a:gd name="connsiteX905" fmla="*/ 1274962 w 2230147"/>
              <a:gd name="connsiteY905" fmla="*/ 1459725 h 2227136"/>
              <a:gd name="connsiteX906" fmla="*/ 1273633 w 2230147"/>
              <a:gd name="connsiteY906" fmla="*/ 1452685 h 2227136"/>
              <a:gd name="connsiteX907" fmla="*/ 1275536 w 2230147"/>
              <a:gd name="connsiteY907" fmla="*/ 1448959 h 2227136"/>
              <a:gd name="connsiteX908" fmla="*/ 1276037 w 2230147"/>
              <a:gd name="connsiteY908" fmla="*/ 1439575 h 2227136"/>
              <a:gd name="connsiteX909" fmla="*/ 1270430 w 2230147"/>
              <a:gd name="connsiteY909" fmla="*/ 1400988 h 2227136"/>
              <a:gd name="connsiteX910" fmla="*/ 1266143 w 2230147"/>
              <a:gd name="connsiteY910" fmla="*/ 1393073 h 2227136"/>
              <a:gd name="connsiteX911" fmla="*/ 1263834 w 2230147"/>
              <a:gd name="connsiteY911" fmla="*/ 1389116 h 2227136"/>
              <a:gd name="connsiteX912" fmla="*/ 1257898 w 2230147"/>
              <a:gd name="connsiteY912" fmla="*/ 1343603 h 2227136"/>
              <a:gd name="connsiteX913" fmla="*/ 1248994 w 2230147"/>
              <a:gd name="connsiteY913" fmla="*/ 1306006 h 2227136"/>
              <a:gd name="connsiteX914" fmla="*/ 1245695 w 2230147"/>
              <a:gd name="connsiteY914" fmla="*/ 1298421 h 2227136"/>
              <a:gd name="connsiteX915" fmla="*/ 1238440 w 2230147"/>
              <a:gd name="connsiteY915" fmla="*/ 1304027 h 2227136"/>
              <a:gd name="connsiteX916" fmla="*/ 1231514 w 2230147"/>
              <a:gd name="connsiteY916" fmla="*/ 1300729 h 2227136"/>
              <a:gd name="connsiteX917" fmla="*/ 1234482 w 2230147"/>
              <a:gd name="connsiteY917" fmla="*/ 1295783 h 2227136"/>
              <a:gd name="connsiteX918" fmla="*/ 1241078 w 2230147"/>
              <a:gd name="connsiteY918" fmla="*/ 1289516 h 2227136"/>
              <a:gd name="connsiteX919" fmla="*/ 1231844 w 2230147"/>
              <a:gd name="connsiteY919" fmla="*/ 1284569 h 2227136"/>
              <a:gd name="connsiteX920" fmla="*/ 1196225 w 2230147"/>
              <a:gd name="connsiteY920" fmla="*/ 1269398 h 2227136"/>
              <a:gd name="connsiteX921" fmla="*/ 1175118 w 2230147"/>
              <a:gd name="connsiteY921" fmla="*/ 1229822 h 2227136"/>
              <a:gd name="connsiteX922" fmla="*/ 1163905 w 2230147"/>
              <a:gd name="connsiteY922" fmla="*/ 1241695 h 2227136"/>
              <a:gd name="connsiteX923" fmla="*/ 1170171 w 2230147"/>
              <a:gd name="connsiteY923" fmla="*/ 1227844 h 2227136"/>
              <a:gd name="connsiteX924" fmla="*/ 1171161 w 2230147"/>
              <a:gd name="connsiteY924" fmla="*/ 1211683 h 2227136"/>
              <a:gd name="connsiteX925" fmla="*/ 1155000 w 2230147"/>
              <a:gd name="connsiteY925" fmla="*/ 1206406 h 2227136"/>
              <a:gd name="connsiteX926" fmla="*/ 1154295 w 2230147"/>
              <a:gd name="connsiteY926" fmla="*/ 1214744 h 2227136"/>
              <a:gd name="connsiteX927" fmla="*/ 1154506 w 2230147"/>
              <a:gd name="connsiteY927" fmla="*/ 1220464 h 2227136"/>
              <a:gd name="connsiteX928" fmla="*/ 1152928 w 2230147"/>
              <a:gd name="connsiteY928" fmla="*/ 1226232 h 2227136"/>
              <a:gd name="connsiteX929" fmla="*/ 1152032 w 2230147"/>
              <a:gd name="connsiteY929" fmla="*/ 1232461 h 2227136"/>
              <a:gd name="connsiteX930" fmla="*/ 1144777 w 2230147"/>
              <a:gd name="connsiteY930" fmla="*/ 1271047 h 2227136"/>
              <a:gd name="connsiteX931" fmla="*/ 1155330 w 2230147"/>
              <a:gd name="connsiteY931" fmla="*/ 1283250 h 2227136"/>
              <a:gd name="connsiteX932" fmla="*/ 1159288 w 2230147"/>
              <a:gd name="connsiteY932" fmla="*/ 1285558 h 2227136"/>
              <a:gd name="connsiteX933" fmla="*/ 1166214 w 2230147"/>
              <a:gd name="connsiteY933" fmla="*/ 1319528 h 2227136"/>
              <a:gd name="connsiteX934" fmla="*/ 1151702 w 2230147"/>
              <a:gd name="connsiteY934" fmla="*/ 1337007 h 2227136"/>
              <a:gd name="connsiteX935" fmla="*/ 1143128 w 2230147"/>
              <a:gd name="connsiteY935" fmla="*/ 1337337 h 2227136"/>
              <a:gd name="connsiteX936" fmla="*/ 1128617 w 2230147"/>
              <a:gd name="connsiteY936" fmla="*/ 1350199 h 2227136"/>
              <a:gd name="connsiteX937" fmla="*/ 1121361 w 2230147"/>
              <a:gd name="connsiteY937" fmla="*/ 1374604 h 2227136"/>
              <a:gd name="connsiteX938" fmla="*/ 1126638 w 2230147"/>
              <a:gd name="connsiteY938" fmla="*/ 1393403 h 2227136"/>
              <a:gd name="connsiteX939" fmla="*/ 1110148 w 2230147"/>
              <a:gd name="connsiteY939" fmla="*/ 1406265 h 2227136"/>
              <a:gd name="connsiteX940" fmla="*/ 1096296 w 2230147"/>
              <a:gd name="connsiteY940" fmla="*/ 1462991 h 2227136"/>
              <a:gd name="connsiteX941" fmla="*/ 1092009 w 2230147"/>
              <a:gd name="connsiteY941" fmla="*/ 1484758 h 2227136"/>
              <a:gd name="connsiteX942" fmla="*/ 1091061 w 2230147"/>
              <a:gd name="connsiteY942" fmla="*/ 1499104 h 2227136"/>
              <a:gd name="connsiteX943" fmla="*/ 1090796 w 2230147"/>
              <a:gd name="connsiteY943" fmla="*/ 1501352 h 2227136"/>
              <a:gd name="connsiteX944" fmla="*/ 1091120 w 2230147"/>
              <a:gd name="connsiteY944" fmla="*/ 1499640 h 2227136"/>
              <a:gd name="connsiteX945" fmla="*/ 1096001 w 2230147"/>
              <a:gd name="connsiteY945" fmla="*/ 1485417 h 2227136"/>
              <a:gd name="connsiteX946" fmla="*/ 1097192 w 2230147"/>
              <a:gd name="connsiteY946" fmla="*/ 1499887 h 2227136"/>
              <a:gd name="connsiteX947" fmla="*/ 1089507 w 2230147"/>
              <a:gd name="connsiteY947" fmla="*/ 1512293 h 2227136"/>
              <a:gd name="connsiteX948" fmla="*/ 1089370 w 2230147"/>
              <a:gd name="connsiteY948" fmla="*/ 1513450 h 2227136"/>
              <a:gd name="connsiteX949" fmla="*/ 1092668 w 2230147"/>
              <a:gd name="connsiteY949" fmla="*/ 1571825 h 2227136"/>
              <a:gd name="connsiteX950" fmla="*/ 1092668 w 2230147"/>
              <a:gd name="connsiteY950" fmla="*/ 1586666 h 2227136"/>
              <a:gd name="connsiteX951" fmla="*/ 1076508 w 2230147"/>
              <a:gd name="connsiteY951" fmla="*/ 1552696 h 2227136"/>
              <a:gd name="connsiteX952" fmla="*/ 1072221 w 2230147"/>
              <a:gd name="connsiteY952" fmla="*/ 1548409 h 2227136"/>
              <a:gd name="connsiteX953" fmla="*/ 1081125 w 2230147"/>
              <a:gd name="connsiteY953" fmla="*/ 1515759 h 2227136"/>
              <a:gd name="connsiteX954" fmla="*/ 1080466 w 2230147"/>
              <a:gd name="connsiteY954" fmla="*/ 1500258 h 2227136"/>
              <a:gd name="connsiteX955" fmla="*/ 1078817 w 2230147"/>
              <a:gd name="connsiteY955" fmla="*/ 1479481 h 2227136"/>
              <a:gd name="connsiteX956" fmla="*/ 1082115 w 2230147"/>
              <a:gd name="connsiteY956" fmla="*/ 1452108 h 2227136"/>
              <a:gd name="connsiteX957" fmla="*/ 1110808 w 2230147"/>
              <a:gd name="connsiteY957" fmla="*/ 1375924 h 2227136"/>
              <a:gd name="connsiteX958" fmla="*/ 1116744 w 2230147"/>
              <a:gd name="connsiteY958" fmla="*/ 1303698 h 2227136"/>
              <a:gd name="connsiteX959" fmla="*/ 1118723 w 2230147"/>
              <a:gd name="connsiteY959" fmla="*/ 1282590 h 2227136"/>
              <a:gd name="connsiteX960" fmla="*/ 1122680 w 2230147"/>
              <a:gd name="connsiteY960" fmla="*/ 1258185 h 2227136"/>
              <a:gd name="connsiteX961" fmla="*/ 1130595 w 2230147"/>
              <a:gd name="connsiteY961" fmla="*/ 1206736 h 2227136"/>
              <a:gd name="connsiteX962" fmla="*/ 1130053 w 2230147"/>
              <a:gd name="connsiteY962" fmla="*/ 1200385 h 2227136"/>
              <a:gd name="connsiteX963" fmla="*/ 1126309 w 2230147"/>
              <a:gd name="connsiteY963" fmla="*/ 1192349 h 2227136"/>
              <a:gd name="connsiteX964" fmla="*/ 1122173 w 2230147"/>
              <a:gd name="connsiteY964" fmla="*/ 1181495 h 2227136"/>
              <a:gd name="connsiteX965" fmla="*/ 1120372 w 2230147"/>
              <a:gd name="connsiteY965" fmla="*/ 1179693 h 2227136"/>
              <a:gd name="connsiteX966" fmla="*/ 1119721 w 2230147"/>
              <a:gd name="connsiteY966" fmla="*/ 1179282 h 2227136"/>
              <a:gd name="connsiteX967" fmla="*/ 1107057 w 2230147"/>
              <a:gd name="connsiteY967" fmla="*/ 1178497 h 2227136"/>
              <a:gd name="connsiteX968" fmla="*/ 1097464 w 2230147"/>
              <a:gd name="connsiteY968" fmla="*/ 1180485 h 2227136"/>
              <a:gd name="connsiteX969" fmla="*/ 1096626 w 2230147"/>
              <a:gd name="connsiteY969" fmla="*/ 1181672 h 2227136"/>
              <a:gd name="connsiteX970" fmla="*/ 1094526 w 2230147"/>
              <a:gd name="connsiteY970" fmla="*/ 1187711 h 2227136"/>
              <a:gd name="connsiteX971" fmla="*/ 1096212 w 2230147"/>
              <a:gd name="connsiteY971" fmla="*/ 1200594 h 2227136"/>
              <a:gd name="connsiteX972" fmla="*/ 1093028 w 2230147"/>
              <a:gd name="connsiteY972" fmla="*/ 1206279 h 2227136"/>
              <a:gd name="connsiteX973" fmla="*/ 1092668 w 2230147"/>
              <a:gd name="connsiteY973" fmla="*/ 1212673 h 2227136"/>
              <a:gd name="connsiteX974" fmla="*/ 1086732 w 2230147"/>
              <a:gd name="connsiteY974" fmla="*/ 1248621 h 2227136"/>
              <a:gd name="connsiteX975" fmla="*/ 1084987 w 2230147"/>
              <a:gd name="connsiteY975" fmla="*/ 1255451 h 2227136"/>
              <a:gd name="connsiteX976" fmla="*/ 1088051 w 2230147"/>
              <a:gd name="connsiteY976" fmla="*/ 1259834 h 2227136"/>
              <a:gd name="connsiteX977" fmla="*/ 1089412 w 2230147"/>
              <a:gd name="connsiteY977" fmla="*/ 1255094 h 2227136"/>
              <a:gd name="connsiteX978" fmla="*/ 1092998 w 2230147"/>
              <a:gd name="connsiteY978" fmla="*/ 1253568 h 2227136"/>
              <a:gd name="connsiteX979" fmla="*/ 1092009 w 2230147"/>
              <a:gd name="connsiteY979" fmla="*/ 1261153 h 2227136"/>
              <a:gd name="connsiteX980" fmla="*/ 1088711 w 2230147"/>
              <a:gd name="connsiteY980" fmla="*/ 1275005 h 2227136"/>
              <a:gd name="connsiteX981" fmla="*/ 1082527 w 2230147"/>
              <a:gd name="connsiteY981" fmla="*/ 1279457 h 2227136"/>
              <a:gd name="connsiteX982" fmla="*/ 1078406 w 2230147"/>
              <a:gd name="connsiteY982" fmla="*/ 1279192 h 2227136"/>
              <a:gd name="connsiteX983" fmla="*/ 1075848 w 2230147"/>
              <a:gd name="connsiteY983" fmla="*/ 1282260 h 2227136"/>
              <a:gd name="connsiteX984" fmla="*/ 1073540 w 2230147"/>
              <a:gd name="connsiteY984" fmla="*/ 1282607 h 2227136"/>
              <a:gd name="connsiteX985" fmla="*/ 1073540 w 2230147"/>
              <a:gd name="connsiteY985" fmla="*/ 1296442 h 2227136"/>
              <a:gd name="connsiteX986" fmla="*/ 1069912 w 2230147"/>
              <a:gd name="connsiteY986" fmla="*/ 1301719 h 2227136"/>
              <a:gd name="connsiteX987" fmla="*/ 1068263 w 2230147"/>
              <a:gd name="connsiteY987" fmla="*/ 1296442 h 2227136"/>
              <a:gd name="connsiteX988" fmla="*/ 1069253 w 2230147"/>
              <a:gd name="connsiteY988" fmla="*/ 1283580 h 2227136"/>
              <a:gd name="connsiteX989" fmla="*/ 1070102 w 2230147"/>
              <a:gd name="connsiteY989" fmla="*/ 1283122 h 2227136"/>
              <a:gd name="connsiteX990" fmla="*/ 1069253 w 2230147"/>
              <a:gd name="connsiteY990" fmla="*/ 1283250 h 2227136"/>
              <a:gd name="connsiteX991" fmla="*/ 1054412 w 2230147"/>
              <a:gd name="connsiteY991" fmla="*/ 1233780 h 2227136"/>
              <a:gd name="connsiteX992" fmla="*/ 1064635 w 2230147"/>
              <a:gd name="connsiteY992" fmla="*/ 1190576 h 2227136"/>
              <a:gd name="connsiteX993" fmla="*/ 1066284 w 2230147"/>
              <a:gd name="connsiteY993" fmla="*/ 1181012 h 2227136"/>
              <a:gd name="connsiteX994" fmla="*/ 1073135 w 2230147"/>
              <a:gd name="connsiteY994" fmla="*/ 1169921 h 2227136"/>
              <a:gd name="connsiteX995" fmla="*/ 1070490 w 2230147"/>
              <a:gd name="connsiteY995" fmla="*/ 1167861 h 2227136"/>
              <a:gd name="connsiteX996" fmla="*/ 1066945 w 2230147"/>
              <a:gd name="connsiteY996" fmla="*/ 1162214 h 2227136"/>
              <a:gd name="connsiteX997" fmla="*/ 1066944 w 2230147"/>
              <a:gd name="connsiteY997" fmla="*/ 1162213 h 2227136"/>
              <a:gd name="connsiteX998" fmla="*/ 1053752 w 2230147"/>
              <a:gd name="connsiteY998" fmla="*/ 1159245 h 2227136"/>
              <a:gd name="connsiteX999" fmla="*/ 1053316 w 2230147"/>
              <a:gd name="connsiteY999" fmla="*/ 1159201 h 2227136"/>
              <a:gd name="connsiteX1000" fmla="*/ 1053422 w 2230147"/>
              <a:gd name="connsiteY1000" fmla="*/ 1159245 h 2227136"/>
              <a:gd name="connsiteX1001" fmla="*/ 1040870 w 2230147"/>
              <a:gd name="connsiteY1001" fmla="*/ 1159076 h 2227136"/>
              <a:gd name="connsiteX1002" fmla="*/ 1030336 w 2230147"/>
              <a:gd name="connsiteY1002" fmla="*/ 1161554 h 2227136"/>
              <a:gd name="connsiteX1003" fmla="*/ 881267 w 2230147"/>
              <a:gd name="connsiteY1003" fmla="*/ 1194864 h 2227136"/>
              <a:gd name="connsiteX1004" fmla="*/ 873579 w 2230147"/>
              <a:gd name="connsiteY1004" fmla="*/ 1195268 h 2227136"/>
              <a:gd name="connsiteX1005" fmla="*/ 866385 w 2230147"/>
              <a:gd name="connsiteY1005" fmla="*/ 1198893 h 2227136"/>
              <a:gd name="connsiteX1006" fmla="*/ 852904 w 2230147"/>
              <a:gd name="connsiteY1006" fmla="*/ 1196989 h 2227136"/>
              <a:gd name="connsiteX1007" fmla="*/ 855865 w 2230147"/>
              <a:gd name="connsiteY1007" fmla="*/ 1196144 h 2227136"/>
              <a:gd name="connsiteX1008" fmla="*/ 815472 w 2230147"/>
              <a:gd name="connsiteY1008" fmla="*/ 1191484 h 2227136"/>
              <a:gd name="connsiteX1009" fmla="*/ 780678 w 2230147"/>
              <a:gd name="connsiteY1009" fmla="*/ 1170459 h 2227136"/>
              <a:gd name="connsiteX1010" fmla="*/ 792221 w 2230147"/>
              <a:gd name="connsiteY1010" fmla="*/ 1126266 h 2227136"/>
              <a:gd name="connsiteX1011" fmla="*/ 810360 w 2230147"/>
              <a:gd name="connsiteY1011" fmla="*/ 1119339 h 2227136"/>
              <a:gd name="connsiteX1012" fmla="*/ 818935 w 2230147"/>
              <a:gd name="connsiteY1012" fmla="*/ 1089988 h 2227136"/>
              <a:gd name="connsiteX1013" fmla="*/ 817912 w 2230147"/>
              <a:gd name="connsiteY1013" fmla="*/ 1088088 h 2227136"/>
              <a:gd name="connsiteX1014" fmla="*/ 804094 w 2230147"/>
              <a:gd name="connsiteY1014" fmla="*/ 1093615 h 2227136"/>
              <a:gd name="connsiteX1015" fmla="*/ 816627 w 2230147"/>
              <a:gd name="connsiteY1015" fmla="*/ 1085370 h 2227136"/>
              <a:gd name="connsiteX1016" fmla="*/ 816752 w 2230147"/>
              <a:gd name="connsiteY1016" fmla="*/ 1085496 h 2227136"/>
              <a:gd name="connsiteX1017" fmla="*/ 835755 w 2230147"/>
              <a:gd name="connsiteY1017" fmla="*/ 1054699 h 2227136"/>
              <a:gd name="connsiteX1018" fmla="*/ 836084 w 2230147"/>
              <a:gd name="connsiteY1018" fmla="*/ 1041177 h 2227136"/>
              <a:gd name="connsiteX1019" fmla="*/ 832640 w 2230147"/>
              <a:gd name="connsiteY1019" fmla="*/ 1042740 h 2227136"/>
              <a:gd name="connsiteX1020" fmla="*/ 830973 w 2230147"/>
              <a:gd name="connsiteY1020" fmla="*/ 1045093 h 2227136"/>
              <a:gd name="connsiteX1021" fmla="*/ 833776 w 2230147"/>
              <a:gd name="connsiteY1021" fmla="*/ 1055028 h 2227136"/>
              <a:gd name="connsiteX1022" fmla="*/ 825737 w 2230147"/>
              <a:gd name="connsiteY1022" fmla="*/ 1050246 h 2227136"/>
              <a:gd name="connsiteX1023" fmla="*/ 821416 w 2230147"/>
              <a:gd name="connsiteY1023" fmla="*/ 1049240 h 2227136"/>
              <a:gd name="connsiteX1024" fmla="*/ 819265 w 2230147"/>
              <a:gd name="connsiteY1024" fmla="*/ 1050742 h 2227136"/>
              <a:gd name="connsiteX1025" fmla="*/ 791231 w 2230147"/>
              <a:gd name="connsiteY1025" fmla="*/ 1074817 h 2227136"/>
              <a:gd name="connsiteX1026" fmla="*/ 753964 w 2230147"/>
              <a:gd name="connsiteY1026" fmla="*/ 1109445 h 2227136"/>
              <a:gd name="connsiteX1027" fmla="*/ 738134 w 2230147"/>
              <a:gd name="connsiteY1027" fmla="*/ 1112414 h 2227136"/>
              <a:gd name="connsiteX1028" fmla="*/ 730219 w 2230147"/>
              <a:gd name="connsiteY1028" fmla="*/ 1096583 h 2227136"/>
              <a:gd name="connsiteX1029" fmla="*/ 741432 w 2230147"/>
              <a:gd name="connsiteY1029" fmla="*/ 1086690 h 2227136"/>
              <a:gd name="connsiteX1030" fmla="*/ 785625 w 2230147"/>
              <a:gd name="connsiteY1030" fmla="*/ 1059316 h 2227136"/>
              <a:gd name="connsiteX1031" fmla="*/ 814977 w 2230147"/>
              <a:gd name="connsiteY1031" fmla="*/ 1027326 h 2227136"/>
              <a:gd name="connsiteX1032" fmla="*/ 817650 w 2230147"/>
              <a:gd name="connsiteY1032" fmla="*/ 1025500 h 2227136"/>
              <a:gd name="connsiteX1033" fmla="*/ 821244 w 2230147"/>
              <a:gd name="connsiteY1033" fmla="*/ 1014463 h 2227136"/>
              <a:gd name="connsiteX1034" fmla="*/ 822233 w 2230147"/>
              <a:gd name="connsiteY1034" fmla="*/ 998962 h 2227136"/>
              <a:gd name="connsiteX1035" fmla="*/ 823223 w 2230147"/>
              <a:gd name="connsiteY1035" fmla="*/ 991047 h 2227136"/>
              <a:gd name="connsiteX1036" fmla="*/ 830478 w 2230147"/>
              <a:gd name="connsiteY1036" fmla="*/ 993025 h 2227136"/>
              <a:gd name="connsiteX1037" fmla="*/ 835884 w 2230147"/>
              <a:gd name="connsiteY1037" fmla="*/ 991945 h 2227136"/>
              <a:gd name="connsiteX1038" fmla="*/ 834435 w 2230147"/>
              <a:gd name="connsiteY1038" fmla="*/ 984122 h 2227136"/>
              <a:gd name="connsiteX1039" fmla="*/ 833692 w 2230147"/>
              <a:gd name="connsiteY1039" fmla="*/ 982387 h 2227136"/>
              <a:gd name="connsiteX1040" fmla="*/ 826025 w 2230147"/>
              <a:gd name="connsiteY1040" fmla="*/ 979999 h 2227136"/>
              <a:gd name="connsiteX1041" fmla="*/ 822941 w 2230147"/>
              <a:gd name="connsiteY1041" fmla="*/ 970098 h 2227136"/>
              <a:gd name="connsiteX1042" fmla="*/ 822892 w 2230147"/>
              <a:gd name="connsiteY1042" fmla="*/ 970270 h 2227136"/>
              <a:gd name="connsiteX1043" fmla="*/ 813823 w 2230147"/>
              <a:gd name="connsiteY1043" fmla="*/ 962355 h 2227136"/>
              <a:gd name="connsiteX1044" fmla="*/ 816057 w 2230147"/>
              <a:gd name="connsiteY1044" fmla="*/ 952891 h 2227136"/>
              <a:gd name="connsiteX1045" fmla="*/ 815967 w 2230147"/>
              <a:gd name="connsiteY1045" fmla="*/ 952791 h 2227136"/>
              <a:gd name="connsiteX1046" fmla="*/ 802115 w 2230147"/>
              <a:gd name="connsiteY1046" fmla="*/ 937620 h 2227136"/>
              <a:gd name="connsiteX1047" fmla="*/ 800037 w 2230147"/>
              <a:gd name="connsiteY1047" fmla="*/ 935958 h 2227136"/>
              <a:gd name="connsiteX1048" fmla="*/ 796838 w 2230147"/>
              <a:gd name="connsiteY1048" fmla="*/ 936631 h 2227136"/>
              <a:gd name="connsiteX1049" fmla="*/ 782657 w 2230147"/>
              <a:gd name="connsiteY1049" fmla="*/ 930035 h 2227136"/>
              <a:gd name="connsiteX1050" fmla="*/ 779129 w 2230147"/>
              <a:gd name="connsiteY1050" fmla="*/ 919231 h 2227136"/>
              <a:gd name="connsiteX1051" fmla="*/ 775731 w 2230147"/>
              <a:gd name="connsiteY1051" fmla="*/ 916513 h 2227136"/>
              <a:gd name="connsiteX1052" fmla="*/ 726590 w 2230147"/>
              <a:gd name="connsiteY1052" fmla="*/ 892438 h 2227136"/>
              <a:gd name="connsiteX1053" fmla="*/ 721870 w 2230147"/>
              <a:gd name="connsiteY1053" fmla="*/ 891021 h 2227136"/>
              <a:gd name="connsiteX1054" fmla="*/ 719006 w 2230147"/>
              <a:gd name="connsiteY1054" fmla="*/ 891901 h 2227136"/>
              <a:gd name="connsiteX1055" fmla="*/ 715698 w 2230147"/>
              <a:gd name="connsiteY1055" fmla="*/ 891093 h 2227136"/>
              <a:gd name="connsiteX1056" fmla="*/ 715117 w 2230147"/>
              <a:gd name="connsiteY1056" fmla="*/ 888995 h 2227136"/>
              <a:gd name="connsiteX1057" fmla="*/ 713399 w 2230147"/>
              <a:gd name="connsiteY1057" fmla="*/ 888480 h 2227136"/>
              <a:gd name="connsiteX1058" fmla="*/ 683387 w 2230147"/>
              <a:gd name="connsiteY1058" fmla="*/ 886172 h 2227136"/>
              <a:gd name="connsiteX1059" fmla="*/ 681899 w 2230147"/>
              <a:gd name="connsiteY1059" fmla="*/ 886147 h 2227136"/>
              <a:gd name="connsiteX1060" fmla="*/ 683387 w 2230147"/>
              <a:gd name="connsiteY1060" fmla="*/ 886978 h 2227136"/>
              <a:gd name="connsiteX1061" fmla="*/ 660961 w 2230147"/>
              <a:gd name="connsiteY1061" fmla="*/ 886026 h 2227136"/>
              <a:gd name="connsiteX1062" fmla="*/ 661220 w 2230147"/>
              <a:gd name="connsiteY1062" fmla="*/ 885906 h 2227136"/>
              <a:gd name="connsiteX1063" fmla="*/ 624147 w 2230147"/>
              <a:gd name="connsiteY1063" fmla="*/ 887284 h 2227136"/>
              <a:gd name="connsiteX1064" fmla="*/ 585107 w 2230147"/>
              <a:gd name="connsiteY1064" fmla="*/ 882544 h 2227136"/>
              <a:gd name="connsiteX1065" fmla="*/ 522115 w 2230147"/>
              <a:gd name="connsiteY1065" fmla="*/ 839670 h 2227136"/>
              <a:gd name="connsiteX1066" fmla="*/ 518864 w 2230147"/>
              <a:gd name="connsiteY1066" fmla="*/ 834794 h 2227136"/>
              <a:gd name="connsiteX1067" fmla="*/ 513417 w 2230147"/>
              <a:gd name="connsiteY1067" fmla="*/ 831219 h 2227136"/>
              <a:gd name="connsiteX1068" fmla="*/ 510485 w 2230147"/>
              <a:gd name="connsiteY1068" fmla="*/ 826752 h 2227136"/>
              <a:gd name="connsiteX1069" fmla="*/ 505955 w 2230147"/>
              <a:gd name="connsiteY1069" fmla="*/ 823840 h 2227136"/>
              <a:gd name="connsiteX1070" fmla="*/ 464070 w 2230147"/>
              <a:gd name="connsiteY1070" fmla="*/ 768763 h 2227136"/>
              <a:gd name="connsiteX1071" fmla="*/ 458794 w 2230147"/>
              <a:gd name="connsiteY1071" fmla="*/ 736772 h 2227136"/>
              <a:gd name="connsiteX1072" fmla="*/ 398770 w 2230147"/>
              <a:gd name="connsiteY1072" fmla="*/ 647396 h 2227136"/>
              <a:gd name="connsiteX1073" fmla="*/ 354247 w 2230147"/>
              <a:gd name="connsiteY1073" fmla="*/ 622661 h 2227136"/>
              <a:gd name="connsiteX1074" fmla="*/ 244094 w 2230147"/>
              <a:gd name="connsiteY1074" fmla="*/ 581437 h 2227136"/>
              <a:gd name="connsiteX1075" fmla="*/ 231232 w 2230147"/>
              <a:gd name="connsiteY1075" fmla="*/ 575500 h 2227136"/>
              <a:gd name="connsiteX1076" fmla="*/ 181103 w 2230147"/>
              <a:gd name="connsiteY1076" fmla="*/ 557032 h 2227136"/>
              <a:gd name="connsiteX1077" fmla="*/ 160325 w 2230147"/>
              <a:gd name="connsiteY1077" fmla="*/ 550435 h 2227136"/>
              <a:gd name="connsiteX1078" fmla="*/ 33022 w 2230147"/>
              <a:gd name="connsiteY1078" fmla="*/ 510200 h 2227136"/>
              <a:gd name="connsiteX1079" fmla="*/ 6309 w 2230147"/>
              <a:gd name="connsiteY1079" fmla="*/ 497997 h 2227136"/>
              <a:gd name="connsiteX1080" fmla="*/ 702 w 2230147"/>
              <a:gd name="connsiteY1080" fmla="*/ 485465 h 2227136"/>
              <a:gd name="connsiteX1081" fmla="*/ 12575 w 2230147"/>
              <a:gd name="connsiteY1081" fmla="*/ 482497 h 2227136"/>
              <a:gd name="connsiteX1082" fmla="*/ 47204 w 2230147"/>
              <a:gd name="connsiteY1082" fmla="*/ 495359 h 2227136"/>
              <a:gd name="connsiteX1083" fmla="*/ 53140 w 2230147"/>
              <a:gd name="connsiteY1083" fmla="*/ 497997 h 2227136"/>
              <a:gd name="connsiteX1084" fmla="*/ 128994 w 2230147"/>
              <a:gd name="connsiteY1084" fmla="*/ 521743 h 2227136"/>
              <a:gd name="connsiteX1085" fmla="*/ 201880 w 2230147"/>
              <a:gd name="connsiteY1085" fmla="*/ 541201 h 2227136"/>
              <a:gd name="connsiteX1086" fmla="*/ 186050 w 2230147"/>
              <a:gd name="connsiteY1086" fmla="*/ 524381 h 2227136"/>
              <a:gd name="connsiteX1087" fmla="*/ 186723 w 2230147"/>
              <a:gd name="connsiteY1087" fmla="*/ 522951 h 2227136"/>
              <a:gd name="connsiteX1088" fmla="*/ 149112 w 2230147"/>
              <a:gd name="connsiteY1088" fmla="*/ 497337 h 2227136"/>
              <a:gd name="connsiteX1089" fmla="*/ 170838 w 2230147"/>
              <a:gd name="connsiteY1089" fmla="*/ 505376 h 2227136"/>
              <a:gd name="connsiteX1090" fmla="*/ 189081 w 2230147"/>
              <a:gd name="connsiteY1090" fmla="*/ 518906 h 2227136"/>
              <a:gd name="connsiteX1091" fmla="*/ 205343 w 2230147"/>
              <a:gd name="connsiteY1091" fmla="*/ 524340 h 2227136"/>
              <a:gd name="connsiteX1092" fmla="*/ 221008 w 2230147"/>
              <a:gd name="connsiteY1092" fmla="*/ 532626 h 2227136"/>
              <a:gd name="connsiteX1093" fmla="*/ 236179 w 2230147"/>
              <a:gd name="connsiteY1093" fmla="*/ 541201 h 2227136"/>
              <a:gd name="connsiteX1094" fmla="*/ 311703 w 2230147"/>
              <a:gd name="connsiteY1094" fmla="*/ 554063 h 2227136"/>
              <a:gd name="connsiteX1095" fmla="*/ 325555 w 2230147"/>
              <a:gd name="connsiteY1095" fmla="*/ 532626 h 2227136"/>
              <a:gd name="connsiteX1096" fmla="*/ 312033 w 2230147"/>
              <a:gd name="connsiteY1096" fmla="*/ 501625 h 2227136"/>
              <a:gd name="connsiteX1097" fmla="*/ 261573 w 2230147"/>
              <a:gd name="connsiteY1097" fmla="*/ 404664 h 2227136"/>
              <a:gd name="connsiteX1098" fmla="*/ 235519 w 2230147"/>
              <a:gd name="connsiteY1098" fmla="*/ 396749 h 2227136"/>
              <a:gd name="connsiteX1099" fmla="*/ 169559 w 2230147"/>
              <a:gd name="connsiteY1099" fmla="*/ 375312 h 2227136"/>
              <a:gd name="connsiteX1100" fmla="*/ 166591 w 2230147"/>
              <a:gd name="connsiteY1100" fmla="*/ 334416 h 2227136"/>
              <a:gd name="connsiteX1101" fmla="*/ 162633 w 2230147"/>
              <a:gd name="connsiteY1101" fmla="*/ 313309 h 2227136"/>
              <a:gd name="connsiteX1102" fmla="*/ 141526 w 2230147"/>
              <a:gd name="connsiteY1102" fmla="*/ 280659 h 2227136"/>
              <a:gd name="connsiteX1103" fmla="*/ 117121 w 2230147"/>
              <a:gd name="connsiteY1103" fmla="*/ 253945 h 2227136"/>
              <a:gd name="connsiteX1104" fmla="*/ 96674 w 2230147"/>
              <a:gd name="connsiteY1104" fmla="*/ 205465 h 2227136"/>
              <a:gd name="connsiteX1105" fmla="*/ 83811 w 2230147"/>
              <a:gd name="connsiteY1105" fmla="*/ 164570 h 2227136"/>
              <a:gd name="connsiteX1106" fmla="*/ 69630 w 2230147"/>
              <a:gd name="connsiteY1106" fmla="*/ 152697 h 2227136"/>
              <a:gd name="connsiteX1107" fmla="*/ 57757 w 2230147"/>
              <a:gd name="connsiteY1107" fmla="*/ 126973 h 2227136"/>
              <a:gd name="connsiteX1108" fmla="*/ 56438 w 2230147"/>
              <a:gd name="connsiteY1108" fmla="*/ 103557 h 2227136"/>
              <a:gd name="connsiteX1109" fmla="*/ 48853 w 2230147"/>
              <a:gd name="connsiteY1109" fmla="*/ 61342 h 2227136"/>
              <a:gd name="connsiteX1110" fmla="*/ 35990 w 2230147"/>
              <a:gd name="connsiteY1110" fmla="*/ 37267 h 2227136"/>
              <a:gd name="connsiteX1111" fmla="*/ 27416 w 2230147"/>
              <a:gd name="connsiteY1111" fmla="*/ 28692 h 2227136"/>
              <a:gd name="connsiteX1112" fmla="*/ 35001 w 2230147"/>
              <a:gd name="connsiteY1112" fmla="*/ 6266 h 2227136"/>
              <a:gd name="connsiteX1113" fmla="*/ 74247 w 2230147"/>
              <a:gd name="connsiteY1113" fmla="*/ 4947 h 2227136"/>
              <a:gd name="connsiteX1114" fmla="*/ 81833 w 2230147"/>
              <a:gd name="connsiteY1114" fmla="*/ 6266 h 2227136"/>
              <a:gd name="connsiteX1115" fmla="*/ 129654 w 2230147"/>
              <a:gd name="connsiteY1115" fmla="*/ 23416 h 2227136"/>
              <a:gd name="connsiteX1116" fmla="*/ 146803 w 2230147"/>
              <a:gd name="connsiteY1116" fmla="*/ 30012 h 2227136"/>
              <a:gd name="connsiteX1117" fmla="*/ 154059 w 2230147"/>
              <a:gd name="connsiteY1117" fmla="*/ 43863 h 2227136"/>
              <a:gd name="connsiteX1118" fmla="*/ 156697 w 2230147"/>
              <a:gd name="connsiteY1118" fmla="*/ 53427 h 2227136"/>
              <a:gd name="connsiteX1119" fmla="*/ 172857 w 2230147"/>
              <a:gd name="connsiteY1119" fmla="*/ 85418 h 2227136"/>
              <a:gd name="connsiteX1120" fmla="*/ 194294 w 2230147"/>
              <a:gd name="connsiteY1120" fmla="*/ 142144 h 2227136"/>
              <a:gd name="connsiteX1121" fmla="*/ 222987 w 2230147"/>
              <a:gd name="connsiteY1121" fmla="*/ 168197 h 2227136"/>
              <a:gd name="connsiteX1122" fmla="*/ 301479 w 2230147"/>
              <a:gd name="connsiteY1122" fmla="*/ 251637 h 2227136"/>
              <a:gd name="connsiteX1123" fmla="*/ 338087 w 2230147"/>
              <a:gd name="connsiteY1123" fmla="*/ 332768 h 2227136"/>
              <a:gd name="connsiteX1124" fmla="*/ 355567 w 2230147"/>
              <a:gd name="connsiteY1124" fmla="*/ 367397 h 2227136"/>
              <a:gd name="connsiteX1125" fmla="*/ 346662 w 2230147"/>
              <a:gd name="connsiteY1125" fmla="*/ 403674 h 2227136"/>
              <a:gd name="connsiteX1126" fmla="*/ 341715 w 2230147"/>
              <a:gd name="connsiteY1126" fmla="*/ 405653 h 2227136"/>
              <a:gd name="connsiteX1127" fmla="*/ 323906 w 2230147"/>
              <a:gd name="connsiteY1127" fmla="*/ 415877 h 2227136"/>
              <a:gd name="connsiteX1128" fmla="*/ 328523 w 2230147"/>
              <a:gd name="connsiteY1128" fmla="*/ 444240 h 2227136"/>
              <a:gd name="connsiteX1129" fmla="*/ 369088 w 2230147"/>
              <a:gd name="connsiteY1129" fmla="*/ 527679 h 2227136"/>
              <a:gd name="connsiteX1130" fmla="*/ 401079 w 2230147"/>
              <a:gd name="connsiteY1130" fmla="*/ 591660 h 2227136"/>
              <a:gd name="connsiteX1131" fmla="*/ 411962 w 2230147"/>
              <a:gd name="connsiteY1131" fmla="*/ 602214 h 2227136"/>
              <a:gd name="connsiteX1132" fmla="*/ 476273 w 2230147"/>
              <a:gd name="connsiteY1132" fmla="*/ 648716 h 2227136"/>
              <a:gd name="connsiteX1133" fmla="*/ 529041 w 2230147"/>
              <a:gd name="connsiteY1133" fmla="*/ 675759 h 2227136"/>
              <a:gd name="connsiteX1134" fmla="*/ 552046 w 2230147"/>
              <a:gd name="connsiteY1134" fmla="*/ 685214 h 2227136"/>
              <a:gd name="connsiteX1135" fmla="*/ 552457 w 2230147"/>
              <a:gd name="connsiteY1135" fmla="*/ 684993 h 2227136"/>
              <a:gd name="connsiteX1136" fmla="*/ 576862 w 2230147"/>
              <a:gd name="connsiteY1136" fmla="*/ 691260 h 2227136"/>
              <a:gd name="connsiteX1137" fmla="*/ 576859 w 2230147"/>
              <a:gd name="connsiteY1137" fmla="*/ 691261 h 2227136"/>
              <a:gd name="connsiteX1138" fmla="*/ 576863 w 2230147"/>
              <a:gd name="connsiteY1138" fmla="*/ 691260 h 2227136"/>
              <a:gd name="connsiteX1139" fmla="*/ 613800 w 2230147"/>
              <a:gd name="connsiteY1139" fmla="*/ 696537 h 2227136"/>
              <a:gd name="connsiteX1140" fmla="*/ 626663 w 2230147"/>
              <a:gd name="connsiteY1140" fmla="*/ 703462 h 2227136"/>
              <a:gd name="connsiteX1141" fmla="*/ 618747 w 2230147"/>
              <a:gd name="connsiteY1141" fmla="*/ 716984 h 2227136"/>
              <a:gd name="connsiteX1142" fmla="*/ 608853 w 2230147"/>
              <a:gd name="connsiteY1142" fmla="*/ 712367 h 2227136"/>
              <a:gd name="connsiteX1143" fmla="*/ 577522 w 2230147"/>
              <a:gd name="connsiteY1143" fmla="*/ 695547 h 2227136"/>
              <a:gd name="connsiteX1144" fmla="*/ 577521 w 2230147"/>
              <a:gd name="connsiteY1144" fmla="*/ 695547 h 2227136"/>
              <a:gd name="connsiteX1145" fmla="*/ 571031 w 2230147"/>
              <a:gd name="connsiteY1145" fmla="*/ 697907 h 2227136"/>
              <a:gd name="connsiteX1146" fmla="*/ 591373 w 2230147"/>
              <a:gd name="connsiteY1146" fmla="*/ 707750 h 2227136"/>
              <a:gd name="connsiteX1147" fmla="*/ 598299 w 2230147"/>
              <a:gd name="connsiteY1147" fmla="*/ 710718 h 2227136"/>
              <a:gd name="connsiteX1148" fmla="*/ 626991 w 2230147"/>
              <a:gd name="connsiteY1148" fmla="*/ 732814 h 2227136"/>
              <a:gd name="connsiteX1149" fmla="*/ 663599 w 2230147"/>
              <a:gd name="connsiteY1149" fmla="*/ 759198 h 2227136"/>
              <a:gd name="connsiteX1150" fmla="*/ 670855 w 2230147"/>
              <a:gd name="connsiteY1150" fmla="*/ 760848 h 2227136"/>
              <a:gd name="connsiteX1151" fmla="*/ 676791 w 2230147"/>
              <a:gd name="connsiteY1151" fmla="*/ 756890 h 2227136"/>
              <a:gd name="connsiteX1152" fmla="*/ 673823 w 2230147"/>
              <a:gd name="connsiteY1152" fmla="*/ 751613 h 2227136"/>
              <a:gd name="connsiteX1153" fmla="*/ 663929 w 2230147"/>
              <a:gd name="connsiteY1153" fmla="*/ 745017 h 2227136"/>
              <a:gd name="connsiteX1154" fmla="*/ 657663 w 2230147"/>
              <a:gd name="connsiteY1154" fmla="*/ 728197 h 2227136"/>
              <a:gd name="connsiteX1155" fmla="*/ 677121 w 2230147"/>
              <a:gd name="connsiteY1155" fmla="*/ 724239 h 2227136"/>
              <a:gd name="connsiteX1156" fmla="*/ 682397 w 2230147"/>
              <a:gd name="connsiteY1156" fmla="*/ 728198 h 2227136"/>
              <a:gd name="connsiteX1157" fmla="*/ 682627 w 2230147"/>
              <a:gd name="connsiteY1157" fmla="*/ 728631 h 2227136"/>
              <a:gd name="connsiteX1158" fmla="*/ 700990 w 2230147"/>
              <a:gd name="connsiteY1158" fmla="*/ 725229 h 2227136"/>
              <a:gd name="connsiteX1159" fmla="*/ 721314 w 2230147"/>
              <a:gd name="connsiteY1159" fmla="*/ 725559 h 2227136"/>
              <a:gd name="connsiteX1160" fmla="*/ 684737 w 2230147"/>
              <a:gd name="connsiteY1160" fmla="*/ 732617 h 2227136"/>
              <a:gd name="connsiteX1161" fmla="*/ 685366 w 2230147"/>
              <a:gd name="connsiteY1161" fmla="*/ 733804 h 2227136"/>
              <a:gd name="connsiteX1162" fmla="*/ 704494 w 2230147"/>
              <a:gd name="connsiteY1162" fmla="*/ 750954 h 2227136"/>
              <a:gd name="connsiteX1163" fmla="*/ 741102 w 2230147"/>
              <a:gd name="connsiteY1163" fmla="*/ 753922 h 2227136"/>
              <a:gd name="connsiteX1164" fmla="*/ 782987 w 2230147"/>
              <a:gd name="connsiteY1164" fmla="*/ 741719 h 2227136"/>
              <a:gd name="connsiteX1165" fmla="*/ 807722 w 2230147"/>
              <a:gd name="connsiteY1165" fmla="*/ 733474 h 2227136"/>
              <a:gd name="connsiteX1166" fmla="*/ 811679 w 2230147"/>
              <a:gd name="connsiteY1166" fmla="*/ 728857 h 2227136"/>
              <a:gd name="connsiteX1167" fmla="*/ 817945 w 2230147"/>
              <a:gd name="connsiteY1167" fmla="*/ 690930 h 2227136"/>
              <a:gd name="connsiteX1168" fmla="*/ 829159 w 2230147"/>
              <a:gd name="connsiteY1168" fmla="*/ 680706 h 2227136"/>
              <a:gd name="connsiteX1169" fmla="*/ 845648 w 2230147"/>
              <a:gd name="connsiteY1169" fmla="*/ 654652 h 2227136"/>
              <a:gd name="connsiteX1170" fmla="*/ 840042 w 2230147"/>
              <a:gd name="connsiteY1170" fmla="*/ 625300 h 2227136"/>
              <a:gd name="connsiteX1171" fmla="*/ 830148 w 2230147"/>
              <a:gd name="connsiteY1171" fmla="*/ 616065 h 2227136"/>
              <a:gd name="connsiteX1172" fmla="*/ 826190 w 2230147"/>
              <a:gd name="connsiteY1172" fmla="*/ 603203 h 2227136"/>
              <a:gd name="connsiteX1173" fmla="*/ 828499 w 2230147"/>
              <a:gd name="connsiteY1173" fmla="*/ 594628 h 2227136"/>
              <a:gd name="connsiteX1174" fmla="*/ 831137 w 2230147"/>
              <a:gd name="connsiteY1174" fmla="*/ 589682 h 2227136"/>
              <a:gd name="connsiteX1175" fmla="*/ 836414 w 2230147"/>
              <a:gd name="connsiteY1175" fmla="*/ 592650 h 2227136"/>
              <a:gd name="connsiteX1176" fmla="*/ 842680 w 2230147"/>
              <a:gd name="connsiteY1176" fmla="*/ 608810 h 2227136"/>
              <a:gd name="connsiteX1177" fmla="*/ 859830 w 2230147"/>
              <a:gd name="connsiteY1177" fmla="*/ 615406 h 2227136"/>
              <a:gd name="connsiteX1178" fmla="*/ 875330 w 2230147"/>
              <a:gd name="connsiteY1178" fmla="*/ 613097 h 2227136"/>
              <a:gd name="connsiteX1179" fmla="*/ 871373 w 2230147"/>
              <a:gd name="connsiteY1179" fmla="*/ 603533 h 2227136"/>
              <a:gd name="connsiteX1180" fmla="*/ 870054 w 2230147"/>
              <a:gd name="connsiteY1180" fmla="*/ 588362 h 2227136"/>
              <a:gd name="connsiteX1181" fmla="*/ 883905 w 2230147"/>
              <a:gd name="connsiteY1181" fmla="*/ 580777 h 2227136"/>
              <a:gd name="connsiteX1182" fmla="*/ 889512 w 2230147"/>
              <a:gd name="connsiteY1182" fmla="*/ 594299 h 2227136"/>
              <a:gd name="connsiteX1183" fmla="*/ 894788 w 2230147"/>
              <a:gd name="connsiteY1183" fmla="*/ 613757 h 2227136"/>
              <a:gd name="connsiteX1184" fmla="*/ 902704 w 2230147"/>
              <a:gd name="connsiteY1184" fmla="*/ 613427 h 2227136"/>
              <a:gd name="connsiteX1185" fmla="*/ 916555 w 2230147"/>
              <a:gd name="connsiteY1185" fmla="*/ 605182 h 2227136"/>
              <a:gd name="connsiteX1186" fmla="*/ 893469 w 2230147"/>
              <a:gd name="connsiteY1186" fmla="*/ 577809 h 2227136"/>
              <a:gd name="connsiteX1187" fmla="*/ 890831 w 2230147"/>
              <a:gd name="connsiteY1187" fmla="*/ 568904 h 2227136"/>
              <a:gd name="connsiteX1188" fmla="*/ 892203 w 2230147"/>
              <a:gd name="connsiteY1188" fmla="*/ 567669 h 2227136"/>
              <a:gd name="connsiteX1189" fmla="*/ 854884 w 2230147"/>
              <a:gd name="connsiteY1189" fmla="*/ 534605 h 2227136"/>
              <a:gd name="connsiteX1190" fmla="*/ 874341 w 2230147"/>
              <a:gd name="connsiteY1190" fmla="*/ 547467 h 2227136"/>
              <a:gd name="connsiteX1191" fmla="*/ 895119 w 2230147"/>
              <a:gd name="connsiteY1191" fmla="*/ 565276 h 2227136"/>
              <a:gd name="connsiteX1192" fmla="*/ 894320 w 2230147"/>
              <a:gd name="connsiteY1192" fmla="*/ 566075 h 2227136"/>
              <a:gd name="connsiteX1193" fmla="*/ 915896 w 2230147"/>
              <a:gd name="connsiteY1193" fmla="*/ 581766 h 2227136"/>
              <a:gd name="connsiteX1194" fmla="*/ 922822 w 2230147"/>
              <a:gd name="connsiteY1194" fmla="*/ 583745 h 2227136"/>
              <a:gd name="connsiteX1195" fmla="*/ 925130 w 2230147"/>
              <a:gd name="connsiteY1195" fmla="*/ 575830 h 2227136"/>
              <a:gd name="connsiteX1196" fmla="*/ 920183 w 2230147"/>
              <a:gd name="connsiteY1196" fmla="*/ 564947 h 2227136"/>
              <a:gd name="connsiteX1197" fmla="*/ 923151 w 2230147"/>
              <a:gd name="connsiteY1197" fmla="*/ 560329 h 2227136"/>
              <a:gd name="connsiteX1198" fmla="*/ 942610 w 2230147"/>
              <a:gd name="connsiteY1198" fmla="*/ 565276 h 2227136"/>
              <a:gd name="connsiteX1199" fmla="*/ 959100 w 2230147"/>
              <a:gd name="connsiteY1199" fmla="*/ 564947 h 2227136"/>
              <a:gd name="connsiteX1200" fmla="*/ 967674 w 2230147"/>
              <a:gd name="connsiteY1200" fmla="*/ 550105 h 2227136"/>
              <a:gd name="connsiteX1201" fmla="*/ 959759 w 2230147"/>
              <a:gd name="connsiteY1201" fmla="*/ 526360 h 2227136"/>
              <a:gd name="connsiteX1202" fmla="*/ 960419 w 2230147"/>
              <a:gd name="connsiteY1202" fmla="*/ 516466 h 2227136"/>
              <a:gd name="connsiteX1203" fmla="*/ 965205 w 2230147"/>
              <a:gd name="connsiteY1203" fmla="*/ 516978 h 2227136"/>
              <a:gd name="connsiteX1204" fmla="*/ 968669 w 2230147"/>
              <a:gd name="connsiteY1204" fmla="*/ 521558 h 2227136"/>
              <a:gd name="connsiteX1205" fmla="*/ 968993 w 2230147"/>
              <a:gd name="connsiteY1205" fmla="*/ 522072 h 2227136"/>
              <a:gd name="connsiteX1206" fmla="*/ 971302 w 2230147"/>
              <a:gd name="connsiteY1206" fmla="*/ 525041 h 2227136"/>
              <a:gd name="connsiteX1207" fmla="*/ 968669 w 2230147"/>
              <a:gd name="connsiteY1207" fmla="*/ 521558 h 2227136"/>
              <a:gd name="connsiteX1208" fmla="*/ 965819 w 2230147"/>
              <a:gd name="connsiteY1208" fmla="*/ 517043 h 2227136"/>
              <a:gd name="connsiteX1209" fmla="*/ 965205 w 2230147"/>
              <a:gd name="connsiteY1209" fmla="*/ 516978 h 2227136"/>
              <a:gd name="connsiteX1210" fmla="*/ 961078 w 2230147"/>
              <a:gd name="connsiteY1210" fmla="*/ 511519 h 2227136"/>
              <a:gd name="connsiteX1211" fmla="*/ 943929 w 2230147"/>
              <a:gd name="connsiteY1211" fmla="*/ 488103 h 2227136"/>
              <a:gd name="connsiteX1212" fmla="*/ 892480 w 2230147"/>
              <a:gd name="connsiteY1212" fmla="*/ 443910 h 2227136"/>
              <a:gd name="connsiteX1213" fmla="*/ 860160 w 2230147"/>
              <a:gd name="connsiteY1213" fmla="*/ 440942 h 2227136"/>
              <a:gd name="connsiteX1214" fmla="*/ 846308 w 2230147"/>
              <a:gd name="connsiteY1214" fmla="*/ 433356 h 2227136"/>
              <a:gd name="connsiteX1215" fmla="*/ 814977 w 2230147"/>
              <a:gd name="connsiteY1215" fmla="*/ 421154 h 2227136"/>
              <a:gd name="connsiteX1216" fmla="*/ 765178 w 2230147"/>
              <a:gd name="connsiteY1216" fmla="*/ 386195 h 2227136"/>
              <a:gd name="connsiteX1217" fmla="*/ 696909 w 2230147"/>
              <a:gd name="connsiteY1217" fmla="*/ 331778 h 2227136"/>
              <a:gd name="connsiteX1218" fmla="*/ 657663 w 2230147"/>
              <a:gd name="connsiteY1218" fmla="*/ 289894 h 2227136"/>
              <a:gd name="connsiteX1219" fmla="*/ 579170 w 2230147"/>
              <a:gd name="connsiteY1219" fmla="*/ 211071 h 2227136"/>
              <a:gd name="connsiteX1220" fmla="*/ 489465 w 2230147"/>
              <a:gd name="connsiteY1220" fmla="*/ 162261 h 2227136"/>
              <a:gd name="connsiteX1221" fmla="*/ 457145 w 2230147"/>
              <a:gd name="connsiteY1221" fmla="*/ 144122 h 2227136"/>
              <a:gd name="connsiteX1222" fmla="*/ 451208 w 2230147"/>
              <a:gd name="connsiteY1222" fmla="*/ 136867 h 2227136"/>
              <a:gd name="connsiteX1223" fmla="*/ 452281 w 2230147"/>
              <a:gd name="connsiteY1223" fmla="*/ 135556 h 2227136"/>
              <a:gd name="connsiteX1224" fmla="*/ 393494 w 2230147"/>
              <a:gd name="connsiteY1224" fmla="*/ 114770 h 2227136"/>
              <a:gd name="connsiteX1225" fmla="*/ 399760 w 2230147"/>
              <a:gd name="connsiteY1225" fmla="*/ 110812 h 2227136"/>
              <a:gd name="connsiteX1226" fmla="*/ 452528 w 2230147"/>
              <a:gd name="connsiteY1226" fmla="*/ 130930 h 2227136"/>
              <a:gd name="connsiteX1227" fmla="*/ 454677 w 2230147"/>
              <a:gd name="connsiteY1227" fmla="*/ 133318 h 2227136"/>
              <a:gd name="connsiteX1228" fmla="*/ 466709 w 2230147"/>
              <a:gd name="connsiteY1228" fmla="*/ 135217 h 2227136"/>
              <a:gd name="connsiteX1229" fmla="*/ 556744 w 2230147"/>
              <a:gd name="connsiteY1229" fmla="*/ 183368 h 2227136"/>
              <a:gd name="connsiteX1230" fmla="*/ 578841 w 2230147"/>
              <a:gd name="connsiteY1230" fmla="*/ 188316 h 2227136"/>
              <a:gd name="connsiteX1231" fmla="*/ 579830 w 2230147"/>
              <a:gd name="connsiteY1231" fmla="*/ 167208 h 2227136"/>
              <a:gd name="connsiteX1232" fmla="*/ 563340 w 2230147"/>
              <a:gd name="connsiteY1232" fmla="*/ 122685 h 2227136"/>
              <a:gd name="connsiteX1233" fmla="*/ 557074 w 2230147"/>
              <a:gd name="connsiteY1233" fmla="*/ 107844 h 2227136"/>
              <a:gd name="connsiteX1234" fmla="*/ 565649 w 2230147"/>
              <a:gd name="connsiteY1234" fmla="*/ 90695 h 2227136"/>
              <a:gd name="connsiteX1235" fmla="*/ 583458 w 2230147"/>
              <a:gd name="connsiteY1235" fmla="*/ 94323 h 2227136"/>
              <a:gd name="connsiteX1236" fmla="*/ 600607 w 2230147"/>
              <a:gd name="connsiteY1236" fmla="*/ 119387 h 2227136"/>
              <a:gd name="connsiteX1237" fmla="*/ 590384 w 2230147"/>
              <a:gd name="connsiteY1237" fmla="*/ 134558 h 2227136"/>
              <a:gd name="connsiteX1238" fmla="*/ 585767 w 2230147"/>
              <a:gd name="connsiteY1238" fmla="*/ 138516 h 2227136"/>
              <a:gd name="connsiteX1239" fmla="*/ 605224 w 2230147"/>
              <a:gd name="connsiteY1239" fmla="*/ 206454 h 2227136"/>
              <a:gd name="connsiteX1240" fmla="*/ 675802 w 2230147"/>
              <a:gd name="connsiteY1240" fmla="*/ 288904 h 2227136"/>
              <a:gd name="connsiteX1241" fmla="*/ 728899 w 2230147"/>
              <a:gd name="connsiteY1241" fmla="*/ 328480 h 2227136"/>
              <a:gd name="connsiteX1242" fmla="*/ 765177 w 2230147"/>
              <a:gd name="connsiteY1242" fmla="*/ 357832 h 2227136"/>
              <a:gd name="connsiteX1243" fmla="*/ 862138 w 2230147"/>
              <a:gd name="connsiteY1243" fmla="*/ 419175 h 2227136"/>
              <a:gd name="connsiteX1244" fmla="*/ 894459 w 2230147"/>
              <a:gd name="connsiteY1244" fmla="*/ 423462 h 2227136"/>
              <a:gd name="connsiteX1245" fmla="*/ 950195 w 2230147"/>
              <a:gd name="connsiteY1245" fmla="*/ 460070 h 2227136"/>
              <a:gd name="connsiteX1246" fmla="*/ 970313 w 2230147"/>
              <a:gd name="connsiteY1246" fmla="*/ 486784 h 2227136"/>
              <a:gd name="connsiteX1247" fmla="*/ 977238 w 2230147"/>
              <a:gd name="connsiteY1247" fmla="*/ 496348 h 2227136"/>
              <a:gd name="connsiteX1248" fmla="*/ 1018134 w 2230147"/>
              <a:gd name="connsiteY1248" fmla="*/ 543180 h 2227136"/>
              <a:gd name="connsiteX1249" fmla="*/ 1052762 w 2230147"/>
              <a:gd name="connsiteY1249" fmla="*/ 574181 h 2227136"/>
              <a:gd name="connsiteX1250" fmla="*/ 1080466 w 2230147"/>
              <a:gd name="connsiteY1250" fmla="*/ 598256 h 2227136"/>
              <a:gd name="connsiteX1251" fmla="*/ 1103882 w 2230147"/>
              <a:gd name="connsiteY1251" fmla="*/ 634204 h 2227136"/>
              <a:gd name="connsiteX1252" fmla="*/ 1106850 w 2230147"/>
              <a:gd name="connsiteY1252" fmla="*/ 642449 h 2227136"/>
              <a:gd name="connsiteX1253" fmla="*/ 1124659 w 2230147"/>
              <a:gd name="connsiteY1253" fmla="*/ 648386 h 2227136"/>
              <a:gd name="connsiteX1254" fmla="*/ 1167203 w 2230147"/>
              <a:gd name="connsiteY1254" fmla="*/ 628928 h 2227136"/>
              <a:gd name="connsiteX1255" fmla="*/ 1256579 w 2230147"/>
              <a:gd name="connsiteY1255" fmla="*/ 690270 h 2227136"/>
              <a:gd name="connsiteX1256" fmla="*/ 1290878 w 2230147"/>
              <a:gd name="connsiteY1256" fmla="*/ 736772 h 2227136"/>
              <a:gd name="connsiteX1257" fmla="*/ 1344305 w 2230147"/>
              <a:gd name="connsiteY1257" fmla="*/ 774699 h 2227136"/>
              <a:gd name="connsiteX1258" fmla="*/ 1382562 w 2230147"/>
              <a:gd name="connsiteY1258" fmla="*/ 831095 h 2227136"/>
              <a:gd name="connsiteX1259" fmla="*/ 1406967 w 2230147"/>
              <a:gd name="connsiteY1259" fmla="*/ 853191 h 2227136"/>
              <a:gd name="connsiteX1260" fmla="*/ 1432692 w 2230147"/>
              <a:gd name="connsiteY1260" fmla="*/ 854181 h 2227136"/>
              <a:gd name="connsiteX1261" fmla="*/ 1486779 w 2230147"/>
              <a:gd name="connsiteY1261" fmla="*/ 852532 h 2227136"/>
              <a:gd name="connsiteX1262" fmla="*/ 1497662 w 2230147"/>
              <a:gd name="connsiteY1262" fmla="*/ 853192 h 2227136"/>
              <a:gd name="connsiteX1263" fmla="*/ 1514812 w 2230147"/>
              <a:gd name="connsiteY1263" fmla="*/ 889469 h 2227136"/>
              <a:gd name="connsiteX1264" fmla="*/ 1490736 w 2230147"/>
              <a:gd name="connsiteY1264" fmla="*/ 921130 h 2227136"/>
              <a:gd name="connsiteX1265" fmla="*/ 1485789 w 2230147"/>
              <a:gd name="connsiteY1265" fmla="*/ 930365 h 2227136"/>
              <a:gd name="connsiteX1266" fmla="*/ 1494364 w 2230147"/>
              <a:gd name="connsiteY1266" fmla="*/ 935312 h 2227136"/>
              <a:gd name="connsiteX1267" fmla="*/ 1550760 w 2230147"/>
              <a:gd name="connsiteY1267" fmla="*/ 945865 h 2227136"/>
              <a:gd name="connsiteX1268" fmla="*/ 1634529 w 2230147"/>
              <a:gd name="connsiteY1268" fmla="*/ 971589 h 2227136"/>
              <a:gd name="connsiteX1269" fmla="*/ 1685318 w 2230147"/>
              <a:gd name="connsiteY1269" fmla="*/ 991048 h 2227136"/>
              <a:gd name="connsiteX1270" fmla="*/ 1694841 w 2230147"/>
              <a:gd name="connsiteY1270" fmla="*/ 995953 h 2227136"/>
              <a:gd name="connsiteX1271" fmla="*/ 585437 w 2230147"/>
              <a:gd name="connsiteY1271" fmla="*/ 49799 h 2227136"/>
              <a:gd name="connsiteX1272" fmla="*/ 589395 w 2230147"/>
              <a:gd name="connsiteY1272" fmla="*/ 53427 h 2227136"/>
              <a:gd name="connsiteX1273" fmla="*/ 586426 w 2230147"/>
              <a:gd name="connsiteY1273" fmla="*/ 57055 h 2227136"/>
              <a:gd name="connsiteX1274" fmla="*/ 582469 w 2230147"/>
              <a:gd name="connsiteY1274" fmla="*/ 54416 h 2227136"/>
              <a:gd name="connsiteX1275" fmla="*/ 585437 w 2230147"/>
              <a:gd name="connsiteY1275" fmla="*/ 49799 h 2227136"/>
              <a:gd name="connsiteX1276" fmla="*/ 1745342 w 2230147"/>
              <a:gd name="connsiteY1276" fmla="*/ 903320 h 2227136"/>
              <a:gd name="connsiteX1277" fmla="*/ 1750618 w 2230147"/>
              <a:gd name="connsiteY1277" fmla="*/ 907937 h 2227136"/>
              <a:gd name="connsiteX1278" fmla="*/ 1745012 w 2230147"/>
              <a:gd name="connsiteY1278" fmla="*/ 911895 h 2227136"/>
              <a:gd name="connsiteX1279" fmla="*/ 1740395 w 2230147"/>
              <a:gd name="connsiteY1279" fmla="*/ 907278 h 2227136"/>
              <a:gd name="connsiteX1280" fmla="*/ 1745342 w 2230147"/>
              <a:gd name="connsiteY1280" fmla="*/ 903320 h 2227136"/>
              <a:gd name="connsiteX1281" fmla="*/ 930408 w 2230147"/>
              <a:gd name="connsiteY1281" fmla="*/ 133898 h 2227136"/>
              <a:gd name="connsiteX1282" fmla="*/ 935355 w 2230147"/>
              <a:gd name="connsiteY1282" fmla="*/ 138186 h 2227136"/>
              <a:gd name="connsiteX1283" fmla="*/ 929418 w 2230147"/>
              <a:gd name="connsiteY1283" fmla="*/ 143133 h 2227136"/>
              <a:gd name="connsiteX1284" fmla="*/ 925791 w 2230147"/>
              <a:gd name="connsiteY1284" fmla="*/ 137856 h 2227136"/>
              <a:gd name="connsiteX1285" fmla="*/ 930408 w 2230147"/>
              <a:gd name="connsiteY1285" fmla="*/ 133898 h 2227136"/>
              <a:gd name="connsiteX1286" fmla="*/ 938652 w 2230147"/>
              <a:gd name="connsiteY1286" fmla="*/ 93209 h 2227136"/>
              <a:gd name="connsiteX1287" fmla="*/ 940631 w 2230147"/>
              <a:gd name="connsiteY1287" fmla="*/ 97291 h 2227136"/>
              <a:gd name="connsiteX1288" fmla="*/ 933376 w 2230147"/>
              <a:gd name="connsiteY1288" fmla="*/ 103227 h 2227136"/>
              <a:gd name="connsiteX1289" fmla="*/ 928429 w 2230147"/>
              <a:gd name="connsiteY1289" fmla="*/ 95971 h 2227136"/>
              <a:gd name="connsiteX1290" fmla="*/ 934694 w 2230147"/>
              <a:gd name="connsiteY1290" fmla="*/ 90365 h 2227136"/>
              <a:gd name="connsiteX1291" fmla="*/ 938652 w 2230147"/>
              <a:gd name="connsiteY1291" fmla="*/ 93209 h 2227136"/>
              <a:gd name="connsiteX1292" fmla="*/ 1654977 w 2230147"/>
              <a:gd name="connsiteY1292" fmla="*/ 660919 h 2227136"/>
              <a:gd name="connsiteX1293" fmla="*/ 1661243 w 2230147"/>
              <a:gd name="connsiteY1293" fmla="*/ 677079 h 2227136"/>
              <a:gd name="connsiteX1294" fmla="*/ 1647392 w 2230147"/>
              <a:gd name="connsiteY1294" fmla="*/ 667844 h 2227136"/>
              <a:gd name="connsiteX1295" fmla="*/ 1654977 w 2230147"/>
              <a:gd name="connsiteY1295" fmla="*/ 660919 h 2227136"/>
              <a:gd name="connsiteX1296" fmla="*/ 1541526 w 2230147"/>
              <a:gd name="connsiteY1296" fmla="*/ 545488 h 2227136"/>
              <a:gd name="connsiteX1297" fmla="*/ 1534930 w 2230147"/>
              <a:gd name="connsiteY1297" fmla="*/ 550106 h 2227136"/>
              <a:gd name="connsiteX1298" fmla="*/ 1529323 w 2230147"/>
              <a:gd name="connsiteY1298" fmla="*/ 544829 h 2227136"/>
              <a:gd name="connsiteX1299" fmla="*/ 1534600 w 2230147"/>
              <a:gd name="connsiteY1299" fmla="*/ 540212 h 2227136"/>
              <a:gd name="connsiteX1300" fmla="*/ 1541526 w 2230147"/>
              <a:gd name="connsiteY1300" fmla="*/ 545488 h 2227136"/>
              <a:gd name="connsiteX1301" fmla="*/ 1795306 w 2230147"/>
              <a:gd name="connsiteY1301" fmla="*/ 745512 h 2227136"/>
              <a:gd name="connsiteX1302" fmla="*/ 1798770 w 2230147"/>
              <a:gd name="connsiteY1302" fmla="*/ 753592 h 2227136"/>
              <a:gd name="connsiteX1303" fmla="*/ 1788216 w 2230147"/>
              <a:gd name="connsiteY1303" fmla="*/ 765135 h 2227136"/>
              <a:gd name="connsiteX1304" fmla="*/ 1777332 w 2230147"/>
              <a:gd name="connsiteY1304" fmla="*/ 757550 h 2227136"/>
              <a:gd name="connsiteX1305" fmla="*/ 1786897 w 2230147"/>
              <a:gd name="connsiteY1305" fmla="*/ 742379 h 2227136"/>
              <a:gd name="connsiteX1306" fmla="*/ 1795306 w 2230147"/>
              <a:gd name="connsiteY1306" fmla="*/ 745512 h 2227136"/>
              <a:gd name="connsiteX1307" fmla="*/ 1397692 w 2230147"/>
              <a:gd name="connsiteY1307" fmla="*/ 396749 h 2227136"/>
              <a:gd name="connsiteX1308" fmla="*/ 1399052 w 2230147"/>
              <a:gd name="connsiteY1308" fmla="*/ 401036 h 2227136"/>
              <a:gd name="connsiteX1309" fmla="*/ 1391797 w 2230147"/>
              <a:gd name="connsiteY1309" fmla="*/ 408292 h 2227136"/>
              <a:gd name="connsiteX1310" fmla="*/ 1384871 w 2230147"/>
              <a:gd name="connsiteY1310" fmla="*/ 402026 h 2227136"/>
              <a:gd name="connsiteX1311" fmla="*/ 1393116 w 2230147"/>
              <a:gd name="connsiteY1311" fmla="*/ 395430 h 2227136"/>
              <a:gd name="connsiteX1312" fmla="*/ 1397692 w 2230147"/>
              <a:gd name="connsiteY1312" fmla="*/ 396749 h 2227136"/>
              <a:gd name="connsiteX1313" fmla="*/ 1789205 w 2230147"/>
              <a:gd name="connsiteY1313" fmla="*/ 623980 h 2227136"/>
              <a:gd name="connsiteX1314" fmla="*/ 1792503 w 2230147"/>
              <a:gd name="connsiteY1314" fmla="*/ 627278 h 2227136"/>
              <a:gd name="connsiteX1315" fmla="*/ 1788875 w 2230147"/>
              <a:gd name="connsiteY1315" fmla="*/ 630247 h 2227136"/>
              <a:gd name="connsiteX1316" fmla="*/ 1785577 w 2230147"/>
              <a:gd name="connsiteY1316" fmla="*/ 626949 h 2227136"/>
              <a:gd name="connsiteX1317" fmla="*/ 1789205 w 2230147"/>
              <a:gd name="connsiteY1317" fmla="*/ 623980 h 2227136"/>
              <a:gd name="connsiteX1318" fmla="*/ 1720938 w 2230147"/>
              <a:gd name="connsiteY1318" fmla="*/ 562968 h 2227136"/>
              <a:gd name="connsiteX1319" fmla="*/ 1724236 w 2230147"/>
              <a:gd name="connsiteY1319" fmla="*/ 566266 h 2227136"/>
              <a:gd name="connsiteX1320" fmla="*/ 1719948 w 2230147"/>
              <a:gd name="connsiteY1320" fmla="*/ 569564 h 2227136"/>
              <a:gd name="connsiteX1321" fmla="*/ 1716320 w 2230147"/>
              <a:gd name="connsiteY1321" fmla="*/ 565606 h 2227136"/>
              <a:gd name="connsiteX1322" fmla="*/ 1720938 w 2230147"/>
              <a:gd name="connsiteY1322" fmla="*/ 562968 h 2227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Lst>
            <a:rect l="l" t="t" r="r" b="b"/>
            <a:pathLst>
              <a:path w="2230147" h="2227136">
                <a:moveTo>
                  <a:pt x="1010878" y="2126547"/>
                </a:moveTo>
                <a:cubicBezTo>
                  <a:pt x="1014836" y="2126547"/>
                  <a:pt x="1014836" y="2128526"/>
                  <a:pt x="1013187" y="2131164"/>
                </a:cubicBezTo>
                <a:cubicBezTo>
                  <a:pt x="1012527" y="2135452"/>
                  <a:pt x="1014176" y="2139739"/>
                  <a:pt x="1012198" y="2144026"/>
                </a:cubicBezTo>
                <a:cubicBezTo>
                  <a:pt x="1008570" y="2151612"/>
                  <a:pt x="1006261" y="2158538"/>
                  <a:pt x="1012857" y="2167112"/>
                </a:cubicBezTo>
                <a:cubicBezTo>
                  <a:pt x="1017804" y="2173379"/>
                  <a:pt x="1012198" y="2186571"/>
                  <a:pt x="1004612" y="2190858"/>
                </a:cubicBezTo>
                <a:cubicBezTo>
                  <a:pt x="1001644" y="2192507"/>
                  <a:pt x="998676" y="2192507"/>
                  <a:pt x="996697" y="2190529"/>
                </a:cubicBezTo>
                <a:cubicBezTo>
                  <a:pt x="993399" y="2187560"/>
                  <a:pt x="990101" y="2183602"/>
                  <a:pt x="992080" y="2179315"/>
                </a:cubicBezTo>
                <a:cubicBezTo>
                  <a:pt x="999995" y="2162495"/>
                  <a:pt x="1002304" y="2143367"/>
                  <a:pt x="1010878" y="2126547"/>
                </a:cubicBezTo>
                <a:close/>
                <a:moveTo>
                  <a:pt x="566969" y="1739033"/>
                </a:moveTo>
                <a:cubicBezTo>
                  <a:pt x="568948" y="1739033"/>
                  <a:pt x="569278" y="1740352"/>
                  <a:pt x="569277" y="1741671"/>
                </a:cubicBezTo>
                <a:cubicBezTo>
                  <a:pt x="569278" y="1743980"/>
                  <a:pt x="567958" y="1745629"/>
                  <a:pt x="565650" y="1745959"/>
                </a:cubicBezTo>
                <a:cubicBezTo>
                  <a:pt x="563671" y="1746288"/>
                  <a:pt x="563341" y="1744639"/>
                  <a:pt x="563341" y="1743320"/>
                </a:cubicBezTo>
                <a:cubicBezTo>
                  <a:pt x="563671" y="1741011"/>
                  <a:pt x="564660" y="1739362"/>
                  <a:pt x="566969" y="1739033"/>
                </a:cubicBezTo>
                <a:close/>
                <a:moveTo>
                  <a:pt x="1015826" y="2109398"/>
                </a:moveTo>
                <a:cubicBezTo>
                  <a:pt x="1022091" y="2110717"/>
                  <a:pt x="1012857" y="2118633"/>
                  <a:pt x="1015496" y="2124239"/>
                </a:cubicBezTo>
                <a:cubicBezTo>
                  <a:pt x="1016485" y="2126548"/>
                  <a:pt x="1015496" y="2129516"/>
                  <a:pt x="1013187" y="2131165"/>
                </a:cubicBezTo>
                <a:cubicBezTo>
                  <a:pt x="1012528" y="2129515"/>
                  <a:pt x="1012857" y="2127537"/>
                  <a:pt x="1010878" y="2126547"/>
                </a:cubicBezTo>
                <a:cubicBezTo>
                  <a:pt x="1012197" y="2120281"/>
                  <a:pt x="1011868" y="2108738"/>
                  <a:pt x="1015826" y="2109398"/>
                </a:cubicBezTo>
                <a:close/>
                <a:moveTo>
                  <a:pt x="1028688" y="2033544"/>
                </a:moveTo>
                <a:cubicBezTo>
                  <a:pt x="1041549" y="2058279"/>
                  <a:pt x="1023740" y="2079056"/>
                  <a:pt x="1019453" y="2101812"/>
                </a:cubicBezTo>
                <a:cubicBezTo>
                  <a:pt x="1026049" y="2079386"/>
                  <a:pt x="1025059" y="2056300"/>
                  <a:pt x="1028688" y="2033544"/>
                </a:cubicBezTo>
                <a:close/>
                <a:moveTo>
                  <a:pt x="370407" y="1443532"/>
                </a:moveTo>
                <a:cubicBezTo>
                  <a:pt x="372387" y="1443532"/>
                  <a:pt x="373706" y="1445182"/>
                  <a:pt x="373706" y="1446830"/>
                </a:cubicBezTo>
                <a:cubicBezTo>
                  <a:pt x="374036" y="1448809"/>
                  <a:pt x="372387" y="1450458"/>
                  <a:pt x="370738" y="1450788"/>
                </a:cubicBezTo>
                <a:cubicBezTo>
                  <a:pt x="368429" y="1451118"/>
                  <a:pt x="367110" y="1449469"/>
                  <a:pt x="366450" y="1447160"/>
                </a:cubicBezTo>
                <a:cubicBezTo>
                  <a:pt x="366780" y="1444851"/>
                  <a:pt x="368099" y="1443203"/>
                  <a:pt x="370407" y="1443532"/>
                </a:cubicBezTo>
                <a:close/>
                <a:moveTo>
                  <a:pt x="1056061" y="1952743"/>
                </a:moveTo>
                <a:cubicBezTo>
                  <a:pt x="1056061" y="1954722"/>
                  <a:pt x="1054742" y="1956371"/>
                  <a:pt x="1053093" y="1956371"/>
                </a:cubicBezTo>
                <a:cubicBezTo>
                  <a:pt x="1050784" y="1956701"/>
                  <a:pt x="1049136" y="1955381"/>
                  <a:pt x="1048806" y="1952743"/>
                </a:cubicBezTo>
                <a:cubicBezTo>
                  <a:pt x="1048806" y="1951094"/>
                  <a:pt x="1049465" y="1949775"/>
                  <a:pt x="1051114" y="1949775"/>
                </a:cubicBezTo>
                <a:cubicBezTo>
                  <a:pt x="1053423" y="1949445"/>
                  <a:pt x="1055401" y="1950435"/>
                  <a:pt x="1056061" y="1952743"/>
                </a:cubicBezTo>
                <a:close/>
                <a:moveTo>
                  <a:pt x="1116579" y="1948332"/>
                </a:moveTo>
                <a:cubicBezTo>
                  <a:pt x="1118311" y="1949610"/>
                  <a:pt x="1119218" y="1951754"/>
                  <a:pt x="1118723" y="1955381"/>
                </a:cubicBezTo>
                <a:cubicBezTo>
                  <a:pt x="1118393" y="1960988"/>
                  <a:pt x="1117403" y="1966265"/>
                  <a:pt x="1109819" y="1966265"/>
                </a:cubicBezTo>
                <a:cubicBezTo>
                  <a:pt x="1103222" y="1966265"/>
                  <a:pt x="1099924" y="1962307"/>
                  <a:pt x="1099594" y="1956371"/>
                </a:cubicBezTo>
                <a:cubicBezTo>
                  <a:pt x="1099265" y="1950104"/>
                  <a:pt x="1102233" y="1946477"/>
                  <a:pt x="1109488" y="1946477"/>
                </a:cubicBezTo>
                <a:cubicBezTo>
                  <a:pt x="1112292" y="1946641"/>
                  <a:pt x="1114848" y="1947054"/>
                  <a:pt x="1116579" y="1948332"/>
                </a:cubicBezTo>
                <a:close/>
                <a:moveTo>
                  <a:pt x="1229205" y="2018991"/>
                </a:moveTo>
                <a:cubicBezTo>
                  <a:pt x="1231514" y="2021176"/>
                  <a:pt x="1232833" y="2024309"/>
                  <a:pt x="1233163" y="2027937"/>
                </a:cubicBezTo>
                <a:cubicBezTo>
                  <a:pt x="1234153" y="2035192"/>
                  <a:pt x="1235472" y="2042778"/>
                  <a:pt x="1233493" y="2050363"/>
                </a:cubicBezTo>
                <a:lnTo>
                  <a:pt x="1233383" y="2059214"/>
                </a:lnTo>
                <a:lnTo>
                  <a:pt x="1237110" y="2050693"/>
                </a:lnTo>
                <a:cubicBezTo>
                  <a:pt x="1237110" y="2059268"/>
                  <a:pt x="1237110" y="2068172"/>
                  <a:pt x="1237110" y="2077077"/>
                </a:cubicBezTo>
                <a:lnTo>
                  <a:pt x="1233273" y="2068138"/>
                </a:lnTo>
                <a:lnTo>
                  <a:pt x="1233163" y="2077077"/>
                </a:lnTo>
                <a:cubicBezTo>
                  <a:pt x="1235142" y="2084333"/>
                  <a:pt x="1237121" y="2091588"/>
                  <a:pt x="1239429" y="2098514"/>
                </a:cubicBezTo>
                <a:cubicBezTo>
                  <a:pt x="1243717" y="2113025"/>
                  <a:pt x="1241408" y="2128856"/>
                  <a:pt x="1235472" y="2140069"/>
                </a:cubicBezTo>
                <a:cubicBezTo>
                  <a:pt x="1229865" y="2151282"/>
                  <a:pt x="1221620" y="2162825"/>
                  <a:pt x="1213045" y="2173379"/>
                </a:cubicBezTo>
                <a:cubicBezTo>
                  <a:pt x="1201172" y="2187890"/>
                  <a:pt x="1194247" y="2205039"/>
                  <a:pt x="1187321" y="2222189"/>
                </a:cubicBezTo>
                <a:cubicBezTo>
                  <a:pt x="1185672" y="2226477"/>
                  <a:pt x="1183033" y="2227136"/>
                  <a:pt x="1179076" y="2227136"/>
                </a:cubicBezTo>
                <a:cubicBezTo>
                  <a:pt x="1165554" y="2227136"/>
                  <a:pt x="1154671" y="2217902"/>
                  <a:pt x="1150713" y="2203720"/>
                </a:cubicBezTo>
                <a:cubicBezTo>
                  <a:pt x="1146755" y="2189539"/>
                  <a:pt x="1144777" y="2177336"/>
                  <a:pt x="1154011" y="2162825"/>
                </a:cubicBezTo>
                <a:cubicBezTo>
                  <a:pt x="1161267" y="2150952"/>
                  <a:pt x="1162256" y="2134462"/>
                  <a:pt x="1163905" y="2119951"/>
                </a:cubicBezTo>
                <a:cubicBezTo>
                  <a:pt x="1165554" y="2101482"/>
                  <a:pt x="1170831" y="2084992"/>
                  <a:pt x="1183693" y="2071141"/>
                </a:cubicBezTo>
                <a:cubicBezTo>
                  <a:pt x="1192927" y="2061246"/>
                  <a:pt x="1197544" y="2048714"/>
                  <a:pt x="1199194" y="2035192"/>
                </a:cubicBezTo>
                <a:cubicBezTo>
                  <a:pt x="1200843" y="2022990"/>
                  <a:pt x="1208758" y="2016064"/>
                  <a:pt x="1219311" y="2015734"/>
                </a:cubicBezTo>
                <a:cubicBezTo>
                  <a:pt x="1223599" y="2015569"/>
                  <a:pt x="1226897" y="2016806"/>
                  <a:pt x="1229205" y="2018991"/>
                </a:cubicBezTo>
                <a:close/>
                <a:moveTo>
                  <a:pt x="1015826" y="1795099"/>
                </a:moveTo>
                <a:cubicBezTo>
                  <a:pt x="1019124" y="1794769"/>
                  <a:pt x="1020443" y="1796088"/>
                  <a:pt x="1020443" y="1799057"/>
                </a:cubicBezTo>
                <a:cubicBezTo>
                  <a:pt x="1020443" y="1801695"/>
                  <a:pt x="1020773" y="1804663"/>
                  <a:pt x="1016815" y="1805653"/>
                </a:cubicBezTo>
                <a:cubicBezTo>
                  <a:pt x="1013517" y="1805653"/>
                  <a:pt x="1012528" y="1803344"/>
                  <a:pt x="1012198" y="1801035"/>
                </a:cubicBezTo>
                <a:cubicBezTo>
                  <a:pt x="1011868" y="1798067"/>
                  <a:pt x="1011538" y="1795429"/>
                  <a:pt x="1015826" y="1795099"/>
                </a:cubicBezTo>
                <a:close/>
                <a:moveTo>
                  <a:pt x="708783" y="1534557"/>
                </a:moveTo>
                <a:cubicBezTo>
                  <a:pt x="710761" y="1536536"/>
                  <a:pt x="710761" y="1538844"/>
                  <a:pt x="709112" y="1541153"/>
                </a:cubicBezTo>
                <a:cubicBezTo>
                  <a:pt x="707463" y="1543132"/>
                  <a:pt x="705154" y="1543461"/>
                  <a:pt x="703506" y="1542472"/>
                </a:cubicBezTo>
                <a:cubicBezTo>
                  <a:pt x="701197" y="1540823"/>
                  <a:pt x="701527" y="1537855"/>
                  <a:pt x="702846" y="1535546"/>
                </a:cubicBezTo>
                <a:cubicBezTo>
                  <a:pt x="704495" y="1533238"/>
                  <a:pt x="706474" y="1533567"/>
                  <a:pt x="708783" y="1534557"/>
                </a:cubicBezTo>
                <a:close/>
                <a:moveTo>
                  <a:pt x="1117403" y="1880846"/>
                </a:moveTo>
                <a:cubicBezTo>
                  <a:pt x="1117733" y="1883155"/>
                  <a:pt x="1116084" y="1884804"/>
                  <a:pt x="1113776" y="1885463"/>
                </a:cubicBezTo>
                <a:cubicBezTo>
                  <a:pt x="1109818" y="1886453"/>
                  <a:pt x="1108828" y="1882496"/>
                  <a:pt x="1108169" y="1880517"/>
                </a:cubicBezTo>
                <a:cubicBezTo>
                  <a:pt x="1106850" y="1877878"/>
                  <a:pt x="1110148" y="1877219"/>
                  <a:pt x="1110808" y="1876889"/>
                </a:cubicBezTo>
                <a:cubicBezTo>
                  <a:pt x="1115095" y="1876229"/>
                  <a:pt x="1116743" y="1878208"/>
                  <a:pt x="1117403" y="1880846"/>
                </a:cubicBezTo>
                <a:close/>
                <a:moveTo>
                  <a:pt x="1166544" y="1907891"/>
                </a:moveTo>
                <a:cubicBezTo>
                  <a:pt x="1168194" y="1908220"/>
                  <a:pt x="1169513" y="1909539"/>
                  <a:pt x="1169513" y="1911518"/>
                </a:cubicBezTo>
                <a:cubicBezTo>
                  <a:pt x="1168853" y="1913497"/>
                  <a:pt x="1167863" y="1915146"/>
                  <a:pt x="1165884" y="1914816"/>
                </a:cubicBezTo>
                <a:cubicBezTo>
                  <a:pt x="1163576" y="1914487"/>
                  <a:pt x="1163576" y="1912508"/>
                  <a:pt x="1163906" y="1910529"/>
                </a:cubicBezTo>
                <a:cubicBezTo>
                  <a:pt x="1163906" y="1908880"/>
                  <a:pt x="1164896" y="1907561"/>
                  <a:pt x="1166544" y="1907891"/>
                </a:cubicBezTo>
                <a:close/>
                <a:moveTo>
                  <a:pt x="1017475" y="1779598"/>
                </a:moveTo>
                <a:cubicBezTo>
                  <a:pt x="1017804" y="1782237"/>
                  <a:pt x="1015166" y="1783556"/>
                  <a:pt x="1012197" y="1783886"/>
                </a:cubicBezTo>
                <a:cubicBezTo>
                  <a:pt x="1007580" y="1784546"/>
                  <a:pt x="1006591" y="1780588"/>
                  <a:pt x="1005601" y="1778279"/>
                </a:cubicBezTo>
                <a:cubicBezTo>
                  <a:pt x="1004282" y="1775311"/>
                  <a:pt x="1007910" y="1774322"/>
                  <a:pt x="1009229" y="1773003"/>
                </a:cubicBezTo>
                <a:cubicBezTo>
                  <a:pt x="1013846" y="1773992"/>
                  <a:pt x="1017145" y="1775312"/>
                  <a:pt x="1017475" y="1779598"/>
                </a:cubicBezTo>
                <a:close/>
                <a:moveTo>
                  <a:pt x="735496" y="1476512"/>
                </a:moveTo>
                <a:cubicBezTo>
                  <a:pt x="740113" y="1480139"/>
                  <a:pt x="740772" y="1484757"/>
                  <a:pt x="737804" y="1488384"/>
                </a:cubicBezTo>
                <a:cubicBezTo>
                  <a:pt x="733847" y="1493002"/>
                  <a:pt x="727910" y="1491353"/>
                  <a:pt x="723293" y="1488385"/>
                </a:cubicBezTo>
                <a:cubicBezTo>
                  <a:pt x="718016" y="1485086"/>
                  <a:pt x="720325" y="1481789"/>
                  <a:pt x="723953" y="1476841"/>
                </a:cubicBezTo>
                <a:cubicBezTo>
                  <a:pt x="726261" y="1472554"/>
                  <a:pt x="730549" y="1472554"/>
                  <a:pt x="735496" y="1476512"/>
                </a:cubicBezTo>
                <a:close/>
                <a:moveTo>
                  <a:pt x="1158299" y="1787183"/>
                </a:moveTo>
                <a:cubicBezTo>
                  <a:pt x="1158299" y="1788832"/>
                  <a:pt x="1156650" y="1790151"/>
                  <a:pt x="1154671" y="1790151"/>
                </a:cubicBezTo>
                <a:cubicBezTo>
                  <a:pt x="1152693" y="1790151"/>
                  <a:pt x="1151373" y="1789162"/>
                  <a:pt x="1151374" y="1787183"/>
                </a:cubicBezTo>
                <a:cubicBezTo>
                  <a:pt x="1151373" y="1785204"/>
                  <a:pt x="1152693" y="1784215"/>
                  <a:pt x="1154671" y="1784215"/>
                </a:cubicBezTo>
                <a:cubicBezTo>
                  <a:pt x="1156650" y="1784215"/>
                  <a:pt x="1158299" y="1785534"/>
                  <a:pt x="1158299" y="1787183"/>
                </a:cubicBezTo>
                <a:close/>
                <a:moveTo>
                  <a:pt x="1092256" y="1723491"/>
                </a:moveTo>
                <a:cubicBezTo>
                  <a:pt x="1092751" y="1724604"/>
                  <a:pt x="1092998" y="1725841"/>
                  <a:pt x="1093988" y="1726500"/>
                </a:cubicBezTo>
                <a:cubicBezTo>
                  <a:pt x="1093328" y="1729139"/>
                  <a:pt x="1091349" y="1731447"/>
                  <a:pt x="1090690" y="1731118"/>
                </a:cubicBezTo>
                <a:cubicBezTo>
                  <a:pt x="1088711" y="1729139"/>
                  <a:pt x="1086732" y="1726500"/>
                  <a:pt x="1085743" y="1723862"/>
                </a:cubicBezTo>
                <a:cubicBezTo>
                  <a:pt x="1085083" y="1721883"/>
                  <a:pt x="1087062" y="1720894"/>
                  <a:pt x="1089041" y="1721224"/>
                </a:cubicBezTo>
                <a:cubicBezTo>
                  <a:pt x="1091020" y="1721388"/>
                  <a:pt x="1091762" y="1722378"/>
                  <a:pt x="1092256" y="1723491"/>
                </a:cubicBezTo>
                <a:close/>
                <a:moveTo>
                  <a:pt x="1295124" y="1872601"/>
                </a:moveTo>
                <a:cubicBezTo>
                  <a:pt x="1301597" y="1875899"/>
                  <a:pt x="1306379" y="1882001"/>
                  <a:pt x="1306708" y="1890081"/>
                </a:cubicBezTo>
                <a:cubicBezTo>
                  <a:pt x="1307698" y="1911188"/>
                  <a:pt x="1296155" y="1925040"/>
                  <a:pt x="1275707" y="1930316"/>
                </a:cubicBezTo>
                <a:cubicBezTo>
                  <a:pt x="1267462" y="1932295"/>
                  <a:pt x="1260866" y="1927678"/>
                  <a:pt x="1256908" y="1920422"/>
                </a:cubicBezTo>
                <a:lnTo>
                  <a:pt x="1256909" y="1911571"/>
                </a:lnTo>
                <a:lnTo>
                  <a:pt x="1254561" y="1907065"/>
                </a:lnTo>
                <a:lnTo>
                  <a:pt x="1256909" y="1902560"/>
                </a:lnTo>
                <a:lnTo>
                  <a:pt x="1256908" y="1894038"/>
                </a:lnTo>
                <a:cubicBezTo>
                  <a:pt x="1259877" y="1884804"/>
                  <a:pt x="1262845" y="1876559"/>
                  <a:pt x="1273398" y="1871942"/>
                </a:cubicBezTo>
                <a:cubicBezTo>
                  <a:pt x="1280489" y="1868809"/>
                  <a:pt x="1288652" y="1869303"/>
                  <a:pt x="1295124" y="1872601"/>
                </a:cubicBezTo>
                <a:close/>
                <a:moveTo>
                  <a:pt x="587415" y="1263462"/>
                </a:moveTo>
                <a:cubicBezTo>
                  <a:pt x="587085" y="1266100"/>
                  <a:pt x="586096" y="1267419"/>
                  <a:pt x="583787" y="1267419"/>
                </a:cubicBezTo>
                <a:cubicBezTo>
                  <a:pt x="581809" y="1267419"/>
                  <a:pt x="580490" y="1266100"/>
                  <a:pt x="580160" y="1264121"/>
                </a:cubicBezTo>
                <a:cubicBezTo>
                  <a:pt x="580159" y="1262472"/>
                  <a:pt x="581479" y="1261813"/>
                  <a:pt x="583128" y="1261483"/>
                </a:cubicBezTo>
                <a:cubicBezTo>
                  <a:pt x="584777" y="1261813"/>
                  <a:pt x="586426" y="1262143"/>
                  <a:pt x="587415" y="1263462"/>
                </a:cubicBezTo>
                <a:close/>
                <a:moveTo>
                  <a:pt x="1160608" y="1731776"/>
                </a:moveTo>
                <a:cubicBezTo>
                  <a:pt x="1162916" y="1731777"/>
                  <a:pt x="1163906" y="1733096"/>
                  <a:pt x="1163906" y="1735075"/>
                </a:cubicBezTo>
                <a:cubicBezTo>
                  <a:pt x="1163906" y="1737053"/>
                  <a:pt x="1162916" y="1738703"/>
                  <a:pt x="1160937" y="1738703"/>
                </a:cubicBezTo>
                <a:cubicBezTo>
                  <a:pt x="1158629" y="1738703"/>
                  <a:pt x="1156980" y="1736724"/>
                  <a:pt x="1156980" y="1734415"/>
                </a:cubicBezTo>
                <a:cubicBezTo>
                  <a:pt x="1156979" y="1732766"/>
                  <a:pt x="1158629" y="1731777"/>
                  <a:pt x="1160608" y="1731776"/>
                </a:cubicBezTo>
                <a:close/>
                <a:moveTo>
                  <a:pt x="1117444" y="1694098"/>
                </a:moveTo>
                <a:cubicBezTo>
                  <a:pt x="1119299" y="1696076"/>
                  <a:pt x="1120371" y="1698633"/>
                  <a:pt x="1120701" y="1701106"/>
                </a:cubicBezTo>
                <a:cubicBezTo>
                  <a:pt x="1120701" y="1710340"/>
                  <a:pt x="1114765" y="1715947"/>
                  <a:pt x="1106520" y="1715287"/>
                </a:cubicBezTo>
                <a:cubicBezTo>
                  <a:pt x="1098934" y="1714628"/>
                  <a:pt x="1094977" y="1708361"/>
                  <a:pt x="1094977" y="1702425"/>
                </a:cubicBezTo>
                <a:cubicBezTo>
                  <a:pt x="1094977" y="1694180"/>
                  <a:pt x="1101903" y="1690223"/>
                  <a:pt x="1109488" y="1690552"/>
                </a:cubicBezTo>
                <a:cubicBezTo>
                  <a:pt x="1112951" y="1690717"/>
                  <a:pt x="1115589" y="1692119"/>
                  <a:pt x="1117444" y="1694098"/>
                </a:cubicBezTo>
                <a:close/>
                <a:moveTo>
                  <a:pt x="473964" y="1130223"/>
                </a:moveTo>
                <a:lnTo>
                  <a:pt x="474624" y="1137478"/>
                </a:lnTo>
                <a:lnTo>
                  <a:pt x="474624" y="1137478"/>
                </a:lnTo>
                <a:cubicBezTo>
                  <a:pt x="474624" y="1137808"/>
                  <a:pt x="474954" y="1138138"/>
                  <a:pt x="474624" y="1138468"/>
                </a:cubicBezTo>
                <a:cubicBezTo>
                  <a:pt x="473305" y="1141766"/>
                  <a:pt x="479901" y="1147372"/>
                  <a:pt x="473305" y="1147702"/>
                </a:cubicBezTo>
                <a:cubicBezTo>
                  <a:pt x="470832" y="1147867"/>
                  <a:pt x="470337" y="1146300"/>
                  <a:pt x="470337" y="1144280"/>
                </a:cubicBezTo>
                <a:lnTo>
                  <a:pt x="470337" y="1138138"/>
                </a:lnTo>
                <a:lnTo>
                  <a:pt x="470336" y="1138138"/>
                </a:lnTo>
                <a:cubicBezTo>
                  <a:pt x="467698" y="1135500"/>
                  <a:pt x="467698" y="1132532"/>
                  <a:pt x="470006" y="1129893"/>
                </a:cubicBezTo>
                <a:cubicBezTo>
                  <a:pt x="470666" y="1129233"/>
                  <a:pt x="472975" y="1129563"/>
                  <a:pt x="473964" y="1130223"/>
                </a:cubicBezTo>
                <a:close/>
                <a:moveTo>
                  <a:pt x="608275" y="1240335"/>
                </a:moveTo>
                <a:cubicBezTo>
                  <a:pt x="609265" y="1240788"/>
                  <a:pt x="609842" y="1241860"/>
                  <a:pt x="609513" y="1244334"/>
                </a:cubicBezTo>
                <a:cubicBezTo>
                  <a:pt x="608523" y="1248621"/>
                  <a:pt x="604895" y="1250600"/>
                  <a:pt x="600608" y="1251259"/>
                </a:cubicBezTo>
                <a:cubicBezTo>
                  <a:pt x="599288" y="1251589"/>
                  <a:pt x="596320" y="1248291"/>
                  <a:pt x="596650" y="1245323"/>
                </a:cubicBezTo>
                <a:cubicBezTo>
                  <a:pt x="597310" y="1241036"/>
                  <a:pt x="600608" y="1239716"/>
                  <a:pt x="604565" y="1240046"/>
                </a:cubicBezTo>
                <a:cubicBezTo>
                  <a:pt x="605884" y="1240046"/>
                  <a:pt x="607286" y="1239881"/>
                  <a:pt x="608275" y="1240335"/>
                </a:cubicBezTo>
                <a:close/>
                <a:moveTo>
                  <a:pt x="1220630" y="1747608"/>
                </a:moveTo>
                <a:cubicBezTo>
                  <a:pt x="1223268" y="1753874"/>
                  <a:pt x="1222280" y="1757502"/>
                  <a:pt x="1220960" y="1761129"/>
                </a:cubicBezTo>
                <a:cubicBezTo>
                  <a:pt x="1220630" y="1762119"/>
                  <a:pt x="1217992" y="1761789"/>
                  <a:pt x="1217332" y="1760470"/>
                </a:cubicBezTo>
                <a:cubicBezTo>
                  <a:pt x="1215683" y="1756183"/>
                  <a:pt x="1218651" y="1753214"/>
                  <a:pt x="1220630" y="1747608"/>
                </a:cubicBezTo>
                <a:close/>
                <a:moveTo>
                  <a:pt x="689983" y="1288527"/>
                </a:moveTo>
                <a:cubicBezTo>
                  <a:pt x="683717" y="1289846"/>
                  <a:pt x="682068" y="1298750"/>
                  <a:pt x="673493" y="1297761"/>
                </a:cubicBezTo>
                <a:cubicBezTo>
                  <a:pt x="675142" y="1288856"/>
                  <a:pt x="682397" y="1289186"/>
                  <a:pt x="688664" y="1287867"/>
                </a:cubicBezTo>
                <a:cubicBezTo>
                  <a:pt x="689323" y="1288197"/>
                  <a:pt x="689654" y="1288527"/>
                  <a:pt x="689983" y="1288527"/>
                </a:cubicBezTo>
                <a:close/>
                <a:moveTo>
                  <a:pt x="162634" y="831425"/>
                </a:moveTo>
                <a:cubicBezTo>
                  <a:pt x="161974" y="833073"/>
                  <a:pt x="160655" y="834723"/>
                  <a:pt x="158676" y="834063"/>
                </a:cubicBezTo>
                <a:cubicBezTo>
                  <a:pt x="156698" y="833733"/>
                  <a:pt x="155378" y="832414"/>
                  <a:pt x="155708" y="830435"/>
                </a:cubicBezTo>
                <a:cubicBezTo>
                  <a:pt x="156038" y="828786"/>
                  <a:pt x="157687" y="828456"/>
                  <a:pt x="159007" y="828456"/>
                </a:cubicBezTo>
                <a:cubicBezTo>
                  <a:pt x="160985" y="828456"/>
                  <a:pt x="162634" y="829116"/>
                  <a:pt x="162634" y="831425"/>
                </a:cubicBezTo>
                <a:close/>
                <a:moveTo>
                  <a:pt x="703506" y="1284239"/>
                </a:moveTo>
                <a:cubicBezTo>
                  <a:pt x="699548" y="1290175"/>
                  <a:pt x="695261" y="1291165"/>
                  <a:pt x="689984" y="1288527"/>
                </a:cubicBezTo>
                <a:lnTo>
                  <a:pt x="689324" y="1287867"/>
                </a:lnTo>
                <a:cubicBezTo>
                  <a:pt x="689324" y="1287867"/>
                  <a:pt x="688664" y="1287867"/>
                  <a:pt x="688664" y="1287867"/>
                </a:cubicBezTo>
                <a:cubicBezTo>
                  <a:pt x="691962" y="1280611"/>
                  <a:pt x="697239" y="1283580"/>
                  <a:pt x="703506" y="1284239"/>
                </a:cubicBezTo>
                <a:close/>
                <a:moveTo>
                  <a:pt x="1166214" y="1654604"/>
                </a:moveTo>
                <a:cubicBezTo>
                  <a:pt x="1166543" y="1656253"/>
                  <a:pt x="1166543" y="1658232"/>
                  <a:pt x="1164565" y="1658891"/>
                </a:cubicBezTo>
                <a:cubicBezTo>
                  <a:pt x="1161926" y="1659551"/>
                  <a:pt x="1160937" y="1657572"/>
                  <a:pt x="1160277" y="1655593"/>
                </a:cubicBezTo>
                <a:cubicBezTo>
                  <a:pt x="1159618" y="1653285"/>
                  <a:pt x="1160607" y="1651965"/>
                  <a:pt x="1162256" y="1651636"/>
                </a:cubicBezTo>
                <a:cubicBezTo>
                  <a:pt x="1164894" y="1651306"/>
                  <a:pt x="1165883" y="1652625"/>
                  <a:pt x="1166214" y="1654604"/>
                </a:cubicBezTo>
                <a:close/>
                <a:moveTo>
                  <a:pt x="467699" y="1058327"/>
                </a:moveTo>
                <a:cubicBezTo>
                  <a:pt x="469265" y="1060553"/>
                  <a:pt x="470172" y="1063439"/>
                  <a:pt x="470667" y="1066572"/>
                </a:cubicBezTo>
                <a:cubicBezTo>
                  <a:pt x="470007" y="1071519"/>
                  <a:pt x="468029" y="1077125"/>
                  <a:pt x="463082" y="1076136"/>
                </a:cubicBezTo>
                <a:cubicBezTo>
                  <a:pt x="456485" y="1075146"/>
                  <a:pt x="456815" y="1067561"/>
                  <a:pt x="455496" y="1062285"/>
                </a:cubicBezTo>
                <a:cubicBezTo>
                  <a:pt x="454506" y="1058656"/>
                  <a:pt x="456815" y="1053710"/>
                  <a:pt x="460773" y="1054039"/>
                </a:cubicBezTo>
                <a:cubicBezTo>
                  <a:pt x="463906" y="1054534"/>
                  <a:pt x="466133" y="1056101"/>
                  <a:pt x="467699" y="1058327"/>
                </a:cubicBezTo>
                <a:close/>
                <a:moveTo>
                  <a:pt x="1070903" y="1549398"/>
                </a:moveTo>
                <a:cubicBezTo>
                  <a:pt x="1070242" y="1553026"/>
                  <a:pt x="1074860" y="1551376"/>
                  <a:pt x="1075189" y="1553685"/>
                </a:cubicBezTo>
                <a:cubicBezTo>
                  <a:pt x="1066945" y="1555664"/>
                  <a:pt x="1063976" y="1564239"/>
                  <a:pt x="1057380" y="1568526"/>
                </a:cubicBezTo>
                <a:lnTo>
                  <a:pt x="1057380" y="1568526"/>
                </a:lnTo>
                <a:cubicBezTo>
                  <a:pt x="1056721" y="1571165"/>
                  <a:pt x="1055731" y="1573803"/>
                  <a:pt x="1055072" y="1576441"/>
                </a:cubicBezTo>
                <a:cubicBezTo>
                  <a:pt x="1054412" y="1579080"/>
                  <a:pt x="1054082" y="1582707"/>
                  <a:pt x="1050124" y="1581718"/>
                </a:cubicBezTo>
                <a:cubicBezTo>
                  <a:pt x="1045838" y="1580729"/>
                  <a:pt x="1047816" y="1577430"/>
                  <a:pt x="1047816" y="1574792"/>
                </a:cubicBezTo>
                <a:cubicBezTo>
                  <a:pt x="1048146" y="1569845"/>
                  <a:pt x="1051774" y="1567537"/>
                  <a:pt x="1056061" y="1566217"/>
                </a:cubicBezTo>
                <a:lnTo>
                  <a:pt x="1056061" y="1566218"/>
                </a:lnTo>
                <a:close/>
                <a:moveTo>
                  <a:pt x="1113446" y="1573143"/>
                </a:moveTo>
                <a:cubicBezTo>
                  <a:pt x="1115095" y="1573143"/>
                  <a:pt x="1116744" y="1573803"/>
                  <a:pt x="1116744" y="1576771"/>
                </a:cubicBezTo>
                <a:cubicBezTo>
                  <a:pt x="1116744" y="1578420"/>
                  <a:pt x="1115425" y="1579079"/>
                  <a:pt x="1114105" y="1579409"/>
                </a:cubicBezTo>
                <a:cubicBezTo>
                  <a:pt x="1111797" y="1579409"/>
                  <a:pt x="1109818" y="1578420"/>
                  <a:pt x="1109488" y="1576111"/>
                </a:cubicBezTo>
                <a:cubicBezTo>
                  <a:pt x="1108829" y="1574132"/>
                  <a:pt x="1110807" y="1573143"/>
                  <a:pt x="1113446" y="1573143"/>
                </a:cubicBezTo>
                <a:close/>
                <a:moveTo>
                  <a:pt x="1377287" y="1788833"/>
                </a:moveTo>
                <a:cubicBezTo>
                  <a:pt x="1376956" y="1791471"/>
                  <a:pt x="1374648" y="1792790"/>
                  <a:pt x="1371680" y="1792461"/>
                </a:cubicBezTo>
                <a:cubicBezTo>
                  <a:pt x="1369371" y="1792131"/>
                  <a:pt x="1367392" y="1790811"/>
                  <a:pt x="1367063" y="1788503"/>
                </a:cubicBezTo>
                <a:cubicBezTo>
                  <a:pt x="1367063" y="1785535"/>
                  <a:pt x="1369371" y="1784215"/>
                  <a:pt x="1371680" y="1784216"/>
                </a:cubicBezTo>
                <a:cubicBezTo>
                  <a:pt x="1374648" y="1784875"/>
                  <a:pt x="1377287" y="1785865"/>
                  <a:pt x="1377287" y="1788833"/>
                </a:cubicBezTo>
                <a:close/>
                <a:moveTo>
                  <a:pt x="1148611" y="1592519"/>
                </a:moveTo>
                <a:cubicBezTo>
                  <a:pt x="1149724" y="1593756"/>
                  <a:pt x="1150549" y="1595405"/>
                  <a:pt x="1151703" y="1596559"/>
                </a:cubicBezTo>
                <a:cubicBezTo>
                  <a:pt x="1150054" y="1600516"/>
                  <a:pt x="1148075" y="1603485"/>
                  <a:pt x="1144118" y="1603485"/>
                </a:cubicBezTo>
                <a:cubicBezTo>
                  <a:pt x="1140820" y="1603485"/>
                  <a:pt x="1136862" y="1602825"/>
                  <a:pt x="1136862" y="1598868"/>
                </a:cubicBezTo>
                <a:cubicBezTo>
                  <a:pt x="1136532" y="1594910"/>
                  <a:pt x="1139171" y="1591612"/>
                  <a:pt x="1143788" y="1590952"/>
                </a:cubicBezTo>
                <a:cubicBezTo>
                  <a:pt x="1146096" y="1590458"/>
                  <a:pt x="1147498" y="1591282"/>
                  <a:pt x="1148611" y="1592519"/>
                </a:cubicBezTo>
                <a:close/>
                <a:moveTo>
                  <a:pt x="923811" y="1379881"/>
                </a:moveTo>
                <a:cubicBezTo>
                  <a:pt x="928758" y="1380211"/>
                  <a:pt x="933046" y="1382849"/>
                  <a:pt x="933046" y="1388127"/>
                </a:cubicBezTo>
                <a:cubicBezTo>
                  <a:pt x="933046" y="1392084"/>
                  <a:pt x="931726" y="1396701"/>
                  <a:pt x="925461" y="1396701"/>
                </a:cubicBezTo>
                <a:cubicBezTo>
                  <a:pt x="920184" y="1396371"/>
                  <a:pt x="917545" y="1393403"/>
                  <a:pt x="916556" y="1388456"/>
                </a:cubicBezTo>
                <a:cubicBezTo>
                  <a:pt x="915567" y="1382520"/>
                  <a:pt x="919524" y="1381200"/>
                  <a:pt x="923811" y="1379881"/>
                </a:cubicBezTo>
                <a:close/>
                <a:moveTo>
                  <a:pt x="1195401" y="1602043"/>
                </a:moveTo>
                <a:cubicBezTo>
                  <a:pt x="1195649" y="1603321"/>
                  <a:pt x="1195401" y="1604805"/>
                  <a:pt x="1195566" y="1605794"/>
                </a:cubicBezTo>
                <a:cubicBezTo>
                  <a:pt x="1195896" y="1609422"/>
                  <a:pt x="1195566" y="1613380"/>
                  <a:pt x="1191279" y="1613050"/>
                </a:cubicBezTo>
                <a:cubicBezTo>
                  <a:pt x="1187651" y="1613050"/>
                  <a:pt x="1188641" y="1609422"/>
                  <a:pt x="1188970" y="1607113"/>
                </a:cubicBezTo>
                <a:cubicBezTo>
                  <a:pt x="1189300" y="1604475"/>
                  <a:pt x="1186991" y="1599858"/>
                  <a:pt x="1192268" y="1599528"/>
                </a:cubicBezTo>
                <a:cubicBezTo>
                  <a:pt x="1194412" y="1599693"/>
                  <a:pt x="1195154" y="1600765"/>
                  <a:pt x="1195401" y="1602043"/>
                </a:cubicBezTo>
                <a:close/>
                <a:moveTo>
                  <a:pt x="1521655" y="1842013"/>
                </a:moveTo>
                <a:cubicBezTo>
                  <a:pt x="1526685" y="1844734"/>
                  <a:pt x="1530807" y="1848856"/>
                  <a:pt x="1533940" y="1855123"/>
                </a:cubicBezTo>
                <a:cubicBezTo>
                  <a:pt x="1540536" y="1867984"/>
                  <a:pt x="1533610" y="1879528"/>
                  <a:pt x="1519429" y="1879528"/>
                </a:cubicBezTo>
                <a:cubicBezTo>
                  <a:pt x="1511844" y="1879528"/>
                  <a:pt x="1500630" y="1869963"/>
                  <a:pt x="1499971" y="1861389"/>
                </a:cubicBezTo>
                <a:cubicBezTo>
                  <a:pt x="1499311" y="1855452"/>
                  <a:pt x="1497332" y="1849845"/>
                  <a:pt x="1496343" y="1844239"/>
                </a:cubicBezTo>
                <a:cubicBezTo>
                  <a:pt x="1495024" y="1836983"/>
                  <a:pt x="1496343" y="1836654"/>
                  <a:pt x="1503928" y="1837313"/>
                </a:cubicBezTo>
                <a:cubicBezTo>
                  <a:pt x="1510689" y="1837973"/>
                  <a:pt x="1516626" y="1839292"/>
                  <a:pt x="1521655" y="1842013"/>
                </a:cubicBezTo>
                <a:close/>
                <a:moveTo>
                  <a:pt x="666815" y="1115094"/>
                </a:moveTo>
                <a:cubicBezTo>
                  <a:pt x="667887" y="1118020"/>
                  <a:pt x="668382" y="1121483"/>
                  <a:pt x="670525" y="1123627"/>
                </a:cubicBezTo>
                <a:cubicBezTo>
                  <a:pt x="673823" y="1126925"/>
                  <a:pt x="669536" y="1127915"/>
                  <a:pt x="666898" y="1128904"/>
                </a:cubicBezTo>
                <a:cubicBezTo>
                  <a:pt x="653705" y="1133851"/>
                  <a:pt x="640844" y="1138798"/>
                  <a:pt x="632928" y="1151990"/>
                </a:cubicBezTo>
                <a:cubicBezTo>
                  <a:pt x="630620" y="1155617"/>
                  <a:pt x="626332" y="1157597"/>
                  <a:pt x="621715" y="1157597"/>
                </a:cubicBezTo>
                <a:cubicBezTo>
                  <a:pt x="618087" y="1157267"/>
                  <a:pt x="615119" y="1156278"/>
                  <a:pt x="615779" y="1153969"/>
                </a:cubicBezTo>
                <a:cubicBezTo>
                  <a:pt x="616438" y="1149022"/>
                  <a:pt x="616109" y="1146054"/>
                  <a:pt x="617428" y="1145064"/>
                </a:cubicBezTo>
                <a:cubicBezTo>
                  <a:pt x="627652" y="1136819"/>
                  <a:pt x="633258" y="1121648"/>
                  <a:pt x="649748" y="1122967"/>
                </a:cubicBezTo>
                <a:cubicBezTo>
                  <a:pt x="656014" y="1123627"/>
                  <a:pt x="657004" y="1119010"/>
                  <a:pt x="658323" y="1114723"/>
                </a:cubicBezTo>
                <a:cubicBezTo>
                  <a:pt x="658653" y="1113073"/>
                  <a:pt x="656674" y="1109775"/>
                  <a:pt x="659642" y="1109775"/>
                </a:cubicBezTo>
                <a:cubicBezTo>
                  <a:pt x="664095" y="1109776"/>
                  <a:pt x="665743" y="1112166"/>
                  <a:pt x="666815" y="1115094"/>
                </a:cubicBezTo>
                <a:close/>
                <a:moveTo>
                  <a:pt x="1446214" y="1773332"/>
                </a:moveTo>
                <a:cubicBezTo>
                  <a:pt x="1448523" y="1773992"/>
                  <a:pt x="1450502" y="1775970"/>
                  <a:pt x="1449842" y="1778939"/>
                </a:cubicBezTo>
                <a:cubicBezTo>
                  <a:pt x="1449182" y="1781577"/>
                  <a:pt x="1447533" y="1782566"/>
                  <a:pt x="1445225" y="1782237"/>
                </a:cubicBezTo>
                <a:cubicBezTo>
                  <a:pt x="1442586" y="1781907"/>
                  <a:pt x="1440607" y="1780587"/>
                  <a:pt x="1441597" y="1773991"/>
                </a:cubicBezTo>
                <a:cubicBezTo>
                  <a:pt x="1441597" y="1774321"/>
                  <a:pt x="1443576" y="1772672"/>
                  <a:pt x="1446214" y="1773332"/>
                </a:cubicBezTo>
                <a:close/>
                <a:moveTo>
                  <a:pt x="1049011" y="1435164"/>
                </a:moveTo>
                <a:cubicBezTo>
                  <a:pt x="1050289" y="1436525"/>
                  <a:pt x="1050948" y="1438586"/>
                  <a:pt x="1051114" y="1440895"/>
                </a:cubicBezTo>
                <a:cubicBezTo>
                  <a:pt x="1051773" y="1446831"/>
                  <a:pt x="1046167" y="1447820"/>
                  <a:pt x="1042209" y="1448150"/>
                </a:cubicBezTo>
                <a:cubicBezTo>
                  <a:pt x="1036273" y="1448810"/>
                  <a:pt x="1035613" y="1443863"/>
                  <a:pt x="1034954" y="1439575"/>
                </a:cubicBezTo>
                <a:cubicBezTo>
                  <a:pt x="1034294" y="1433639"/>
                  <a:pt x="1038581" y="1433969"/>
                  <a:pt x="1043199" y="1433639"/>
                </a:cubicBezTo>
                <a:cubicBezTo>
                  <a:pt x="1045837" y="1433144"/>
                  <a:pt x="1047733" y="1433804"/>
                  <a:pt x="1049011" y="1435164"/>
                </a:cubicBezTo>
                <a:close/>
                <a:moveTo>
                  <a:pt x="319701" y="786654"/>
                </a:moveTo>
                <a:cubicBezTo>
                  <a:pt x="322422" y="789210"/>
                  <a:pt x="323905" y="793002"/>
                  <a:pt x="323905" y="797784"/>
                </a:cubicBezTo>
                <a:cubicBezTo>
                  <a:pt x="323906" y="807349"/>
                  <a:pt x="315661" y="816913"/>
                  <a:pt x="307086" y="816913"/>
                </a:cubicBezTo>
                <a:cubicBezTo>
                  <a:pt x="298511" y="816913"/>
                  <a:pt x="291915" y="809657"/>
                  <a:pt x="291915" y="800423"/>
                </a:cubicBezTo>
                <a:cubicBezTo>
                  <a:pt x="291915" y="791189"/>
                  <a:pt x="299501" y="782944"/>
                  <a:pt x="308075" y="782944"/>
                </a:cubicBezTo>
                <a:cubicBezTo>
                  <a:pt x="313023" y="782779"/>
                  <a:pt x="316980" y="784098"/>
                  <a:pt x="319701" y="786654"/>
                </a:cubicBezTo>
                <a:close/>
                <a:moveTo>
                  <a:pt x="964706" y="1332720"/>
                </a:moveTo>
                <a:cubicBezTo>
                  <a:pt x="965366" y="1333379"/>
                  <a:pt x="966686" y="1334699"/>
                  <a:pt x="966026" y="1336348"/>
                </a:cubicBezTo>
                <a:cubicBezTo>
                  <a:pt x="965036" y="1338327"/>
                  <a:pt x="963057" y="1338327"/>
                  <a:pt x="961409" y="1337667"/>
                </a:cubicBezTo>
                <a:cubicBezTo>
                  <a:pt x="959759" y="1337337"/>
                  <a:pt x="958770" y="1336018"/>
                  <a:pt x="959430" y="1334699"/>
                </a:cubicBezTo>
                <a:cubicBezTo>
                  <a:pt x="960419" y="1332390"/>
                  <a:pt x="962068" y="1331401"/>
                  <a:pt x="964706" y="1332720"/>
                </a:cubicBezTo>
                <a:close/>
                <a:moveTo>
                  <a:pt x="1234482" y="1550388"/>
                </a:moveTo>
                <a:cubicBezTo>
                  <a:pt x="1236791" y="1552696"/>
                  <a:pt x="1240089" y="1555005"/>
                  <a:pt x="1240749" y="1557973"/>
                </a:cubicBezTo>
                <a:cubicBezTo>
                  <a:pt x="1244706" y="1577761"/>
                  <a:pt x="1253611" y="1596559"/>
                  <a:pt x="1248004" y="1617667"/>
                </a:cubicBezTo>
                <a:cubicBezTo>
                  <a:pt x="1246025" y="1625582"/>
                  <a:pt x="1240089" y="1628880"/>
                  <a:pt x="1234153" y="1631518"/>
                </a:cubicBezTo>
                <a:cubicBezTo>
                  <a:pt x="1227227" y="1634816"/>
                  <a:pt x="1220961" y="1628880"/>
                  <a:pt x="1214695" y="1626242"/>
                </a:cubicBezTo>
                <a:cubicBezTo>
                  <a:pt x="1214035" y="1625912"/>
                  <a:pt x="1213375" y="1623603"/>
                  <a:pt x="1213705" y="1622284"/>
                </a:cubicBezTo>
                <a:cubicBezTo>
                  <a:pt x="1214694" y="1612720"/>
                  <a:pt x="1209088" y="1603815"/>
                  <a:pt x="1211396" y="1594581"/>
                </a:cubicBezTo>
                <a:cubicBezTo>
                  <a:pt x="1210407" y="1579080"/>
                  <a:pt x="1215684" y="1565888"/>
                  <a:pt x="1222609" y="1552696"/>
                </a:cubicBezTo>
                <a:cubicBezTo>
                  <a:pt x="1225578" y="1546760"/>
                  <a:pt x="1229535" y="1545770"/>
                  <a:pt x="1234482" y="1550388"/>
                </a:cubicBezTo>
                <a:close/>
                <a:moveTo>
                  <a:pt x="1167404" y="1486076"/>
                </a:moveTo>
                <a:lnTo>
                  <a:pt x="1167612" y="1488482"/>
                </a:lnTo>
                <a:lnTo>
                  <a:pt x="1169677" y="1489952"/>
                </a:lnTo>
                <a:cubicBezTo>
                  <a:pt x="1169429" y="1492178"/>
                  <a:pt x="1168192" y="1494817"/>
                  <a:pt x="1169182" y="1496301"/>
                </a:cubicBezTo>
                <a:lnTo>
                  <a:pt x="1168831" y="1502555"/>
                </a:lnTo>
                <a:lnTo>
                  <a:pt x="1169313" y="1508111"/>
                </a:lnTo>
                <a:lnTo>
                  <a:pt x="1173057" y="1496630"/>
                </a:lnTo>
                <a:cubicBezTo>
                  <a:pt x="1171628" y="1502402"/>
                  <a:pt x="1173533" y="1508338"/>
                  <a:pt x="1174129" y="1514275"/>
                </a:cubicBezTo>
                <a:lnTo>
                  <a:pt x="1170539" y="1523608"/>
                </a:lnTo>
                <a:lnTo>
                  <a:pt x="1170619" y="1524910"/>
                </a:lnTo>
                <a:lnTo>
                  <a:pt x="1169740" y="1525686"/>
                </a:lnTo>
                <a:lnTo>
                  <a:pt x="1167343" y="1531919"/>
                </a:lnTo>
                <a:lnTo>
                  <a:pt x="1167342" y="1529108"/>
                </a:lnTo>
                <a:lnTo>
                  <a:pt x="1167203" y="1531589"/>
                </a:lnTo>
                <a:lnTo>
                  <a:pt x="1166874" y="1531716"/>
                </a:lnTo>
                <a:lnTo>
                  <a:pt x="1166874" y="1532579"/>
                </a:lnTo>
                <a:cubicBezTo>
                  <a:pt x="1167534" y="1536536"/>
                  <a:pt x="1170831" y="1540494"/>
                  <a:pt x="1167534" y="1544781"/>
                </a:cubicBezTo>
                <a:cubicBezTo>
                  <a:pt x="1166544" y="1546100"/>
                  <a:pt x="1164565" y="1546760"/>
                  <a:pt x="1163905" y="1545441"/>
                </a:cubicBezTo>
                <a:lnTo>
                  <a:pt x="1162916" y="1533238"/>
                </a:lnTo>
                <a:lnTo>
                  <a:pt x="1162916" y="1533238"/>
                </a:lnTo>
                <a:cubicBezTo>
                  <a:pt x="1162916" y="1532249"/>
                  <a:pt x="1162916" y="1531259"/>
                  <a:pt x="1162916" y="1530270"/>
                </a:cubicBezTo>
                <a:lnTo>
                  <a:pt x="1163354" y="1515597"/>
                </a:lnTo>
                <a:lnTo>
                  <a:pt x="1162760" y="1508297"/>
                </a:lnTo>
                <a:lnTo>
                  <a:pt x="1163707" y="1503767"/>
                </a:lnTo>
                <a:lnTo>
                  <a:pt x="1164235" y="1486077"/>
                </a:lnTo>
                <a:lnTo>
                  <a:pt x="1166993" y="1488041"/>
                </a:lnTo>
                <a:close/>
                <a:moveTo>
                  <a:pt x="1050014" y="1382849"/>
                </a:moveTo>
                <a:lnTo>
                  <a:pt x="1048998" y="1384373"/>
                </a:lnTo>
                <a:lnTo>
                  <a:pt x="1049354" y="1385084"/>
                </a:lnTo>
                <a:cubicBezTo>
                  <a:pt x="1048401" y="1386037"/>
                  <a:pt x="1047449" y="1386989"/>
                  <a:pt x="1046496" y="1386989"/>
                </a:cubicBezTo>
                <a:lnTo>
                  <a:pt x="1047462" y="1385059"/>
                </a:lnTo>
                <a:lnTo>
                  <a:pt x="1047157" y="1384754"/>
                </a:lnTo>
                <a:lnTo>
                  <a:pt x="1047843" y="1384297"/>
                </a:lnTo>
                <a:lnTo>
                  <a:pt x="1048401" y="1383179"/>
                </a:lnTo>
                <a:lnTo>
                  <a:pt x="1048681" y="1383738"/>
                </a:lnTo>
                <a:close/>
                <a:moveTo>
                  <a:pt x="1440608" y="1637455"/>
                </a:moveTo>
                <a:cubicBezTo>
                  <a:pt x="1444895" y="1640423"/>
                  <a:pt x="1444565" y="1644380"/>
                  <a:pt x="1441267" y="1648998"/>
                </a:cubicBezTo>
                <a:cubicBezTo>
                  <a:pt x="1441267" y="1644710"/>
                  <a:pt x="1434671" y="1642731"/>
                  <a:pt x="1437969" y="1637784"/>
                </a:cubicBezTo>
                <a:cubicBezTo>
                  <a:pt x="1438299" y="1637455"/>
                  <a:pt x="1439948" y="1637125"/>
                  <a:pt x="1440608" y="1637455"/>
                </a:cubicBezTo>
                <a:close/>
                <a:moveTo>
                  <a:pt x="563011" y="883533"/>
                </a:moveTo>
                <a:cubicBezTo>
                  <a:pt x="547181" y="895406"/>
                  <a:pt x="535967" y="913874"/>
                  <a:pt x="515849" y="919811"/>
                </a:cubicBezTo>
                <a:cubicBezTo>
                  <a:pt x="521126" y="893757"/>
                  <a:pt x="544872" y="892437"/>
                  <a:pt x="563011" y="883533"/>
                </a:cubicBezTo>
                <a:close/>
                <a:moveTo>
                  <a:pt x="1158959" y="1379551"/>
                </a:moveTo>
                <a:cubicBezTo>
                  <a:pt x="1173140" y="1395052"/>
                  <a:pt x="1165555" y="1412531"/>
                  <a:pt x="1166874" y="1428362"/>
                </a:cubicBezTo>
                <a:lnTo>
                  <a:pt x="1166804" y="1428888"/>
                </a:lnTo>
                <a:lnTo>
                  <a:pt x="1166873" y="1428691"/>
                </a:lnTo>
                <a:cubicBezTo>
                  <a:pt x="1167533" y="1437926"/>
                  <a:pt x="1167863" y="1447160"/>
                  <a:pt x="1168522" y="1456395"/>
                </a:cubicBezTo>
                <a:cubicBezTo>
                  <a:pt x="1168522" y="1458373"/>
                  <a:pt x="1168522" y="1460352"/>
                  <a:pt x="1166544" y="1460682"/>
                </a:cubicBezTo>
                <a:cubicBezTo>
                  <a:pt x="1163575" y="1461012"/>
                  <a:pt x="1163575" y="1458703"/>
                  <a:pt x="1163246" y="1456395"/>
                </a:cubicBezTo>
                <a:cubicBezTo>
                  <a:pt x="1163246" y="1449469"/>
                  <a:pt x="1162916" y="1442873"/>
                  <a:pt x="1162916" y="1435947"/>
                </a:cubicBezTo>
                <a:lnTo>
                  <a:pt x="1162916" y="1435946"/>
                </a:lnTo>
                <a:lnTo>
                  <a:pt x="1161309" y="1429269"/>
                </a:lnTo>
                <a:cubicBezTo>
                  <a:pt x="1160773" y="1427043"/>
                  <a:pt x="1160773" y="1424734"/>
                  <a:pt x="1162917" y="1422096"/>
                </a:cubicBezTo>
                <a:cubicBezTo>
                  <a:pt x="1164895" y="1419787"/>
                  <a:pt x="1164566" y="1413191"/>
                  <a:pt x="1162587" y="1410552"/>
                </a:cubicBezTo>
                <a:cubicBezTo>
                  <a:pt x="1155001" y="1400988"/>
                  <a:pt x="1159618" y="1390764"/>
                  <a:pt x="1158959" y="1379551"/>
                </a:cubicBezTo>
                <a:close/>
                <a:moveTo>
                  <a:pt x="985154" y="1222567"/>
                </a:moveTo>
                <a:cubicBezTo>
                  <a:pt x="987793" y="1222567"/>
                  <a:pt x="988782" y="1223886"/>
                  <a:pt x="988782" y="1226854"/>
                </a:cubicBezTo>
                <a:cubicBezTo>
                  <a:pt x="988122" y="1228833"/>
                  <a:pt x="986803" y="1231471"/>
                  <a:pt x="983835" y="1230482"/>
                </a:cubicBezTo>
                <a:cubicBezTo>
                  <a:pt x="981856" y="1229822"/>
                  <a:pt x="979218" y="1229163"/>
                  <a:pt x="980207" y="1226195"/>
                </a:cubicBezTo>
                <a:cubicBezTo>
                  <a:pt x="980867" y="1224216"/>
                  <a:pt x="982516" y="1222567"/>
                  <a:pt x="985154" y="1222567"/>
                </a:cubicBezTo>
                <a:close/>
                <a:moveTo>
                  <a:pt x="1096626" y="1313921"/>
                </a:moveTo>
                <a:cubicBezTo>
                  <a:pt x="1094317" y="1326124"/>
                  <a:pt x="1090360" y="1329092"/>
                  <a:pt x="1072880" y="1333709"/>
                </a:cubicBezTo>
                <a:cubicBezTo>
                  <a:pt x="1065955" y="1335688"/>
                  <a:pt x="1065955" y="1335688"/>
                  <a:pt x="1057710" y="1325794"/>
                </a:cubicBezTo>
                <a:cubicBezTo>
                  <a:pt x="1070572" y="1321507"/>
                  <a:pt x="1085413" y="1327773"/>
                  <a:pt x="1096626" y="1313921"/>
                </a:cubicBezTo>
                <a:close/>
                <a:moveTo>
                  <a:pt x="1087804" y="1296524"/>
                </a:moveTo>
                <a:cubicBezTo>
                  <a:pt x="1089041" y="1298173"/>
                  <a:pt x="1090030" y="1300234"/>
                  <a:pt x="1091019" y="1301719"/>
                </a:cubicBezTo>
                <a:cubicBezTo>
                  <a:pt x="1094647" y="1306666"/>
                  <a:pt x="1088711" y="1306996"/>
                  <a:pt x="1086402" y="1309304"/>
                </a:cubicBezTo>
                <a:cubicBezTo>
                  <a:pt x="1084423" y="1310953"/>
                  <a:pt x="1082115" y="1312602"/>
                  <a:pt x="1077828" y="1312602"/>
                </a:cubicBezTo>
                <a:cubicBezTo>
                  <a:pt x="1078817" y="1308315"/>
                  <a:pt x="1079147" y="1305346"/>
                  <a:pt x="1080136" y="1302378"/>
                </a:cubicBezTo>
                <a:cubicBezTo>
                  <a:pt x="1080796" y="1299410"/>
                  <a:pt x="1077827" y="1294133"/>
                  <a:pt x="1083104" y="1293804"/>
                </a:cubicBezTo>
                <a:cubicBezTo>
                  <a:pt x="1085083" y="1293639"/>
                  <a:pt x="1086567" y="1294875"/>
                  <a:pt x="1087804" y="1296524"/>
                </a:cubicBezTo>
                <a:close/>
                <a:moveTo>
                  <a:pt x="814318" y="1062614"/>
                </a:moveTo>
                <a:cubicBezTo>
                  <a:pt x="814978" y="1062614"/>
                  <a:pt x="815968" y="1063933"/>
                  <a:pt x="816297" y="1064593"/>
                </a:cubicBezTo>
                <a:cubicBezTo>
                  <a:pt x="817287" y="1070199"/>
                  <a:pt x="813329" y="1072837"/>
                  <a:pt x="809042" y="1075146"/>
                </a:cubicBezTo>
                <a:cubicBezTo>
                  <a:pt x="808052" y="1075476"/>
                  <a:pt x="807063" y="1075806"/>
                  <a:pt x="804095" y="1076795"/>
                </a:cubicBezTo>
                <a:cubicBezTo>
                  <a:pt x="805084" y="1073827"/>
                  <a:pt x="805414" y="1072508"/>
                  <a:pt x="806074" y="1071518"/>
                </a:cubicBezTo>
                <a:cubicBezTo>
                  <a:pt x="808052" y="1067890"/>
                  <a:pt x="809042" y="1063274"/>
                  <a:pt x="814318" y="1062614"/>
                </a:cubicBezTo>
                <a:close/>
                <a:moveTo>
                  <a:pt x="1155330" y="1341624"/>
                </a:moveTo>
                <a:cubicBezTo>
                  <a:pt x="1156320" y="1348550"/>
                  <a:pt x="1156649" y="1353497"/>
                  <a:pt x="1157309" y="1358444"/>
                </a:cubicBezTo>
                <a:cubicBezTo>
                  <a:pt x="1148734" y="1352508"/>
                  <a:pt x="1148734" y="1352508"/>
                  <a:pt x="1155330" y="1341624"/>
                </a:cubicBezTo>
                <a:close/>
                <a:moveTo>
                  <a:pt x="1431703" y="1551707"/>
                </a:moveTo>
                <a:cubicBezTo>
                  <a:pt x="1433682" y="1552037"/>
                  <a:pt x="1434671" y="1553026"/>
                  <a:pt x="1434671" y="1555005"/>
                </a:cubicBezTo>
                <a:cubicBezTo>
                  <a:pt x="1434671" y="1556984"/>
                  <a:pt x="1433022" y="1558633"/>
                  <a:pt x="1431703" y="1558633"/>
                </a:cubicBezTo>
                <a:cubicBezTo>
                  <a:pt x="1430384" y="1558633"/>
                  <a:pt x="1429064" y="1556324"/>
                  <a:pt x="1428735" y="1555005"/>
                </a:cubicBezTo>
                <a:cubicBezTo>
                  <a:pt x="1428075" y="1552696"/>
                  <a:pt x="1430054" y="1552037"/>
                  <a:pt x="1431703" y="1551707"/>
                </a:cubicBezTo>
                <a:close/>
                <a:moveTo>
                  <a:pt x="337427" y="619034"/>
                </a:moveTo>
                <a:cubicBezTo>
                  <a:pt x="332810" y="623321"/>
                  <a:pt x="328193" y="621342"/>
                  <a:pt x="323905" y="621342"/>
                </a:cubicBezTo>
                <a:cubicBezTo>
                  <a:pt x="323576" y="621673"/>
                  <a:pt x="323246" y="621672"/>
                  <a:pt x="322916" y="622002"/>
                </a:cubicBezTo>
                <a:cubicBezTo>
                  <a:pt x="319948" y="625630"/>
                  <a:pt x="316320" y="627609"/>
                  <a:pt x="312033" y="624970"/>
                </a:cubicBezTo>
                <a:cubicBezTo>
                  <a:pt x="310713" y="624311"/>
                  <a:pt x="308735" y="622662"/>
                  <a:pt x="310054" y="620683"/>
                </a:cubicBezTo>
                <a:cubicBezTo>
                  <a:pt x="312693" y="617385"/>
                  <a:pt x="315001" y="613757"/>
                  <a:pt x="320278" y="615076"/>
                </a:cubicBezTo>
                <a:lnTo>
                  <a:pt x="320279" y="615077"/>
                </a:lnTo>
                <a:lnTo>
                  <a:pt x="320278" y="615076"/>
                </a:lnTo>
                <a:cubicBezTo>
                  <a:pt x="326214" y="614746"/>
                  <a:pt x="331491" y="615406"/>
                  <a:pt x="337427" y="619034"/>
                </a:cubicBezTo>
                <a:close/>
                <a:moveTo>
                  <a:pt x="991420" y="1173426"/>
                </a:moveTo>
                <a:cubicBezTo>
                  <a:pt x="993399" y="1173756"/>
                  <a:pt x="994388" y="1175075"/>
                  <a:pt x="994388" y="1177054"/>
                </a:cubicBezTo>
                <a:cubicBezTo>
                  <a:pt x="993399" y="1179363"/>
                  <a:pt x="991420" y="1180352"/>
                  <a:pt x="989111" y="1180022"/>
                </a:cubicBezTo>
                <a:cubicBezTo>
                  <a:pt x="987133" y="1179693"/>
                  <a:pt x="986473" y="1177714"/>
                  <a:pt x="987133" y="1176065"/>
                </a:cubicBezTo>
                <a:cubicBezTo>
                  <a:pt x="987792" y="1174416"/>
                  <a:pt x="989442" y="1173097"/>
                  <a:pt x="991420" y="1173426"/>
                </a:cubicBezTo>
                <a:close/>
                <a:moveTo>
                  <a:pt x="1107180" y="1270059"/>
                </a:moveTo>
                <a:cubicBezTo>
                  <a:pt x="1110148" y="1270718"/>
                  <a:pt x="1112786" y="1271378"/>
                  <a:pt x="1112457" y="1275335"/>
                </a:cubicBezTo>
                <a:cubicBezTo>
                  <a:pt x="1112127" y="1277314"/>
                  <a:pt x="1111467" y="1279293"/>
                  <a:pt x="1109159" y="1278303"/>
                </a:cubicBezTo>
                <a:cubicBezTo>
                  <a:pt x="1106520" y="1277314"/>
                  <a:pt x="1104212" y="1275335"/>
                  <a:pt x="1104212" y="1272037"/>
                </a:cubicBezTo>
                <a:cubicBezTo>
                  <a:pt x="1104211" y="1270058"/>
                  <a:pt x="1105531" y="1269728"/>
                  <a:pt x="1107180" y="1270059"/>
                </a:cubicBezTo>
                <a:close/>
                <a:moveTo>
                  <a:pt x="1232627" y="1376089"/>
                </a:moveTo>
                <a:cubicBezTo>
                  <a:pt x="1236131" y="1379140"/>
                  <a:pt x="1239264" y="1382685"/>
                  <a:pt x="1243057" y="1385159"/>
                </a:cubicBezTo>
                <a:cubicBezTo>
                  <a:pt x="1244046" y="1385818"/>
                  <a:pt x="1245695" y="1388787"/>
                  <a:pt x="1243387" y="1390765"/>
                </a:cubicBezTo>
                <a:cubicBezTo>
                  <a:pt x="1241078" y="1393074"/>
                  <a:pt x="1239429" y="1391095"/>
                  <a:pt x="1238110" y="1389116"/>
                </a:cubicBezTo>
                <a:cubicBezTo>
                  <a:pt x="1234812" y="1384499"/>
                  <a:pt x="1234812" y="1376254"/>
                  <a:pt x="1224588" y="1380541"/>
                </a:cubicBezTo>
                <a:cubicBezTo>
                  <a:pt x="1222280" y="1381861"/>
                  <a:pt x="1222609" y="1373616"/>
                  <a:pt x="1219971" y="1369988"/>
                </a:cubicBezTo>
                <a:cubicBezTo>
                  <a:pt x="1225248" y="1370482"/>
                  <a:pt x="1229123" y="1373038"/>
                  <a:pt x="1232627" y="1376089"/>
                </a:cubicBezTo>
                <a:close/>
                <a:moveTo>
                  <a:pt x="236179" y="530647"/>
                </a:moveTo>
                <a:cubicBezTo>
                  <a:pt x="237169" y="531966"/>
                  <a:pt x="236509" y="533615"/>
                  <a:pt x="234860" y="533945"/>
                </a:cubicBezTo>
                <a:cubicBezTo>
                  <a:pt x="231232" y="534934"/>
                  <a:pt x="229583" y="532296"/>
                  <a:pt x="227604" y="529328"/>
                </a:cubicBezTo>
                <a:cubicBezTo>
                  <a:pt x="231232" y="527019"/>
                  <a:pt x="234200" y="527679"/>
                  <a:pt x="236179" y="530647"/>
                </a:cubicBezTo>
                <a:close/>
                <a:moveTo>
                  <a:pt x="1510525" y="1610082"/>
                </a:moveTo>
                <a:cubicBezTo>
                  <a:pt x="1512503" y="1616018"/>
                  <a:pt x="1508546" y="1619976"/>
                  <a:pt x="1503269" y="1622944"/>
                </a:cubicBezTo>
                <a:cubicBezTo>
                  <a:pt x="1493045" y="1628221"/>
                  <a:pt x="1470619" y="1620305"/>
                  <a:pt x="1466332" y="1609752"/>
                </a:cubicBezTo>
                <a:cubicBezTo>
                  <a:pt x="1465012" y="1606454"/>
                  <a:pt x="1466991" y="1604805"/>
                  <a:pt x="1469300" y="1604145"/>
                </a:cubicBezTo>
                <a:cubicBezTo>
                  <a:pt x="1472268" y="1603815"/>
                  <a:pt x="1475236" y="1604145"/>
                  <a:pt x="1477874" y="1604145"/>
                </a:cubicBezTo>
                <a:cubicBezTo>
                  <a:pt x="1485130" y="1606124"/>
                  <a:pt x="1491067" y="1601507"/>
                  <a:pt x="1498322" y="1601507"/>
                </a:cubicBezTo>
                <a:cubicBezTo>
                  <a:pt x="1504918" y="1601507"/>
                  <a:pt x="1508876" y="1604805"/>
                  <a:pt x="1510525" y="1610082"/>
                </a:cubicBezTo>
                <a:close/>
                <a:moveTo>
                  <a:pt x="341344" y="591330"/>
                </a:moveTo>
                <a:cubicBezTo>
                  <a:pt x="339901" y="589269"/>
                  <a:pt x="337592" y="587538"/>
                  <a:pt x="335448" y="586383"/>
                </a:cubicBezTo>
                <a:cubicBezTo>
                  <a:pt x="333140" y="584734"/>
                  <a:pt x="330172" y="583745"/>
                  <a:pt x="327533" y="583086"/>
                </a:cubicBezTo>
                <a:cubicBezTo>
                  <a:pt x="319289" y="580447"/>
                  <a:pt x="311043" y="578139"/>
                  <a:pt x="302469" y="576160"/>
                </a:cubicBezTo>
                <a:cubicBezTo>
                  <a:pt x="292574" y="573851"/>
                  <a:pt x="282351" y="572202"/>
                  <a:pt x="272127" y="573191"/>
                </a:cubicBezTo>
                <a:cubicBezTo>
                  <a:pt x="272127" y="573851"/>
                  <a:pt x="271798" y="574841"/>
                  <a:pt x="271797" y="575830"/>
                </a:cubicBezTo>
                <a:cubicBezTo>
                  <a:pt x="273776" y="576820"/>
                  <a:pt x="275425" y="578139"/>
                  <a:pt x="277404" y="578798"/>
                </a:cubicBezTo>
                <a:cubicBezTo>
                  <a:pt x="295543" y="584735"/>
                  <a:pt x="313352" y="590671"/>
                  <a:pt x="331491" y="596278"/>
                </a:cubicBezTo>
                <a:cubicBezTo>
                  <a:pt x="335119" y="597267"/>
                  <a:pt x="339736" y="602544"/>
                  <a:pt x="342044" y="598256"/>
                </a:cubicBezTo>
                <a:cubicBezTo>
                  <a:pt x="343364" y="595783"/>
                  <a:pt x="342787" y="593392"/>
                  <a:pt x="341344" y="591330"/>
                </a:cubicBezTo>
                <a:close/>
                <a:moveTo>
                  <a:pt x="1415542" y="1496631"/>
                </a:moveTo>
                <a:cubicBezTo>
                  <a:pt x="1416862" y="1497785"/>
                  <a:pt x="1417521" y="1499599"/>
                  <a:pt x="1417192" y="1502237"/>
                </a:cubicBezTo>
                <a:cubicBezTo>
                  <a:pt x="1416862" y="1507514"/>
                  <a:pt x="1413234" y="1509822"/>
                  <a:pt x="1406968" y="1509493"/>
                </a:cubicBezTo>
                <a:cubicBezTo>
                  <a:pt x="1403340" y="1509822"/>
                  <a:pt x="1399712" y="1508503"/>
                  <a:pt x="1400042" y="1503886"/>
                </a:cubicBezTo>
                <a:cubicBezTo>
                  <a:pt x="1400372" y="1498279"/>
                  <a:pt x="1404000" y="1494652"/>
                  <a:pt x="1409936" y="1494981"/>
                </a:cubicBezTo>
                <a:cubicBezTo>
                  <a:pt x="1412244" y="1494981"/>
                  <a:pt x="1414223" y="1495476"/>
                  <a:pt x="1415542" y="1496631"/>
                </a:cubicBezTo>
                <a:close/>
                <a:moveTo>
                  <a:pt x="1688947" y="1726831"/>
                </a:moveTo>
                <a:cubicBezTo>
                  <a:pt x="1692244" y="1726830"/>
                  <a:pt x="1693564" y="1728150"/>
                  <a:pt x="1693234" y="1731448"/>
                </a:cubicBezTo>
                <a:cubicBezTo>
                  <a:pt x="1692904" y="1736065"/>
                  <a:pt x="1690595" y="1739033"/>
                  <a:pt x="1686308" y="1739693"/>
                </a:cubicBezTo>
                <a:cubicBezTo>
                  <a:pt x="1681691" y="1740352"/>
                  <a:pt x="1683010" y="1736395"/>
                  <a:pt x="1683010" y="1733756"/>
                </a:cubicBezTo>
                <a:cubicBezTo>
                  <a:pt x="1682681" y="1729469"/>
                  <a:pt x="1684329" y="1726830"/>
                  <a:pt x="1688947" y="1726831"/>
                </a:cubicBezTo>
                <a:close/>
                <a:moveTo>
                  <a:pt x="1410595" y="1460353"/>
                </a:moveTo>
                <a:cubicBezTo>
                  <a:pt x="1416861" y="1463650"/>
                  <a:pt x="1419170" y="1467938"/>
                  <a:pt x="1417191" y="1473874"/>
                </a:cubicBezTo>
                <a:cubicBezTo>
                  <a:pt x="1416532" y="1475853"/>
                  <a:pt x="1414553" y="1475193"/>
                  <a:pt x="1413563" y="1474534"/>
                </a:cubicBezTo>
                <a:cubicBezTo>
                  <a:pt x="1408616" y="1471236"/>
                  <a:pt x="1407957" y="1466289"/>
                  <a:pt x="1410595" y="1460353"/>
                </a:cubicBezTo>
                <a:close/>
                <a:moveTo>
                  <a:pt x="1120701" y="1203108"/>
                </a:moveTo>
                <a:cubicBezTo>
                  <a:pt x="1108499" y="1210364"/>
                  <a:pt x="1107509" y="1213662"/>
                  <a:pt x="1115754" y="1223556"/>
                </a:cubicBezTo>
                <a:cubicBezTo>
                  <a:pt x="1118393" y="1226854"/>
                  <a:pt x="1116744" y="1227843"/>
                  <a:pt x="1115095" y="1229163"/>
                </a:cubicBezTo>
                <a:cubicBezTo>
                  <a:pt x="1110807" y="1232461"/>
                  <a:pt x="1106850" y="1229822"/>
                  <a:pt x="1102892" y="1228503"/>
                </a:cubicBezTo>
                <a:cubicBezTo>
                  <a:pt x="1098604" y="1226854"/>
                  <a:pt x="1099924" y="1223556"/>
                  <a:pt x="1100583" y="1220258"/>
                </a:cubicBezTo>
                <a:cubicBezTo>
                  <a:pt x="1102233" y="1211354"/>
                  <a:pt x="1104541" y="1202119"/>
                  <a:pt x="1103881" y="1189917"/>
                </a:cubicBezTo>
                <a:cubicBezTo>
                  <a:pt x="1108169" y="1197831"/>
                  <a:pt x="1111467" y="1203439"/>
                  <a:pt x="1120701" y="1203108"/>
                </a:cubicBezTo>
                <a:close/>
                <a:moveTo>
                  <a:pt x="1405319" y="1426713"/>
                </a:moveTo>
                <a:cubicBezTo>
                  <a:pt x="1412904" y="1434298"/>
                  <a:pt x="1413234" y="1444522"/>
                  <a:pt x="1418181" y="1452767"/>
                </a:cubicBezTo>
                <a:cubicBezTo>
                  <a:pt x="1419171" y="1454746"/>
                  <a:pt x="1418511" y="1456394"/>
                  <a:pt x="1416532" y="1457054"/>
                </a:cubicBezTo>
                <a:cubicBezTo>
                  <a:pt x="1413894" y="1457714"/>
                  <a:pt x="1412575" y="1457054"/>
                  <a:pt x="1411915" y="1453426"/>
                </a:cubicBezTo>
                <a:cubicBezTo>
                  <a:pt x="1409936" y="1444192"/>
                  <a:pt x="1407298" y="1435617"/>
                  <a:pt x="1405319" y="1426713"/>
                </a:cubicBezTo>
                <a:close/>
                <a:moveTo>
                  <a:pt x="1468971" y="1476183"/>
                </a:moveTo>
                <a:cubicBezTo>
                  <a:pt x="1472928" y="1475853"/>
                  <a:pt x="1474248" y="1478821"/>
                  <a:pt x="1474248" y="1483108"/>
                </a:cubicBezTo>
                <a:cubicBezTo>
                  <a:pt x="1473588" y="1485087"/>
                  <a:pt x="1472598" y="1488055"/>
                  <a:pt x="1471609" y="1490364"/>
                </a:cubicBezTo>
                <a:cubicBezTo>
                  <a:pt x="1470290" y="1493003"/>
                  <a:pt x="1470949" y="1497949"/>
                  <a:pt x="1466003" y="1496630"/>
                </a:cubicBezTo>
                <a:cubicBezTo>
                  <a:pt x="1459737" y="1494981"/>
                  <a:pt x="1467322" y="1491683"/>
                  <a:pt x="1465673" y="1489045"/>
                </a:cubicBezTo>
                <a:cubicBezTo>
                  <a:pt x="1464683" y="1487066"/>
                  <a:pt x="1468311" y="1485417"/>
                  <a:pt x="1466662" y="1482449"/>
                </a:cubicBezTo>
                <a:cubicBezTo>
                  <a:pt x="1465673" y="1480470"/>
                  <a:pt x="1464024" y="1476183"/>
                  <a:pt x="1468971" y="1476183"/>
                </a:cubicBezTo>
                <a:close/>
                <a:moveTo>
                  <a:pt x="571454" y="693195"/>
                </a:moveTo>
                <a:lnTo>
                  <a:pt x="571410" y="693184"/>
                </a:lnTo>
                <a:lnTo>
                  <a:pt x="571255" y="693238"/>
                </a:lnTo>
                <a:close/>
                <a:moveTo>
                  <a:pt x="1452480" y="1434628"/>
                </a:moveTo>
                <a:cubicBezTo>
                  <a:pt x="1454788" y="1434298"/>
                  <a:pt x="1457427" y="1436606"/>
                  <a:pt x="1457757" y="1439574"/>
                </a:cubicBezTo>
                <a:cubicBezTo>
                  <a:pt x="1455448" y="1443202"/>
                  <a:pt x="1452480" y="1446171"/>
                  <a:pt x="1447533" y="1446171"/>
                </a:cubicBezTo>
                <a:cubicBezTo>
                  <a:pt x="1444565" y="1446170"/>
                  <a:pt x="1440278" y="1445511"/>
                  <a:pt x="1441926" y="1441883"/>
                </a:cubicBezTo>
                <a:cubicBezTo>
                  <a:pt x="1443576" y="1437926"/>
                  <a:pt x="1448192" y="1435617"/>
                  <a:pt x="1452480" y="1434628"/>
                </a:cubicBezTo>
                <a:close/>
                <a:moveTo>
                  <a:pt x="420536" y="551754"/>
                </a:moveTo>
                <a:cubicBezTo>
                  <a:pt x="426803" y="551754"/>
                  <a:pt x="429771" y="555052"/>
                  <a:pt x="429111" y="560659"/>
                </a:cubicBezTo>
                <a:cubicBezTo>
                  <a:pt x="429441" y="568244"/>
                  <a:pt x="425154" y="569564"/>
                  <a:pt x="419547" y="569234"/>
                </a:cubicBezTo>
                <a:cubicBezTo>
                  <a:pt x="413611" y="568904"/>
                  <a:pt x="409653" y="565936"/>
                  <a:pt x="409983" y="560000"/>
                </a:cubicBezTo>
                <a:cubicBezTo>
                  <a:pt x="410313" y="554063"/>
                  <a:pt x="414930" y="551754"/>
                  <a:pt x="420536" y="551754"/>
                </a:cubicBezTo>
                <a:close/>
                <a:moveTo>
                  <a:pt x="1368051" y="1355146"/>
                </a:moveTo>
                <a:cubicBezTo>
                  <a:pt x="1372998" y="1359763"/>
                  <a:pt x="1378275" y="1364381"/>
                  <a:pt x="1380583" y="1370976"/>
                </a:cubicBezTo>
                <a:lnTo>
                  <a:pt x="1380579" y="1370984"/>
                </a:lnTo>
                <a:lnTo>
                  <a:pt x="1380584" y="1370976"/>
                </a:lnTo>
                <a:cubicBezTo>
                  <a:pt x="1388170" y="1384498"/>
                  <a:pt x="1397734" y="1397031"/>
                  <a:pt x="1399713" y="1413191"/>
                </a:cubicBezTo>
                <a:cubicBezTo>
                  <a:pt x="1390808" y="1401318"/>
                  <a:pt x="1387180" y="1386477"/>
                  <a:pt x="1377946" y="1374934"/>
                </a:cubicBezTo>
                <a:lnTo>
                  <a:pt x="1378132" y="1374656"/>
                </a:lnTo>
                <a:close/>
                <a:moveTo>
                  <a:pt x="709565" y="787067"/>
                </a:moveTo>
                <a:cubicBezTo>
                  <a:pt x="709194" y="785830"/>
                  <a:pt x="707792" y="785088"/>
                  <a:pt x="705813" y="785582"/>
                </a:cubicBezTo>
                <a:cubicBezTo>
                  <a:pt x="701691" y="786572"/>
                  <a:pt x="698805" y="785335"/>
                  <a:pt x="696208" y="783521"/>
                </a:cubicBezTo>
                <a:lnTo>
                  <a:pt x="688335" y="777998"/>
                </a:lnTo>
                <a:lnTo>
                  <a:pt x="683388" y="782944"/>
                </a:lnTo>
                <a:lnTo>
                  <a:pt x="683387" y="782944"/>
                </a:lnTo>
                <a:lnTo>
                  <a:pt x="683387" y="782944"/>
                </a:lnTo>
                <a:cubicBezTo>
                  <a:pt x="692291" y="792508"/>
                  <a:pt x="699877" y="802732"/>
                  <a:pt x="705483" y="814604"/>
                </a:cubicBezTo>
                <a:cubicBezTo>
                  <a:pt x="708452" y="821201"/>
                  <a:pt x="724942" y="828127"/>
                  <a:pt x="732527" y="827138"/>
                </a:cubicBezTo>
                <a:cubicBezTo>
                  <a:pt x="728569" y="823180"/>
                  <a:pt x="724942" y="819552"/>
                  <a:pt x="721644" y="815265"/>
                </a:cubicBezTo>
                <a:cubicBezTo>
                  <a:pt x="717356" y="809658"/>
                  <a:pt x="717027" y="800753"/>
                  <a:pt x="707133" y="799764"/>
                </a:cubicBezTo>
                <a:cubicBezTo>
                  <a:pt x="705484" y="799764"/>
                  <a:pt x="701856" y="794817"/>
                  <a:pt x="707133" y="791519"/>
                </a:cubicBezTo>
                <a:cubicBezTo>
                  <a:pt x="709276" y="790035"/>
                  <a:pt x="709936" y="788303"/>
                  <a:pt x="709565" y="787067"/>
                </a:cubicBezTo>
                <a:close/>
                <a:moveTo>
                  <a:pt x="1347933" y="1326123"/>
                </a:moveTo>
                <a:cubicBezTo>
                  <a:pt x="1359477" y="1330081"/>
                  <a:pt x="1360136" y="1339975"/>
                  <a:pt x="1366073" y="1348550"/>
                </a:cubicBezTo>
                <a:cubicBezTo>
                  <a:pt x="1353540" y="1344922"/>
                  <a:pt x="1353540" y="1334698"/>
                  <a:pt x="1347933" y="1326123"/>
                </a:cubicBezTo>
                <a:close/>
                <a:moveTo>
                  <a:pt x="480726" y="588775"/>
                </a:moveTo>
                <a:cubicBezTo>
                  <a:pt x="482210" y="590259"/>
                  <a:pt x="483035" y="592485"/>
                  <a:pt x="483529" y="595288"/>
                </a:cubicBezTo>
                <a:cubicBezTo>
                  <a:pt x="483200" y="600235"/>
                  <a:pt x="480561" y="603862"/>
                  <a:pt x="474955" y="604193"/>
                </a:cubicBezTo>
                <a:cubicBezTo>
                  <a:pt x="470008" y="604522"/>
                  <a:pt x="466710" y="601224"/>
                  <a:pt x="466380" y="596277"/>
                </a:cubicBezTo>
                <a:cubicBezTo>
                  <a:pt x="466050" y="591330"/>
                  <a:pt x="467699" y="587043"/>
                  <a:pt x="473965" y="586713"/>
                </a:cubicBezTo>
                <a:cubicBezTo>
                  <a:pt x="477098" y="586548"/>
                  <a:pt x="479242" y="587290"/>
                  <a:pt x="480726" y="588775"/>
                </a:cubicBezTo>
                <a:close/>
                <a:moveTo>
                  <a:pt x="537739" y="610541"/>
                </a:moveTo>
                <a:cubicBezTo>
                  <a:pt x="540914" y="614005"/>
                  <a:pt x="543057" y="618374"/>
                  <a:pt x="542892" y="622332"/>
                </a:cubicBezTo>
                <a:cubicBezTo>
                  <a:pt x="542233" y="635194"/>
                  <a:pt x="537945" y="641460"/>
                  <a:pt x="529700" y="641130"/>
                </a:cubicBezTo>
                <a:cubicBezTo>
                  <a:pt x="520466" y="640801"/>
                  <a:pt x="508923" y="628598"/>
                  <a:pt x="509582" y="619363"/>
                </a:cubicBezTo>
                <a:cubicBezTo>
                  <a:pt x="509912" y="611119"/>
                  <a:pt x="518157" y="603863"/>
                  <a:pt x="526403" y="604193"/>
                </a:cubicBezTo>
                <a:cubicBezTo>
                  <a:pt x="530360" y="604523"/>
                  <a:pt x="534565" y="607079"/>
                  <a:pt x="537739" y="610541"/>
                </a:cubicBezTo>
                <a:close/>
                <a:moveTo>
                  <a:pt x="1453799" y="1364710"/>
                </a:moveTo>
                <a:cubicBezTo>
                  <a:pt x="1456437" y="1365041"/>
                  <a:pt x="1458746" y="1366689"/>
                  <a:pt x="1458746" y="1369987"/>
                </a:cubicBezTo>
                <a:cubicBezTo>
                  <a:pt x="1458746" y="1372296"/>
                  <a:pt x="1457097" y="1374605"/>
                  <a:pt x="1455448" y="1373945"/>
                </a:cubicBezTo>
                <a:cubicBezTo>
                  <a:pt x="1453139" y="1372955"/>
                  <a:pt x="1450501" y="1370977"/>
                  <a:pt x="1450171" y="1367679"/>
                </a:cubicBezTo>
                <a:cubicBezTo>
                  <a:pt x="1450171" y="1365700"/>
                  <a:pt x="1451161" y="1364710"/>
                  <a:pt x="1453799" y="1364710"/>
                </a:cubicBezTo>
                <a:close/>
                <a:moveTo>
                  <a:pt x="409612" y="476972"/>
                </a:moveTo>
                <a:cubicBezTo>
                  <a:pt x="411137" y="478786"/>
                  <a:pt x="411797" y="481343"/>
                  <a:pt x="411633" y="484475"/>
                </a:cubicBezTo>
                <a:cubicBezTo>
                  <a:pt x="411302" y="490412"/>
                  <a:pt x="407345" y="493050"/>
                  <a:pt x="402068" y="493380"/>
                </a:cubicBezTo>
                <a:cubicBezTo>
                  <a:pt x="395802" y="492720"/>
                  <a:pt x="392174" y="489752"/>
                  <a:pt x="392174" y="483816"/>
                </a:cubicBezTo>
                <a:cubicBezTo>
                  <a:pt x="392174" y="477220"/>
                  <a:pt x="395802" y="473592"/>
                  <a:pt x="402398" y="473922"/>
                </a:cubicBezTo>
                <a:cubicBezTo>
                  <a:pt x="405696" y="474087"/>
                  <a:pt x="408087" y="475159"/>
                  <a:pt x="409612" y="476972"/>
                </a:cubicBezTo>
                <a:close/>
                <a:moveTo>
                  <a:pt x="539596" y="561319"/>
                </a:moveTo>
                <a:cubicBezTo>
                  <a:pt x="540915" y="563132"/>
                  <a:pt x="541410" y="565606"/>
                  <a:pt x="541245" y="567914"/>
                </a:cubicBezTo>
                <a:cubicBezTo>
                  <a:pt x="541574" y="574181"/>
                  <a:pt x="536627" y="576160"/>
                  <a:pt x="531351" y="575830"/>
                </a:cubicBezTo>
                <a:cubicBezTo>
                  <a:pt x="526404" y="575830"/>
                  <a:pt x="522446" y="574510"/>
                  <a:pt x="522776" y="569234"/>
                </a:cubicBezTo>
                <a:cubicBezTo>
                  <a:pt x="523105" y="563297"/>
                  <a:pt x="527063" y="559010"/>
                  <a:pt x="533000" y="558680"/>
                </a:cubicBezTo>
                <a:cubicBezTo>
                  <a:pt x="536133" y="558350"/>
                  <a:pt x="538276" y="559505"/>
                  <a:pt x="539596" y="561319"/>
                </a:cubicBezTo>
                <a:close/>
                <a:moveTo>
                  <a:pt x="384713" y="399346"/>
                </a:moveTo>
                <a:cubicBezTo>
                  <a:pt x="387227" y="400377"/>
                  <a:pt x="389206" y="402191"/>
                  <a:pt x="389866" y="405654"/>
                </a:cubicBezTo>
                <a:cubicBezTo>
                  <a:pt x="388876" y="411590"/>
                  <a:pt x="385908" y="414888"/>
                  <a:pt x="380301" y="414559"/>
                </a:cubicBezTo>
                <a:cubicBezTo>
                  <a:pt x="374365" y="413899"/>
                  <a:pt x="369748" y="410601"/>
                  <a:pt x="368758" y="404664"/>
                </a:cubicBezTo>
                <a:cubicBezTo>
                  <a:pt x="368099" y="400047"/>
                  <a:pt x="372057" y="397079"/>
                  <a:pt x="376344" y="397738"/>
                </a:cubicBezTo>
                <a:cubicBezTo>
                  <a:pt x="379147" y="398068"/>
                  <a:pt x="382198" y="398316"/>
                  <a:pt x="384713" y="399346"/>
                </a:cubicBezTo>
                <a:close/>
                <a:moveTo>
                  <a:pt x="165973" y="207279"/>
                </a:moveTo>
                <a:cubicBezTo>
                  <a:pt x="157192" y="203074"/>
                  <a:pt x="147298" y="201178"/>
                  <a:pt x="139218" y="202827"/>
                </a:cubicBezTo>
                <a:cubicBezTo>
                  <a:pt x="133611" y="203816"/>
                  <a:pt x="128334" y="206784"/>
                  <a:pt x="128335" y="212061"/>
                </a:cubicBezTo>
                <a:cubicBezTo>
                  <a:pt x="128664" y="223934"/>
                  <a:pt x="126026" y="237126"/>
                  <a:pt x="134271" y="246360"/>
                </a:cubicBezTo>
                <a:cubicBezTo>
                  <a:pt x="145154" y="257903"/>
                  <a:pt x="150761" y="272084"/>
                  <a:pt x="157357" y="285936"/>
                </a:cubicBezTo>
                <a:cubicBezTo>
                  <a:pt x="162633" y="297809"/>
                  <a:pt x="169560" y="308032"/>
                  <a:pt x="180113" y="316277"/>
                </a:cubicBezTo>
                <a:cubicBezTo>
                  <a:pt x="198582" y="291543"/>
                  <a:pt x="196933" y="248669"/>
                  <a:pt x="186049" y="225583"/>
                </a:cubicBezTo>
                <a:cubicBezTo>
                  <a:pt x="182422" y="217997"/>
                  <a:pt x="174754" y="211483"/>
                  <a:pt x="165973" y="207279"/>
                </a:cubicBezTo>
                <a:close/>
                <a:moveTo>
                  <a:pt x="666238" y="622991"/>
                </a:moveTo>
                <a:cubicBezTo>
                  <a:pt x="666897" y="627938"/>
                  <a:pt x="663929" y="631565"/>
                  <a:pt x="658982" y="632225"/>
                </a:cubicBezTo>
                <a:cubicBezTo>
                  <a:pt x="654365" y="632885"/>
                  <a:pt x="649748" y="632885"/>
                  <a:pt x="645790" y="635853"/>
                </a:cubicBezTo>
                <a:cubicBezTo>
                  <a:pt x="644141" y="637172"/>
                  <a:pt x="641503" y="636513"/>
                  <a:pt x="639854" y="634864"/>
                </a:cubicBezTo>
                <a:cubicBezTo>
                  <a:pt x="637875" y="632885"/>
                  <a:pt x="636886" y="629257"/>
                  <a:pt x="638535" y="627938"/>
                </a:cubicBezTo>
                <a:cubicBezTo>
                  <a:pt x="644471" y="623321"/>
                  <a:pt x="650737" y="619363"/>
                  <a:pt x="656674" y="615076"/>
                </a:cubicBezTo>
                <a:cubicBezTo>
                  <a:pt x="662280" y="615406"/>
                  <a:pt x="665578" y="618044"/>
                  <a:pt x="666238" y="622991"/>
                </a:cubicBezTo>
                <a:close/>
                <a:moveTo>
                  <a:pt x="532999" y="498986"/>
                </a:moveTo>
                <a:cubicBezTo>
                  <a:pt x="532669" y="505582"/>
                  <a:pt x="524424" y="513168"/>
                  <a:pt x="518818" y="512838"/>
                </a:cubicBezTo>
                <a:cubicBezTo>
                  <a:pt x="513211" y="512507"/>
                  <a:pt x="504636" y="502944"/>
                  <a:pt x="505955" y="497667"/>
                </a:cubicBezTo>
                <a:cubicBezTo>
                  <a:pt x="507275" y="490741"/>
                  <a:pt x="512221" y="486124"/>
                  <a:pt x="518817" y="487113"/>
                </a:cubicBezTo>
                <a:cubicBezTo>
                  <a:pt x="525413" y="488103"/>
                  <a:pt x="530690" y="493049"/>
                  <a:pt x="532999" y="498986"/>
                </a:cubicBezTo>
                <a:close/>
                <a:moveTo>
                  <a:pt x="553159" y="511890"/>
                </a:moveTo>
                <a:cubicBezTo>
                  <a:pt x="554684" y="513333"/>
                  <a:pt x="555591" y="515477"/>
                  <a:pt x="555426" y="518445"/>
                </a:cubicBezTo>
                <a:cubicBezTo>
                  <a:pt x="555426" y="524381"/>
                  <a:pt x="552128" y="526030"/>
                  <a:pt x="546851" y="526030"/>
                </a:cubicBezTo>
                <a:cubicBezTo>
                  <a:pt x="541244" y="525700"/>
                  <a:pt x="538936" y="521742"/>
                  <a:pt x="538936" y="517456"/>
                </a:cubicBezTo>
                <a:cubicBezTo>
                  <a:pt x="538606" y="512508"/>
                  <a:pt x="542234" y="508880"/>
                  <a:pt x="547181" y="509540"/>
                </a:cubicBezTo>
                <a:cubicBezTo>
                  <a:pt x="549490" y="509705"/>
                  <a:pt x="551634" y="510447"/>
                  <a:pt x="553159" y="511890"/>
                </a:cubicBezTo>
                <a:close/>
                <a:moveTo>
                  <a:pt x="1799759" y="1562590"/>
                </a:moveTo>
                <a:cubicBezTo>
                  <a:pt x="1802398" y="1562920"/>
                  <a:pt x="1804047" y="1563909"/>
                  <a:pt x="1804376" y="1566548"/>
                </a:cubicBezTo>
                <a:cubicBezTo>
                  <a:pt x="1804377" y="1569516"/>
                  <a:pt x="1803057" y="1571165"/>
                  <a:pt x="1799760" y="1571165"/>
                </a:cubicBezTo>
                <a:cubicBezTo>
                  <a:pt x="1797451" y="1571165"/>
                  <a:pt x="1795142" y="1570835"/>
                  <a:pt x="1795472" y="1567867"/>
                </a:cubicBezTo>
                <a:cubicBezTo>
                  <a:pt x="1795472" y="1564569"/>
                  <a:pt x="1797121" y="1563250"/>
                  <a:pt x="1799759" y="1562590"/>
                </a:cubicBezTo>
                <a:close/>
                <a:moveTo>
                  <a:pt x="647109" y="575500"/>
                </a:moveTo>
                <a:cubicBezTo>
                  <a:pt x="654035" y="576489"/>
                  <a:pt x="657333" y="579458"/>
                  <a:pt x="657663" y="586054"/>
                </a:cubicBezTo>
                <a:cubicBezTo>
                  <a:pt x="657003" y="591990"/>
                  <a:pt x="654035" y="595618"/>
                  <a:pt x="647769" y="595288"/>
                </a:cubicBezTo>
                <a:cubicBezTo>
                  <a:pt x="641173" y="595288"/>
                  <a:pt x="636226" y="591331"/>
                  <a:pt x="636226" y="584735"/>
                </a:cubicBezTo>
                <a:cubicBezTo>
                  <a:pt x="636226" y="578798"/>
                  <a:pt x="640183" y="575170"/>
                  <a:pt x="647109" y="575500"/>
                </a:cubicBezTo>
                <a:close/>
                <a:moveTo>
                  <a:pt x="674772" y="590505"/>
                </a:moveTo>
                <a:cubicBezTo>
                  <a:pt x="676379" y="591660"/>
                  <a:pt x="677286" y="593638"/>
                  <a:pt x="677121" y="596936"/>
                </a:cubicBezTo>
                <a:cubicBezTo>
                  <a:pt x="676791" y="602213"/>
                  <a:pt x="674153" y="606171"/>
                  <a:pt x="668876" y="606171"/>
                </a:cubicBezTo>
                <a:cubicBezTo>
                  <a:pt x="662940" y="606500"/>
                  <a:pt x="659972" y="602213"/>
                  <a:pt x="659972" y="596606"/>
                </a:cubicBezTo>
                <a:cubicBezTo>
                  <a:pt x="659972" y="591000"/>
                  <a:pt x="663270" y="589351"/>
                  <a:pt x="668217" y="589021"/>
                </a:cubicBezTo>
                <a:cubicBezTo>
                  <a:pt x="670855" y="589021"/>
                  <a:pt x="673164" y="589351"/>
                  <a:pt x="674772" y="590505"/>
                </a:cubicBezTo>
                <a:close/>
                <a:moveTo>
                  <a:pt x="1909912" y="1624262"/>
                </a:moveTo>
                <a:cubicBezTo>
                  <a:pt x="1910241" y="1631188"/>
                  <a:pt x="1907603" y="1633496"/>
                  <a:pt x="1903646" y="1634156"/>
                </a:cubicBezTo>
                <a:cubicBezTo>
                  <a:pt x="1899688" y="1634816"/>
                  <a:pt x="1897050" y="1630858"/>
                  <a:pt x="1897709" y="1628879"/>
                </a:cubicBezTo>
                <a:cubicBezTo>
                  <a:pt x="1898698" y="1625911"/>
                  <a:pt x="1900018" y="1621294"/>
                  <a:pt x="1905294" y="1621294"/>
                </a:cubicBezTo>
                <a:cubicBezTo>
                  <a:pt x="1908922" y="1621294"/>
                  <a:pt x="1909912" y="1623602"/>
                  <a:pt x="1909912" y="1624262"/>
                </a:cubicBezTo>
                <a:close/>
                <a:moveTo>
                  <a:pt x="635360" y="537779"/>
                </a:moveTo>
                <a:cubicBezTo>
                  <a:pt x="637133" y="539304"/>
                  <a:pt x="638205" y="541366"/>
                  <a:pt x="637875" y="544499"/>
                </a:cubicBezTo>
                <a:cubicBezTo>
                  <a:pt x="637215" y="549775"/>
                  <a:pt x="633258" y="554062"/>
                  <a:pt x="627651" y="554393"/>
                </a:cubicBezTo>
                <a:cubicBezTo>
                  <a:pt x="621715" y="554722"/>
                  <a:pt x="618087" y="557031"/>
                  <a:pt x="614130" y="561318"/>
                </a:cubicBezTo>
                <a:cubicBezTo>
                  <a:pt x="607863" y="568574"/>
                  <a:pt x="598959" y="566595"/>
                  <a:pt x="596320" y="556372"/>
                </a:cubicBezTo>
                <a:cubicBezTo>
                  <a:pt x="594012" y="547467"/>
                  <a:pt x="585107" y="547137"/>
                  <a:pt x="581149" y="540871"/>
                </a:cubicBezTo>
                <a:cubicBezTo>
                  <a:pt x="579171" y="537573"/>
                  <a:pt x="576203" y="541860"/>
                  <a:pt x="573564" y="542850"/>
                </a:cubicBezTo>
                <a:cubicBezTo>
                  <a:pt x="564659" y="545818"/>
                  <a:pt x="557734" y="541530"/>
                  <a:pt x="557404" y="532956"/>
                </a:cubicBezTo>
                <a:cubicBezTo>
                  <a:pt x="557404" y="529987"/>
                  <a:pt x="557074" y="526689"/>
                  <a:pt x="559712" y="525040"/>
                </a:cubicBezTo>
                <a:cubicBezTo>
                  <a:pt x="564989" y="521413"/>
                  <a:pt x="565979" y="517785"/>
                  <a:pt x="564330" y="511519"/>
                </a:cubicBezTo>
                <a:cubicBezTo>
                  <a:pt x="562680" y="505252"/>
                  <a:pt x="568947" y="502284"/>
                  <a:pt x="573894" y="502614"/>
                </a:cubicBezTo>
                <a:cubicBezTo>
                  <a:pt x="582139" y="503274"/>
                  <a:pt x="590384" y="504923"/>
                  <a:pt x="594012" y="514487"/>
                </a:cubicBezTo>
                <a:cubicBezTo>
                  <a:pt x="596650" y="521413"/>
                  <a:pt x="600278" y="528338"/>
                  <a:pt x="602916" y="535264"/>
                </a:cubicBezTo>
                <a:cubicBezTo>
                  <a:pt x="605554" y="542190"/>
                  <a:pt x="608853" y="542850"/>
                  <a:pt x="614129" y="538232"/>
                </a:cubicBezTo>
                <a:cubicBezTo>
                  <a:pt x="618417" y="534605"/>
                  <a:pt x="622374" y="531636"/>
                  <a:pt x="628641" y="534275"/>
                </a:cubicBezTo>
                <a:cubicBezTo>
                  <a:pt x="631114" y="535264"/>
                  <a:pt x="633588" y="536254"/>
                  <a:pt x="635360" y="537779"/>
                </a:cubicBezTo>
                <a:close/>
                <a:moveTo>
                  <a:pt x="799724" y="667515"/>
                </a:moveTo>
                <a:cubicBezTo>
                  <a:pt x="801950" y="669988"/>
                  <a:pt x="803434" y="673451"/>
                  <a:pt x="803764" y="677738"/>
                </a:cubicBezTo>
                <a:cubicBezTo>
                  <a:pt x="802775" y="684004"/>
                  <a:pt x="799147" y="688621"/>
                  <a:pt x="792221" y="688951"/>
                </a:cubicBezTo>
                <a:cubicBezTo>
                  <a:pt x="786285" y="689611"/>
                  <a:pt x="776721" y="681036"/>
                  <a:pt x="778040" y="675430"/>
                </a:cubicBezTo>
                <a:cubicBezTo>
                  <a:pt x="779689" y="668833"/>
                  <a:pt x="784306" y="662897"/>
                  <a:pt x="791231" y="663227"/>
                </a:cubicBezTo>
                <a:cubicBezTo>
                  <a:pt x="794530" y="663557"/>
                  <a:pt x="797498" y="665041"/>
                  <a:pt x="799724" y="667515"/>
                </a:cubicBezTo>
                <a:close/>
                <a:moveTo>
                  <a:pt x="685037" y="563297"/>
                </a:moveTo>
                <a:cubicBezTo>
                  <a:pt x="688995" y="563957"/>
                  <a:pt x="690314" y="566595"/>
                  <a:pt x="689984" y="570223"/>
                </a:cubicBezTo>
                <a:cubicBezTo>
                  <a:pt x="689654" y="573521"/>
                  <a:pt x="688005" y="575830"/>
                  <a:pt x="684377" y="575500"/>
                </a:cubicBezTo>
                <a:cubicBezTo>
                  <a:pt x="680420" y="575170"/>
                  <a:pt x="679101" y="572202"/>
                  <a:pt x="679430" y="568574"/>
                </a:cubicBezTo>
                <a:cubicBezTo>
                  <a:pt x="679760" y="565276"/>
                  <a:pt x="681739" y="563297"/>
                  <a:pt x="685037" y="563297"/>
                </a:cubicBezTo>
                <a:close/>
                <a:moveTo>
                  <a:pt x="766456" y="621672"/>
                </a:moveTo>
                <a:cubicBezTo>
                  <a:pt x="767981" y="623321"/>
                  <a:pt x="768641" y="625795"/>
                  <a:pt x="768806" y="628927"/>
                </a:cubicBezTo>
                <a:cubicBezTo>
                  <a:pt x="769135" y="634204"/>
                  <a:pt x="766497" y="636513"/>
                  <a:pt x="760891" y="636843"/>
                </a:cubicBezTo>
                <a:cubicBezTo>
                  <a:pt x="754954" y="637173"/>
                  <a:pt x="750996" y="635523"/>
                  <a:pt x="751326" y="628927"/>
                </a:cubicBezTo>
                <a:cubicBezTo>
                  <a:pt x="750996" y="623321"/>
                  <a:pt x="752646" y="619693"/>
                  <a:pt x="758912" y="619363"/>
                </a:cubicBezTo>
                <a:cubicBezTo>
                  <a:pt x="762540" y="619199"/>
                  <a:pt x="764931" y="620023"/>
                  <a:pt x="766456" y="621672"/>
                </a:cubicBezTo>
                <a:close/>
                <a:moveTo>
                  <a:pt x="745060" y="597597"/>
                </a:moveTo>
                <a:cubicBezTo>
                  <a:pt x="748688" y="598916"/>
                  <a:pt x="748029" y="605512"/>
                  <a:pt x="745060" y="609140"/>
                </a:cubicBezTo>
                <a:cubicBezTo>
                  <a:pt x="741433" y="613757"/>
                  <a:pt x="736156" y="614417"/>
                  <a:pt x="732858" y="610459"/>
                </a:cubicBezTo>
                <a:cubicBezTo>
                  <a:pt x="725932" y="602214"/>
                  <a:pt x="715378" y="599246"/>
                  <a:pt x="708123" y="591660"/>
                </a:cubicBezTo>
                <a:cubicBezTo>
                  <a:pt x="705814" y="589352"/>
                  <a:pt x="705155" y="586713"/>
                  <a:pt x="706474" y="583745"/>
                </a:cubicBezTo>
                <a:cubicBezTo>
                  <a:pt x="707134" y="581437"/>
                  <a:pt x="709112" y="579128"/>
                  <a:pt x="712410" y="578798"/>
                </a:cubicBezTo>
                <a:cubicBezTo>
                  <a:pt x="716038" y="580117"/>
                  <a:pt x="719336" y="581107"/>
                  <a:pt x="722634" y="582426"/>
                </a:cubicBezTo>
                <a:cubicBezTo>
                  <a:pt x="731209" y="585724"/>
                  <a:pt x="736156" y="594299"/>
                  <a:pt x="745060" y="597597"/>
                </a:cubicBezTo>
                <a:close/>
                <a:moveTo>
                  <a:pt x="1883528" y="1551377"/>
                </a:moveTo>
                <a:cubicBezTo>
                  <a:pt x="1888475" y="1551047"/>
                  <a:pt x="1890784" y="1553686"/>
                  <a:pt x="1891113" y="1557973"/>
                </a:cubicBezTo>
                <a:cubicBezTo>
                  <a:pt x="1891113" y="1563579"/>
                  <a:pt x="1887486" y="1563909"/>
                  <a:pt x="1883528" y="1563909"/>
                </a:cubicBezTo>
                <a:cubicBezTo>
                  <a:pt x="1878252" y="1563909"/>
                  <a:pt x="1877262" y="1558632"/>
                  <a:pt x="1876602" y="1555994"/>
                </a:cubicBezTo>
                <a:cubicBezTo>
                  <a:pt x="1875613" y="1552366"/>
                  <a:pt x="1879900" y="1551707"/>
                  <a:pt x="1883528" y="1551377"/>
                </a:cubicBezTo>
                <a:close/>
                <a:moveTo>
                  <a:pt x="469348" y="288905"/>
                </a:moveTo>
                <a:cubicBezTo>
                  <a:pt x="473965" y="288904"/>
                  <a:pt x="475944" y="291873"/>
                  <a:pt x="475944" y="295830"/>
                </a:cubicBezTo>
                <a:cubicBezTo>
                  <a:pt x="475944" y="299458"/>
                  <a:pt x="473306" y="302097"/>
                  <a:pt x="469348" y="301767"/>
                </a:cubicBezTo>
                <a:cubicBezTo>
                  <a:pt x="464731" y="301767"/>
                  <a:pt x="462092" y="299788"/>
                  <a:pt x="461763" y="295501"/>
                </a:cubicBezTo>
                <a:cubicBezTo>
                  <a:pt x="461763" y="290224"/>
                  <a:pt x="464730" y="288904"/>
                  <a:pt x="469348" y="288905"/>
                </a:cubicBezTo>
                <a:close/>
                <a:moveTo>
                  <a:pt x="342623" y="179452"/>
                </a:moveTo>
                <a:cubicBezTo>
                  <a:pt x="345344" y="180235"/>
                  <a:pt x="347652" y="181719"/>
                  <a:pt x="348642" y="185347"/>
                </a:cubicBezTo>
                <a:cubicBezTo>
                  <a:pt x="348312" y="190953"/>
                  <a:pt x="345674" y="194582"/>
                  <a:pt x="340727" y="194582"/>
                </a:cubicBezTo>
                <a:cubicBezTo>
                  <a:pt x="334130" y="194582"/>
                  <a:pt x="328854" y="190954"/>
                  <a:pt x="327535" y="184028"/>
                </a:cubicBezTo>
                <a:cubicBezTo>
                  <a:pt x="326875" y="180400"/>
                  <a:pt x="329843" y="176112"/>
                  <a:pt x="334130" y="177762"/>
                </a:cubicBezTo>
                <a:cubicBezTo>
                  <a:pt x="336769" y="178586"/>
                  <a:pt x="339902" y="178669"/>
                  <a:pt x="342623" y="179452"/>
                </a:cubicBezTo>
                <a:close/>
                <a:moveTo>
                  <a:pt x="566268" y="357132"/>
                </a:moveTo>
                <a:cubicBezTo>
                  <a:pt x="568123" y="359069"/>
                  <a:pt x="569112" y="361790"/>
                  <a:pt x="569277" y="364758"/>
                </a:cubicBezTo>
                <a:cubicBezTo>
                  <a:pt x="569936" y="369705"/>
                  <a:pt x="566309" y="373993"/>
                  <a:pt x="560702" y="373663"/>
                </a:cubicBezTo>
                <a:cubicBezTo>
                  <a:pt x="553117" y="373663"/>
                  <a:pt x="548829" y="371025"/>
                  <a:pt x="548830" y="363769"/>
                </a:cubicBezTo>
                <a:cubicBezTo>
                  <a:pt x="548830" y="357833"/>
                  <a:pt x="552127" y="354535"/>
                  <a:pt x="558064" y="354205"/>
                </a:cubicBezTo>
                <a:cubicBezTo>
                  <a:pt x="561692" y="354040"/>
                  <a:pt x="564413" y="355194"/>
                  <a:pt x="566268" y="357132"/>
                </a:cubicBezTo>
                <a:close/>
                <a:moveTo>
                  <a:pt x="776391" y="534275"/>
                </a:moveTo>
                <a:cubicBezTo>
                  <a:pt x="786615" y="539222"/>
                  <a:pt x="788923" y="546808"/>
                  <a:pt x="781338" y="555713"/>
                </a:cubicBezTo>
                <a:cubicBezTo>
                  <a:pt x="777710" y="560330"/>
                  <a:pt x="778040" y="562968"/>
                  <a:pt x="781998" y="566266"/>
                </a:cubicBezTo>
                <a:cubicBezTo>
                  <a:pt x="787275" y="570883"/>
                  <a:pt x="788594" y="577479"/>
                  <a:pt x="783977" y="582426"/>
                </a:cubicBezTo>
                <a:cubicBezTo>
                  <a:pt x="779689" y="587043"/>
                  <a:pt x="773753" y="592980"/>
                  <a:pt x="766167" y="588362"/>
                </a:cubicBezTo>
                <a:cubicBezTo>
                  <a:pt x="759901" y="584735"/>
                  <a:pt x="753965" y="580118"/>
                  <a:pt x="756273" y="571213"/>
                </a:cubicBezTo>
                <a:cubicBezTo>
                  <a:pt x="756933" y="568245"/>
                  <a:pt x="757922" y="564947"/>
                  <a:pt x="758912" y="561978"/>
                </a:cubicBezTo>
                <a:cubicBezTo>
                  <a:pt x="753964" y="558681"/>
                  <a:pt x="746049" y="563628"/>
                  <a:pt x="744071" y="557361"/>
                </a:cubicBezTo>
                <a:cubicBezTo>
                  <a:pt x="741762" y="550436"/>
                  <a:pt x="740773" y="542521"/>
                  <a:pt x="741102" y="535265"/>
                </a:cubicBezTo>
                <a:cubicBezTo>
                  <a:pt x="741432" y="527350"/>
                  <a:pt x="757263" y="521083"/>
                  <a:pt x="763529" y="526360"/>
                </a:cubicBezTo>
                <a:cubicBezTo>
                  <a:pt x="767487" y="529658"/>
                  <a:pt x="771774" y="531967"/>
                  <a:pt x="776391" y="534275"/>
                </a:cubicBezTo>
                <a:close/>
                <a:moveTo>
                  <a:pt x="555426" y="337055"/>
                </a:moveTo>
                <a:cubicBezTo>
                  <a:pt x="555426" y="344640"/>
                  <a:pt x="552787" y="348928"/>
                  <a:pt x="546191" y="349258"/>
                </a:cubicBezTo>
                <a:cubicBezTo>
                  <a:pt x="539595" y="349917"/>
                  <a:pt x="536627" y="345300"/>
                  <a:pt x="536297" y="340023"/>
                </a:cubicBezTo>
                <a:cubicBezTo>
                  <a:pt x="536297" y="334087"/>
                  <a:pt x="540915" y="330459"/>
                  <a:pt x="546851" y="329799"/>
                </a:cubicBezTo>
                <a:cubicBezTo>
                  <a:pt x="553117" y="329470"/>
                  <a:pt x="555756" y="332438"/>
                  <a:pt x="555426" y="337055"/>
                </a:cubicBezTo>
                <a:close/>
                <a:moveTo>
                  <a:pt x="896767" y="624311"/>
                </a:moveTo>
                <a:cubicBezTo>
                  <a:pt x="892810" y="620353"/>
                  <a:pt x="871703" y="618374"/>
                  <a:pt x="867415" y="621672"/>
                </a:cubicBezTo>
                <a:cubicBezTo>
                  <a:pt x="866756" y="622332"/>
                  <a:pt x="865766" y="622661"/>
                  <a:pt x="865766" y="623321"/>
                </a:cubicBezTo>
                <a:cubicBezTo>
                  <a:pt x="864777" y="626289"/>
                  <a:pt x="860819" y="628928"/>
                  <a:pt x="862798" y="631896"/>
                </a:cubicBezTo>
                <a:cubicBezTo>
                  <a:pt x="865766" y="636513"/>
                  <a:pt x="871373" y="636513"/>
                  <a:pt x="878299" y="637173"/>
                </a:cubicBezTo>
                <a:cubicBezTo>
                  <a:pt x="883575" y="636513"/>
                  <a:pt x="888522" y="628928"/>
                  <a:pt x="896767" y="630907"/>
                </a:cubicBezTo>
                <a:cubicBezTo>
                  <a:pt x="898416" y="631566"/>
                  <a:pt x="899076" y="626949"/>
                  <a:pt x="896767" y="624311"/>
                </a:cubicBezTo>
                <a:close/>
                <a:moveTo>
                  <a:pt x="718800" y="470129"/>
                </a:moveTo>
                <a:cubicBezTo>
                  <a:pt x="720160" y="471861"/>
                  <a:pt x="720820" y="474252"/>
                  <a:pt x="720985" y="476890"/>
                </a:cubicBezTo>
                <a:cubicBezTo>
                  <a:pt x="720325" y="482826"/>
                  <a:pt x="717687" y="486784"/>
                  <a:pt x="712410" y="486454"/>
                </a:cubicBezTo>
                <a:cubicBezTo>
                  <a:pt x="706473" y="486454"/>
                  <a:pt x="703505" y="482497"/>
                  <a:pt x="703835" y="476560"/>
                </a:cubicBezTo>
                <a:cubicBezTo>
                  <a:pt x="703835" y="471284"/>
                  <a:pt x="706803" y="467656"/>
                  <a:pt x="712410" y="467326"/>
                </a:cubicBezTo>
                <a:cubicBezTo>
                  <a:pt x="715378" y="467326"/>
                  <a:pt x="717439" y="468398"/>
                  <a:pt x="718800" y="470129"/>
                </a:cubicBezTo>
                <a:close/>
                <a:moveTo>
                  <a:pt x="786285" y="506573"/>
                </a:moveTo>
                <a:cubicBezTo>
                  <a:pt x="791232" y="508551"/>
                  <a:pt x="794860" y="512839"/>
                  <a:pt x="794200" y="518445"/>
                </a:cubicBezTo>
                <a:cubicBezTo>
                  <a:pt x="793541" y="523722"/>
                  <a:pt x="789583" y="527020"/>
                  <a:pt x="784636" y="529329"/>
                </a:cubicBezTo>
                <a:cubicBezTo>
                  <a:pt x="779359" y="531637"/>
                  <a:pt x="775401" y="528669"/>
                  <a:pt x="772104" y="525701"/>
                </a:cubicBezTo>
                <a:cubicBezTo>
                  <a:pt x="769465" y="523392"/>
                  <a:pt x="767816" y="519765"/>
                  <a:pt x="764848" y="517786"/>
                </a:cubicBezTo>
                <a:cubicBezTo>
                  <a:pt x="760890" y="515147"/>
                  <a:pt x="759242" y="512179"/>
                  <a:pt x="761221" y="507892"/>
                </a:cubicBezTo>
                <a:cubicBezTo>
                  <a:pt x="762540" y="503604"/>
                  <a:pt x="766167" y="501626"/>
                  <a:pt x="773753" y="502615"/>
                </a:cubicBezTo>
                <a:cubicBezTo>
                  <a:pt x="776061" y="503275"/>
                  <a:pt x="781338" y="504264"/>
                  <a:pt x="786285" y="506573"/>
                </a:cubicBezTo>
                <a:close/>
                <a:moveTo>
                  <a:pt x="198170" y="3628"/>
                </a:moveTo>
                <a:cubicBezTo>
                  <a:pt x="199571" y="5689"/>
                  <a:pt x="200231" y="8410"/>
                  <a:pt x="200561" y="11213"/>
                </a:cubicBezTo>
                <a:cubicBezTo>
                  <a:pt x="201550" y="16820"/>
                  <a:pt x="196933" y="13192"/>
                  <a:pt x="194954" y="14181"/>
                </a:cubicBezTo>
                <a:cubicBezTo>
                  <a:pt x="188358" y="14841"/>
                  <a:pt x="186709" y="10554"/>
                  <a:pt x="186049" y="4947"/>
                </a:cubicBezTo>
                <a:cubicBezTo>
                  <a:pt x="185390" y="989"/>
                  <a:pt x="189347" y="0"/>
                  <a:pt x="191326" y="0"/>
                </a:cubicBezTo>
                <a:cubicBezTo>
                  <a:pt x="194624" y="165"/>
                  <a:pt x="196768" y="1567"/>
                  <a:pt x="198170" y="3628"/>
                </a:cubicBezTo>
                <a:close/>
                <a:moveTo>
                  <a:pt x="979918" y="666442"/>
                </a:moveTo>
                <a:cubicBezTo>
                  <a:pt x="976002" y="661413"/>
                  <a:pt x="971302" y="656961"/>
                  <a:pt x="964706" y="653992"/>
                </a:cubicBezTo>
                <a:cubicBezTo>
                  <a:pt x="955802" y="649705"/>
                  <a:pt x="947227" y="643109"/>
                  <a:pt x="939641" y="636183"/>
                </a:cubicBezTo>
                <a:cubicBezTo>
                  <a:pt x="934364" y="631236"/>
                  <a:pt x="931396" y="630577"/>
                  <a:pt x="928099" y="636843"/>
                </a:cubicBezTo>
                <a:cubicBezTo>
                  <a:pt x="922822" y="647726"/>
                  <a:pt x="920183" y="657950"/>
                  <a:pt x="923481" y="670482"/>
                </a:cubicBezTo>
                <a:cubicBezTo>
                  <a:pt x="929088" y="690270"/>
                  <a:pt x="938322" y="706760"/>
                  <a:pt x="956461" y="717644"/>
                </a:cubicBezTo>
                <a:cubicBezTo>
                  <a:pt x="962727" y="721271"/>
                  <a:pt x="963057" y="718633"/>
                  <a:pt x="964706" y="713686"/>
                </a:cubicBezTo>
                <a:cubicBezTo>
                  <a:pt x="967674" y="705111"/>
                  <a:pt x="957450" y="705111"/>
                  <a:pt x="956461" y="699175"/>
                </a:cubicBezTo>
                <a:cubicBezTo>
                  <a:pt x="960748" y="700494"/>
                  <a:pt x="965366" y="701484"/>
                  <a:pt x="969323" y="703792"/>
                </a:cubicBezTo>
                <a:cubicBezTo>
                  <a:pt x="976579" y="708409"/>
                  <a:pt x="980866" y="701813"/>
                  <a:pt x="984824" y="698845"/>
                </a:cubicBezTo>
                <a:cubicBezTo>
                  <a:pt x="989441" y="695217"/>
                  <a:pt x="993728" y="687632"/>
                  <a:pt x="990430" y="682355"/>
                </a:cubicBezTo>
                <a:cubicBezTo>
                  <a:pt x="986968" y="677079"/>
                  <a:pt x="983834" y="671472"/>
                  <a:pt x="979918" y="666442"/>
                </a:cubicBezTo>
                <a:close/>
                <a:moveTo>
                  <a:pt x="475201" y="227438"/>
                </a:moveTo>
                <a:cubicBezTo>
                  <a:pt x="477097" y="229046"/>
                  <a:pt x="478252" y="231519"/>
                  <a:pt x="478582" y="234487"/>
                </a:cubicBezTo>
                <a:cubicBezTo>
                  <a:pt x="479241" y="240754"/>
                  <a:pt x="474294" y="243062"/>
                  <a:pt x="468358" y="243062"/>
                </a:cubicBezTo>
                <a:cubicBezTo>
                  <a:pt x="463081" y="243062"/>
                  <a:pt x="457474" y="242732"/>
                  <a:pt x="457474" y="235477"/>
                </a:cubicBezTo>
                <a:cubicBezTo>
                  <a:pt x="457474" y="228881"/>
                  <a:pt x="459783" y="224593"/>
                  <a:pt x="467368" y="225583"/>
                </a:cubicBezTo>
                <a:cubicBezTo>
                  <a:pt x="470666" y="225088"/>
                  <a:pt x="473305" y="225830"/>
                  <a:pt x="475201" y="227438"/>
                </a:cubicBezTo>
                <a:close/>
                <a:moveTo>
                  <a:pt x="649954" y="375683"/>
                </a:moveTo>
                <a:cubicBezTo>
                  <a:pt x="652881" y="378775"/>
                  <a:pt x="655519" y="382238"/>
                  <a:pt x="658652" y="385206"/>
                </a:cubicBezTo>
                <a:cubicBezTo>
                  <a:pt x="651726" y="380259"/>
                  <a:pt x="642822" y="377291"/>
                  <a:pt x="639524" y="368386"/>
                </a:cubicBezTo>
                <a:cubicBezTo>
                  <a:pt x="643811" y="369870"/>
                  <a:pt x="647027" y="372591"/>
                  <a:pt x="649954" y="375683"/>
                </a:cubicBezTo>
                <a:close/>
                <a:moveTo>
                  <a:pt x="2218274" y="1700447"/>
                </a:moveTo>
                <a:cubicBezTo>
                  <a:pt x="2221243" y="1704404"/>
                  <a:pt x="2222891" y="1709022"/>
                  <a:pt x="2220253" y="1714298"/>
                </a:cubicBezTo>
                <a:cubicBezTo>
                  <a:pt x="2215966" y="1722214"/>
                  <a:pt x="2209370" y="1723532"/>
                  <a:pt x="2201784" y="1722214"/>
                </a:cubicBezTo>
                <a:cubicBezTo>
                  <a:pt x="2184965" y="1725512"/>
                  <a:pt x="2162208" y="1706053"/>
                  <a:pt x="2157921" y="1691212"/>
                </a:cubicBezTo>
                <a:cubicBezTo>
                  <a:pt x="2155942" y="1684286"/>
                  <a:pt x="2153304" y="1677360"/>
                  <a:pt x="2150006" y="1670764"/>
                </a:cubicBezTo>
                <a:cubicBezTo>
                  <a:pt x="2149346" y="1669116"/>
                  <a:pt x="2145718" y="1667796"/>
                  <a:pt x="2148357" y="1664498"/>
                </a:cubicBezTo>
                <a:cubicBezTo>
                  <a:pt x="2150665" y="1661860"/>
                  <a:pt x="2153634" y="1660871"/>
                  <a:pt x="2155942" y="1661860"/>
                </a:cubicBezTo>
                <a:cubicBezTo>
                  <a:pt x="2177709" y="1672744"/>
                  <a:pt x="2203104" y="1678680"/>
                  <a:pt x="2218274" y="1700447"/>
                </a:cubicBezTo>
                <a:close/>
                <a:moveTo>
                  <a:pt x="776721" y="477220"/>
                </a:moveTo>
                <a:cubicBezTo>
                  <a:pt x="782987" y="477550"/>
                  <a:pt x="785955" y="481177"/>
                  <a:pt x="786285" y="487773"/>
                </a:cubicBezTo>
                <a:cubicBezTo>
                  <a:pt x="786285" y="494369"/>
                  <a:pt x="779029" y="500636"/>
                  <a:pt x="772433" y="499976"/>
                </a:cubicBezTo>
                <a:cubicBezTo>
                  <a:pt x="765507" y="498986"/>
                  <a:pt x="760231" y="494699"/>
                  <a:pt x="760890" y="488103"/>
                </a:cubicBezTo>
                <a:cubicBezTo>
                  <a:pt x="761550" y="479528"/>
                  <a:pt x="769135" y="477879"/>
                  <a:pt x="776721" y="477220"/>
                </a:cubicBezTo>
                <a:close/>
                <a:moveTo>
                  <a:pt x="2047974" y="1554963"/>
                </a:moveTo>
                <a:cubicBezTo>
                  <a:pt x="2051479" y="1558468"/>
                  <a:pt x="2053705" y="1563085"/>
                  <a:pt x="2053705" y="1567867"/>
                </a:cubicBezTo>
                <a:cubicBezTo>
                  <a:pt x="2053375" y="1576112"/>
                  <a:pt x="2049418" y="1579740"/>
                  <a:pt x="2041172" y="1579080"/>
                </a:cubicBezTo>
                <a:cubicBezTo>
                  <a:pt x="2031608" y="1578750"/>
                  <a:pt x="2022703" y="1567867"/>
                  <a:pt x="2023034" y="1557973"/>
                </a:cubicBezTo>
                <a:cubicBezTo>
                  <a:pt x="2023363" y="1550387"/>
                  <a:pt x="2027650" y="1548409"/>
                  <a:pt x="2034576" y="1548739"/>
                </a:cubicBezTo>
                <a:cubicBezTo>
                  <a:pt x="2039688" y="1549068"/>
                  <a:pt x="2044470" y="1551459"/>
                  <a:pt x="2047974" y="1554963"/>
                </a:cubicBezTo>
                <a:close/>
                <a:moveTo>
                  <a:pt x="2100207" y="1598867"/>
                </a:moveTo>
                <a:cubicBezTo>
                  <a:pt x="2106803" y="1600187"/>
                  <a:pt x="2110760" y="1605464"/>
                  <a:pt x="2110760" y="1612060"/>
                </a:cubicBezTo>
                <a:cubicBezTo>
                  <a:pt x="2109771" y="1620635"/>
                  <a:pt x="2114388" y="1626571"/>
                  <a:pt x="2117686" y="1633827"/>
                </a:cubicBezTo>
                <a:cubicBezTo>
                  <a:pt x="2109441" y="1626901"/>
                  <a:pt x="2100537" y="1626571"/>
                  <a:pt x="2090972" y="1626241"/>
                </a:cubicBezTo>
                <a:cubicBezTo>
                  <a:pt x="2083057" y="1625912"/>
                  <a:pt x="2081408" y="1617337"/>
                  <a:pt x="2079429" y="1611401"/>
                </a:cubicBezTo>
                <a:cubicBezTo>
                  <a:pt x="2076131" y="1603155"/>
                  <a:pt x="2073493" y="1599857"/>
                  <a:pt x="2064589" y="1605464"/>
                </a:cubicBezTo>
                <a:cubicBezTo>
                  <a:pt x="2059971" y="1608432"/>
                  <a:pt x="2053375" y="1609092"/>
                  <a:pt x="2049417" y="1603155"/>
                </a:cubicBezTo>
                <a:cubicBezTo>
                  <a:pt x="2047769" y="1600847"/>
                  <a:pt x="2044141" y="1598208"/>
                  <a:pt x="2046120" y="1595240"/>
                </a:cubicBezTo>
                <a:cubicBezTo>
                  <a:pt x="2048098" y="1591942"/>
                  <a:pt x="2052386" y="1587984"/>
                  <a:pt x="2056014" y="1589963"/>
                </a:cubicBezTo>
                <a:cubicBezTo>
                  <a:pt x="2069865" y="1597879"/>
                  <a:pt x="2085366" y="1595900"/>
                  <a:pt x="2100207" y="1598867"/>
                </a:cubicBezTo>
                <a:close/>
                <a:moveTo>
                  <a:pt x="631279" y="349587"/>
                </a:moveTo>
                <a:cubicBezTo>
                  <a:pt x="631279" y="354534"/>
                  <a:pt x="634577" y="358491"/>
                  <a:pt x="635896" y="364098"/>
                </a:cubicBezTo>
                <a:cubicBezTo>
                  <a:pt x="630950" y="362449"/>
                  <a:pt x="629300" y="352225"/>
                  <a:pt x="622374" y="359811"/>
                </a:cubicBezTo>
                <a:cubicBezTo>
                  <a:pt x="622045" y="360140"/>
                  <a:pt x="621385" y="353544"/>
                  <a:pt x="620726" y="350246"/>
                </a:cubicBezTo>
                <a:cubicBezTo>
                  <a:pt x="620396" y="347938"/>
                  <a:pt x="620066" y="345299"/>
                  <a:pt x="624023" y="344969"/>
                </a:cubicBezTo>
                <a:cubicBezTo>
                  <a:pt x="627652" y="344970"/>
                  <a:pt x="631279" y="345629"/>
                  <a:pt x="631279" y="349587"/>
                </a:cubicBezTo>
                <a:close/>
                <a:moveTo>
                  <a:pt x="831798" y="510200"/>
                </a:moveTo>
                <a:cubicBezTo>
                  <a:pt x="838064" y="515806"/>
                  <a:pt x="844330" y="521743"/>
                  <a:pt x="851915" y="528338"/>
                </a:cubicBezTo>
                <a:cubicBezTo>
                  <a:pt x="839713" y="527679"/>
                  <a:pt x="837075" y="516466"/>
                  <a:pt x="828829" y="513827"/>
                </a:cubicBezTo>
                <a:cubicBezTo>
                  <a:pt x="828170" y="513498"/>
                  <a:pt x="827181" y="511189"/>
                  <a:pt x="827510" y="510200"/>
                </a:cubicBezTo>
                <a:cubicBezTo>
                  <a:pt x="828500" y="507891"/>
                  <a:pt x="830478" y="508880"/>
                  <a:pt x="831798" y="510200"/>
                </a:cubicBezTo>
                <a:close/>
                <a:moveTo>
                  <a:pt x="1598582" y="1148032"/>
                </a:moveTo>
                <a:cubicBezTo>
                  <a:pt x="1601220" y="1149681"/>
                  <a:pt x="1603529" y="1152320"/>
                  <a:pt x="1601220" y="1154958"/>
                </a:cubicBezTo>
                <a:cubicBezTo>
                  <a:pt x="1597922" y="1158916"/>
                  <a:pt x="1597262" y="1154298"/>
                  <a:pt x="1595284" y="1152650"/>
                </a:cubicBezTo>
                <a:cubicBezTo>
                  <a:pt x="1590007" y="1147702"/>
                  <a:pt x="1584071" y="1143415"/>
                  <a:pt x="1578134" y="1138798"/>
                </a:cubicBezTo>
                <a:cubicBezTo>
                  <a:pt x="1578794" y="1138139"/>
                  <a:pt x="1579123" y="1137479"/>
                  <a:pt x="1579783" y="1136819"/>
                </a:cubicBezTo>
                <a:cubicBezTo>
                  <a:pt x="1586049" y="1140447"/>
                  <a:pt x="1592315" y="1144404"/>
                  <a:pt x="1598582" y="1148032"/>
                </a:cubicBezTo>
                <a:close/>
                <a:moveTo>
                  <a:pt x="720325" y="402355"/>
                </a:moveTo>
                <a:cubicBezTo>
                  <a:pt x="720985" y="402355"/>
                  <a:pt x="722304" y="403345"/>
                  <a:pt x="722634" y="404334"/>
                </a:cubicBezTo>
                <a:cubicBezTo>
                  <a:pt x="723623" y="407962"/>
                  <a:pt x="720655" y="409611"/>
                  <a:pt x="718676" y="411260"/>
                </a:cubicBezTo>
                <a:cubicBezTo>
                  <a:pt x="716698" y="413239"/>
                  <a:pt x="713729" y="414558"/>
                  <a:pt x="709771" y="417196"/>
                </a:cubicBezTo>
                <a:cubicBezTo>
                  <a:pt x="710431" y="411260"/>
                  <a:pt x="714059" y="410270"/>
                  <a:pt x="715378" y="407302"/>
                </a:cubicBezTo>
                <a:cubicBezTo>
                  <a:pt x="716368" y="404994"/>
                  <a:pt x="717357" y="402355"/>
                  <a:pt x="720325" y="402355"/>
                </a:cubicBezTo>
                <a:close/>
                <a:moveTo>
                  <a:pt x="653870" y="321266"/>
                </a:moveTo>
                <a:cubicBezTo>
                  <a:pt x="655107" y="322791"/>
                  <a:pt x="655519" y="325018"/>
                  <a:pt x="655354" y="327821"/>
                </a:cubicBezTo>
                <a:cubicBezTo>
                  <a:pt x="655684" y="333757"/>
                  <a:pt x="653046" y="336725"/>
                  <a:pt x="647109" y="336396"/>
                </a:cubicBezTo>
                <a:cubicBezTo>
                  <a:pt x="641833" y="336066"/>
                  <a:pt x="638205" y="333098"/>
                  <a:pt x="638205" y="327491"/>
                </a:cubicBezTo>
                <a:cubicBezTo>
                  <a:pt x="638205" y="321884"/>
                  <a:pt x="641833" y="319246"/>
                  <a:pt x="647439" y="318916"/>
                </a:cubicBezTo>
                <a:cubicBezTo>
                  <a:pt x="650572" y="318916"/>
                  <a:pt x="652634" y="319741"/>
                  <a:pt x="653870" y="321266"/>
                </a:cubicBezTo>
                <a:close/>
                <a:moveTo>
                  <a:pt x="522446" y="207774"/>
                </a:moveTo>
                <a:cubicBezTo>
                  <a:pt x="529042" y="207774"/>
                  <a:pt x="532010" y="210742"/>
                  <a:pt x="531350" y="217008"/>
                </a:cubicBezTo>
                <a:cubicBezTo>
                  <a:pt x="531680" y="222944"/>
                  <a:pt x="528712" y="225583"/>
                  <a:pt x="522775" y="225583"/>
                </a:cubicBezTo>
                <a:cubicBezTo>
                  <a:pt x="516179" y="225583"/>
                  <a:pt x="513541" y="222944"/>
                  <a:pt x="513871" y="216349"/>
                </a:cubicBezTo>
                <a:cubicBezTo>
                  <a:pt x="513871" y="210412"/>
                  <a:pt x="516509" y="208103"/>
                  <a:pt x="522446" y="207774"/>
                </a:cubicBezTo>
                <a:close/>
                <a:moveTo>
                  <a:pt x="914907" y="538563"/>
                </a:moveTo>
                <a:cubicBezTo>
                  <a:pt x="917875" y="543839"/>
                  <a:pt x="914907" y="549116"/>
                  <a:pt x="917216" y="553074"/>
                </a:cubicBezTo>
                <a:cubicBezTo>
                  <a:pt x="914907" y="548786"/>
                  <a:pt x="908970" y="545159"/>
                  <a:pt x="914907" y="538563"/>
                </a:cubicBezTo>
                <a:close/>
                <a:moveTo>
                  <a:pt x="833776" y="458792"/>
                </a:moveTo>
                <a:cubicBezTo>
                  <a:pt x="835425" y="461719"/>
                  <a:pt x="836085" y="465182"/>
                  <a:pt x="835755" y="468645"/>
                </a:cubicBezTo>
                <a:cubicBezTo>
                  <a:pt x="834766" y="477549"/>
                  <a:pt x="830478" y="486454"/>
                  <a:pt x="823553" y="492060"/>
                </a:cubicBezTo>
                <a:cubicBezTo>
                  <a:pt x="815307" y="498656"/>
                  <a:pt x="815637" y="488103"/>
                  <a:pt x="812669" y="484475"/>
                </a:cubicBezTo>
                <a:cubicBezTo>
                  <a:pt x="812669" y="484475"/>
                  <a:pt x="812999" y="483486"/>
                  <a:pt x="812999" y="483486"/>
                </a:cubicBezTo>
                <a:lnTo>
                  <a:pt x="812339" y="482496"/>
                </a:lnTo>
                <a:cubicBezTo>
                  <a:pt x="811020" y="475241"/>
                  <a:pt x="808382" y="467655"/>
                  <a:pt x="813329" y="460729"/>
                </a:cubicBezTo>
                <a:cubicBezTo>
                  <a:pt x="816297" y="456442"/>
                  <a:pt x="818276" y="449186"/>
                  <a:pt x="825861" y="452155"/>
                </a:cubicBezTo>
                <a:cubicBezTo>
                  <a:pt x="829489" y="453474"/>
                  <a:pt x="832127" y="455865"/>
                  <a:pt x="833776" y="458792"/>
                </a:cubicBezTo>
                <a:close/>
                <a:moveTo>
                  <a:pt x="1556036" y="1058986"/>
                </a:moveTo>
                <a:cubicBezTo>
                  <a:pt x="1562303" y="1061955"/>
                  <a:pt x="1556036" y="1067561"/>
                  <a:pt x="1556366" y="1072179"/>
                </a:cubicBezTo>
                <a:cubicBezTo>
                  <a:pt x="1543504" y="1070859"/>
                  <a:pt x="1532950" y="1063274"/>
                  <a:pt x="1520418" y="1065913"/>
                </a:cubicBezTo>
                <a:cubicBezTo>
                  <a:pt x="1518109" y="1066242"/>
                  <a:pt x="1513492" y="1067232"/>
                  <a:pt x="1514482" y="1062614"/>
                </a:cubicBezTo>
                <a:cubicBezTo>
                  <a:pt x="1515471" y="1057997"/>
                  <a:pt x="1518110" y="1052721"/>
                  <a:pt x="1523716" y="1053710"/>
                </a:cubicBezTo>
                <a:cubicBezTo>
                  <a:pt x="1529652" y="1054699"/>
                  <a:pt x="1533940" y="1052720"/>
                  <a:pt x="1538887" y="1050742"/>
                </a:cubicBezTo>
                <a:cubicBezTo>
                  <a:pt x="1546802" y="1047773"/>
                  <a:pt x="1550430" y="1056019"/>
                  <a:pt x="1556036" y="1058986"/>
                </a:cubicBezTo>
                <a:close/>
                <a:moveTo>
                  <a:pt x="1452480" y="960706"/>
                </a:moveTo>
                <a:cubicBezTo>
                  <a:pt x="1451821" y="968291"/>
                  <a:pt x="1448852" y="971589"/>
                  <a:pt x="1443905" y="970600"/>
                </a:cubicBezTo>
                <a:cubicBezTo>
                  <a:pt x="1440278" y="969940"/>
                  <a:pt x="1433681" y="968951"/>
                  <a:pt x="1434671" y="963674"/>
                </a:cubicBezTo>
                <a:cubicBezTo>
                  <a:pt x="1435331" y="959387"/>
                  <a:pt x="1440277" y="956418"/>
                  <a:pt x="1445554" y="956748"/>
                </a:cubicBezTo>
                <a:cubicBezTo>
                  <a:pt x="1449842" y="957078"/>
                  <a:pt x="1452810" y="958067"/>
                  <a:pt x="1452480" y="960706"/>
                </a:cubicBezTo>
                <a:close/>
                <a:moveTo>
                  <a:pt x="2230147" y="1607113"/>
                </a:moveTo>
                <a:cubicBezTo>
                  <a:pt x="2230147" y="1609422"/>
                  <a:pt x="2230147" y="1611730"/>
                  <a:pt x="2227179" y="1611730"/>
                </a:cubicBezTo>
                <a:cubicBezTo>
                  <a:pt x="2224870" y="1611730"/>
                  <a:pt x="2221902" y="1611400"/>
                  <a:pt x="2221902" y="1607772"/>
                </a:cubicBezTo>
                <a:cubicBezTo>
                  <a:pt x="2221902" y="1605464"/>
                  <a:pt x="2222232" y="1603485"/>
                  <a:pt x="2225200" y="1603155"/>
                </a:cubicBezTo>
                <a:cubicBezTo>
                  <a:pt x="2228168" y="1602826"/>
                  <a:pt x="2229818" y="1603815"/>
                  <a:pt x="2230147" y="1607113"/>
                </a:cubicBezTo>
                <a:close/>
                <a:moveTo>
                  <a:pt x="606874" y="175123"/>
                </a:moveTo>
                <a:cubicBezTo>
                  <a:pt x="607534" y="178751"/>
                  <a:pt x="605885" y="181719"/>
                  <a:pt x="603246" y="181719"/>
                </a:cubicBezTo>
                <a:cubicBezTo>
                  <a:pt x="598959" y="181719"/>
                  <a:pt x="596650" y="181389"/>
                  <a:pt x="596321" y="177761"/>
                </a:cubicBezTo>
                <a:cubicBezTo>
                  <a:pt x="596321" y="173803"/>
                  <a:pt x="598300" y="171495"/>
                  <a:pt x="601597" y="170836"/>
                </a:cubicBezTo>
                <a:cubicBezTo>
                  <a:pt x="604566" y="170505"/>
                  <a:pt x="606544" y="172484"/>
                  <a:pt x="606874" y="175123"/>
                </a:cubicBezTo>
                <a:close/>
                <a:moveTo>
                  <a:pt x="1694841" y="995953"/>
                </a:moveTo>
                <a:cubicBezTo>
                  <a:pt x="1697768" y="997891"/>
                  <a:pt x="1700159" y="1000447"/>
                  <a:pt x="1701148" y="1004570"/>
                </a:cubicBezTo>
                <a:lnTo>
                  <a:pt x="1700535" y="1004899"/>
                </a:lnTo>
                <a:lnTo>
                  <a:pt x="1700818" y="1004900"/>
                </a:lnTo>
                <a:cubicBezTo>
                  <a:pt x="1712362" y="1015123"/>
                  <a:pt x="1723575" y="1025677"/>
                  <a:pt x="1733469" y="1037550"/>
                </a:cubicBezTo>
                <a:lnTo>
                  <a:pt x="1733141" y="1037550"/>
                </a:lnTo>
                <a:lnTo>
                  <a:pt x="1752886" y="1055729"/>
                </a:lnTo>
                <a:cubicBezTo>
                  <a:pt x="1759441" y="1061790"/>
                  <a:pt x="1766285" y="1067561"/>
                  <a:pt x="1774364" y="1072178"/>
                </a:cubicBezTo>
                <a:cubicBezTo>
                  <a:pt x="1788546" y="1080423"/>
                  <a:pt x="1792834" y="1097243"/>
                  <a:pt x="1800419" y="1111094"/>
                </a:cubicBezTo>
                <a:cubicBezTo>
                  <a:pt x="1802398" y="1114722"/>
                  <a:pt x="1804377" y="1118680"/>
                  <a:pt x="1807015" y="1121978"/>
                </a:cubicBezTo>
                <a:cubicBezTo>
                  <a:pt x="1808334" y="1123957"/>
                  <a:pt x="1810973" y="1126265"/>
                  <a:pt x="1807674" y="1128244"/>
                </a:cubicBezTo>
                <a:cubicBezTo>
                  <a:pt x="1805036" y="1130223"/>
                  <a:pt x="1802398" y="1128574"/>
                  <a:pt x="1801408" y="1126265"/>
                </a:cubicBezTo>
                <a:cubicBezTo>
                  <a:pt x="1797450" y="1118020"/>
                  <a:pt x="1791844" y="1110435"/>
                  <a:pt x="1788216" y="1102190"/>
                </a:cubicBezTo>
                <a:cubicBezTo>
                  <a:pt x="1783269" y="1090647"/>
                  <a:pt x="1775354" y="1083061"/>
                  <a:pt x="1766120" y="1075146"/>
                </a:cubicBezTo>
                <a:cubicBezTo>
                  <a:pt x="1753257" y="1063603"/>
                  <a:pt x="1742044" y="1050082"/>
                  <a:pt x="1730172" y="1037549"/>
                </a:cubicBezTo>
                <a:lnTo>
                  <a:pt x="1730500" y="1037549"/>
                </a:lnTo>
                <a:lnTo>
                  <a:pt x="1719081" y="1026996"/>
                </a:lnTo>
                <a:cubicBezTo>
                  <a:pt x="1715660" y="1023039"/>
                  <a:pt x="1712362" y="1018916"/>
                  <a:pt x="1708404" y="1015453"/>
                </a:cubicBezTo>
                <a:lnTo>
                  <a:pt x="1697865" y="1006338"/>
                </a:lnTo>
                <a:lnTo>
                  <a:pt x="1696861" y="1006878"/>
                </a:lnTo>
                <a:cubicBezTo>
                  <a:pt x="1687627" y="1004570"/>
                  <a:pt x="1680041" y="998303"/>
                  <a:pt x="1671137" y="995005"/>
                </a:cubicBezTo>
                <a:cubicBezTo>
                  <a:pt x="1632880" y="981154"/>
                  <a:pt x="1594293" y="968951"/>
                  <a:pt x="1554717" y="959387"/>
                </a:cubicBezTo>
                <a:cubicBezTo>
                  <a:pt x="1533610" y="954440"/>
                  <a:pt x="1511514" y="953451"/>
                  <a:pt x="1490077" y="951472"/>
                </a:cubicBezTo>
                <a:cubicBezTo>
                  <a:pt x="1485460" y="951142"/>
                  <a:pt x="1480842" y="949822"/>
                  <a:pt x="1476555" y="947514"/>
                </a:cubicBezTo>
                <a:cubicBezTo>
                  <a:pt x="1462373" y="939599"/>
                  <a:pt x="1446213" y="940588"/>
                  <a:pt x="1431042" y="938610"/>
                </a:cubicBezTo>
                <a:cubicBezTo>
                  <a:pt x="1417850" y="936630"/>
                  <a:pt x="1413563" y="945206"/>
                  <a:pt x="1417191" y="957738"/>
                </a:cubicBezTo>
                <a:cubicBezTo>
                  <a:pt x="1420489" y="969611"/>
                  <a:pt x="1427745" y="976206"/>
                  <a:pt x="1437968" y="981154"/>
                </a:cubicBezTo>
                <a:cubicBezTo>
                  <a:pt x="1444234" y="984122"/>
                  <a:pt x="1450501" y="987090"/>
                  <a:pt x="1456767" y="990058"/>
                </a:cubicBezTo>
                <a:cubicBezTo>
                  <a:pt x="1465342" y="993686"/>
                  <a:pt x="1472598" y="998303"/>
                  <a:pt x="1476225" y="1007868"/>
                </a:cubicBezTo>
                <a:cubicBezTo>
                  <a:pt x="1478534" y="1014134"/>
                  <a:pt x="1483481" y="1017432"/>
                  <a:pt x="1490406" y="1018091"/>
                </a:cubicBezTo>
                <a:cubicBezTo>
                  <a:pt x="1495684" y="1018751"/>
                  <a:pt x="1500960" y="1020400"/>
                  <a:pt x="1505907" y="1022708"/>
                </a:cubicBezTo>
                <a:cubicBezTo>
                  <a:pt x="1507886" y="1023698"/>
                  <a:pt x="1510524" y="1025347"/>
                  <a:pt x="1512173" y="1024028"/>
                </a:cubicBezTo>
                <a:cubicBezTo>
                  <a:pt x="1520418" y="1018421"/>
                  <a:pt x="1524706" y="1025017"/>
                  <a:pt x="1530312" y="1028975"/>
                </a:cubicBezTo>
                <a:cubicBezTo>
                  <a:pt x="1533940" y="1031283"/>
                  <a:pt x="1534929" y="1034252"/>
                  <a:pt x="1533280" y="1038209"/>
                </a:cubicBezTo>
                <a:cubicBezTo>
                  <a:pt x="1531961" y="1041837"/>
                  <a:pt x="1528334" y="1042166"/>
                  <a:pt x="1525035" y="1041837"/>
                </a:cubicBezTo>
                <a:cubicBezTo>
                  <a:pt x="1519429" y="1041507"/>
                  <a:pt x="1514811" y="1038209"/>
                  <a:pt x="1510194" y="1035570"/>
                </a:cubicBezTo>
                <a:cubicBezTo>
                  <a:pt x="1487768" y="1022708"/>
                  <a:pt x="1485460" y="1024028"/>
                  <a:pt x="1485459" y="1049092"/>
                </a:cubicBezTo>
                <a:cubicBezTo>
                  <a:pt x="1485460" y="1067891"/>
                  <a:pt x="1491725" y="1074487"/>
                  <a:pt x="1511184" y="1076136"/>
                </a:cubicBezTo>
                <a:cubicBezTo>
                  <a:pt x="1515141" y="1076466"/>
                  <a:pt x="1519759" y="1076466"/>
                  <a:pt x="1521738" y="1080424"/>
                </a:cubicBezTo>
                <a:cubicBezTo>
                  <a:pt x="1528664" y="1094605"/>
                  <a:pt x="1542515" y="1101201"/>
                  <a:pt x="1553398" y="1111095"/>
                </a:cubicBezTo>
                <a:cubicBezTo>
                  <a:pt x="1559005" y="1115712"/>
                  <a:pt x="1564281" y="1120659"/>
                  <a:pt x="1568899" y="1126265"/>
                </a:cubicBezTo>
                <a:cubicBezTo>
                  <a:pt x="1570548" y="1127914"/>
                  <a:pt x="1572527" y="1130553"/>
                  <a:pt x="1570877" y="1132862"/>
                </a:cubicBezTo>
                <a:cubicBezTo>
                  <a:pt x="1568569" y="1135829"/>
                  <a:pt x="1565601" y="1134181"/>
                  <a:pt x="1562962" y="1132861"/>
                </a:cubicBezTo>
                <a:cubicBezTo>
                  <a:pt x="1558675" y="1130553"/>
                  <a:pt x="1554717" y="1127255"/>
                  <a:pt x="1551090" y="1123627"/>
                </a:cubicBezTo>
                <a:cubicBezTo>
                  <a:pt x="1547462" y="1119669"/>
                  <a:pt x="1543174" y="1116372"/>
                  <a:pt x="1538887" y="1113073"/>
                </a:cubicBezTo>
                <a:cubicBezTo>
                  <a:pt x="1532951" y="1108126"/>
                  <a:pt x="1526684" y="1103839"/>
                  <a:pt x="1521078" y="1113404"/>
                </a:cubicBezTo>
                <a:cubicBezTo>
                  <a:pt x="1520418" y="1114393"/>
                  <a:pt x="1518769" y="1115052"/>
                  <a:pt x="1517450" y="1115712"/>
                </a:cubicBezTo>
                <a:cubicBezTo>
                  <a:pt x="1507886" y="1121319"/>
                  <a:pt x="1506896" y="1125276"/>
                  <a:pt x="1512174" y="1134840"/>
                </a:cubicBezTo>
                <a:cubicBezTo>
                  <a:pt x="1518110" y="1146054"/>
                  <a:pt x="1528334" y="1153639"/>
                  <a:pt x="1537568" y="1161224"/>
                </a:cubicBezTo>
                <a:cubicBezTo>
                  <a:pt x="1553398" y="1174416"/>
                  <a:pt x="1567909" y="1189257"/>
                  <a:pt x="1585059" y="1201130"/>
                </a:cubicBezTo>
                <a:cubicBezTo>
                  <a:pt x="1588687" y="1203768"/>
                  <a:pt x="1591985" y="1206407"/>
                  <a:pt x="1596272" y="1207726"/>
                </a:cubicBezTo>
                <a:cubicBezTo>
                  <a:pt x="1604517" y="1210364"/>
                  <a:pt x="1611113" y="1215641"/>
                  <a:pt x="1616390" y="1222237"/>
                </a:cubicBezTo>
                <a:cubicBezTo>
                  <a:pt x="1634529" y="1244663"/>
                  <a:pt x="1658274" y="1260824"/>
                  <a:pt x="1679052" y="1280612"/>
                </a:cubicBezTo>
                <a:cubicBezTo>
                  <a:pt x="1689276" y="1290506"/>
                  <a:pt x="1701478" y="1298751"/>
                  <a:pt x="1710053" y="1310623"/>
                </a:cubicBezTo>
                <a:cubicBezTo>
                  <a:pt x="1717638" y="1320517"/>
                  <a:pt x="1729511" y="1325465"/>
                  <a:pt x="1738746" y="1333709"/>
                </a:cubicBezTo>
                <a:cubicBezTo>
                  <a:pt x="1760512" y="1352508"/>
                  <a:pt x="1783928" y="1369328"/>
                  <a:pt x="1804046" y="1390435"/>
                </a:cubicBezTo>
                <a:cubicBezTo>
                  <a:pt x="1812291" y="1399010"/>
                  <a:pt x="1823834" y="1403957"/>
                  <a:pt x="1834057" y="1410223"/>
                </a:cubicBezTo>
                <a:cubicBezTo>
                  <a:pt x="1841313" y="1414511"/>
                  <a:pt x="1848239" y="1419128"/>
                  <a:pt x="1853846" y="1425394"/>
                </a:cubicBezTo>
                <a:cubicBezTo>
                  <a:pt x="1872644" y="1446831"/>
                  <a:pt x="1896719" y="1459693"/>
                  <a:pt x="1923433" y="1467938"/>
                </a:cubicBezTo>
                <a:cubicBezTo>
                  <a:pt x="1929040" y="1469587"/>
                  <a:pt x="1934646" y="1471566"/>
                  <a:pt x="1937944" y="1476843"/>
                </a:cubicBezTo>
                <a:cubicBezTo>
                  <a:pt x="1951136" y="1483109"/>
                  <a:pt x="1963009" y="1491684"/>
                  <a:pt x="1972903" y="1502897"/>
                </a:cubicBezTo>
                <a:cubicBezTo>
                  <a:pt x="1982467" y="1513780"/>
                  <a:pt x="1980489" y="1524663"/>
                  <a:pt x="1966637" y="1526972"/>
                </a:cubicBezTo>
                <a:cubicBezTo>
                  <a:pt x="1958062" y="1529611"/>
                  <a:pt x="1948169" y="1530270"/>
                  <a:pt x="1940583" y="1524993"/>
                </a:cubicBezTo>
                <a:cubicBezTo>
                  <a:pt x="1930029" y="1517738"/>
                  <a:pt x="1919805" y="1510152"/>
                  <a:pt x="1911231" y="1499269"/>
                </a:cubicBezTo>
                <a:cubicBezTo>
                  <a:pt x="1899028" y="1483439"/>
                  <a:pt x="1885506" y="1469257"/>
                  <a:pt x="1867697" y="1458703"/>
                </a:cubicBezTo>
                <a:cubicBezTo>
                  <a:pt x="1852197" y="1449799"/>
                  <a:pt x="1839994" y="1435618"/>
                  <a:pt x="1825153" y="1425064"/>
                </a:cubicBezTo>
                <a:cubicBezTo>
                  <a:pt x="1817897" y="1419787"/>
                  <a:pt x="1810972" y="1416159"/>
                  <a:pt x="1802397" y="1422425"/>
                </a:cubicBezTo>
                <a:cubicBezTo>
                  <a:pt x="1799429" y="1424734"/>
                  <a:pt x="1795471" y="1423415"/>
                  <a:pt x="1791843" y="1423745"/>
                </a:cubicBezTo>
                <a:cubicBezTo>
                  <a:pt x="1783928" y="1424404"/>
                  <a:pt x="1775353" y="1421766"/>
                  <a:pt x="1767768" y="1426713"/>
                </a:cubicBezTo>
                <a:cubicBezTo>
                  <a:pt x="1763481" y="1429351"/>
                  <a:pt x="1760182" y="1426053"/>
                  <a:pt x="1758863" y="1423415"/>
                </a:cubicBezTo>
                <a:cubicBezTo>
                  <a:pt x="1757544" y="1420776"/>
                  <a:pt x="1759523" y="1416819"/>
                  <a:pt x="1763151" y="1415500"/>
                </a:cubicBezTo>
                <a:cubicBezTo>
                  <a:pt x="1767768" y="1413851"/>
                  <a:pt x="1772715" y="1412532"/>
                  <a:pt x="1777992" y="1413191"/>
                </a:cubicBezTo>
                <a:cubicBezTo>
                  <a:pt x="1782939" y="1413851"/>
                  <a:pt x="1786567" y="1411872"/>
                  <a:pt x="1789205" y="1407584"/>
                </a:cubicBezTo>
                <a:cubicBezTo>
                  <a:pt x="1792833" y="1402638"/>
                  <a:pt x="1789535" y="1399340"/>
                  <a:pt x="1786237" y="1396701"/>
                </a:cubicBezTo>
                <a:cubicBezTo>
                  <a:pt x="1771066" y="1383839"/>
                  <a:pt x="1758534" y="1368338"/>
                  <a:pt x="1738086" y="1362402"/>
                </a:cubicBezTo>
                <a:cubicBezTo>
                  <a:pt x="1724234" y="1358444"/>
                  <a:pt x="1712361" y="1348550"/>
                  <a:pt x="1701148" y="1338986"/>
                </a:cubicBezTo>
                <a:cubicBezTo>
                  <a:pt x="1684988" y="1325465"/>
                  <a:pt x="1664870" y="1317879"/>
                  <a:pt x="1649040" y="1304357"/>
                </a:cubicBezTo>
                <a:cubicBezTo>
                  <a:pt x="1629252" y="1287538"/>
                  <a:pt x="1604847" y="1276654"/>
                  <a:pt x="1587038" y="1256866"/>
                </a:cubicBezTo>
                <a:cubicBezTo>
                  <a:pt x="1578793" y="1247632"/>
                  <a:pt x="1574175" y="1236089"/>
                  <a:pt x="1565601" y="1226854"/>
                </a:cubicBezTo>
                <a:cubicBezTo>
                  <a:pt x="1549111" y="1209045"/>
                  <a:pt x="1533610" y="1190576"/>
                  <a:pt x="1513492" y="1176395"/>
                </a:cubicBezTo>
                <a:cubicBezTo>
                  <a:pt x="1507226" y="1172107"/>
                  <a:pt x="1500301" y="1169799"/>
                  <a:pt x="1494034" y="1169799"/>
                </a:cubicBezTo>
                <a:cubicBezTo>
                  <a:pt x="1484140" y="1169799"/>
                  <a:pt x="1477214" y="1164522"/>
                  <a:pt x="1469629" y="1159575"/>
                </a:cubicBezTo>
                <a:cubicBezTo>
                  <a:pt x="1465012" y="1156607"/>
                  <a:pt x="1461054" y="1151000"/>
                  <a:pt x="1454458" y="1155288"/>
                </a:cubicBezTo>
                <a:cubicBezTo>
                  <a:pt x="1448192" y="1159245"/>
                  <a:pt x="1449181" y="1165841"/>
                  <a:pt x="1448852" y="1171778"/>
                </a:cubicBezTo>
                <a:cubicBezTo>
                  <a:pt x="1448852" y="1175405"/>
                  <a:pt x="1450171" y="1178704"/>
                  <a:pt x="1450830" y="1182331"/>
                </a:cubicBezTo>
                <a:cubicBezTo>
                  <a:pt x="1454128" y="1197502"/>
                  <a:pt x="1451820" y="1200470"/>
                  <a:pt x="1435990" y="1199811"/>
                </a:cubicBezTo>
                <a:lnTo>
                  <a:pt x="1425830" y="1199276"/>
                </a:lnTo>
                <a:lnTo>
                  <a:pt x="1435990" y="1200800"/>
                </a:lnTo>
                <a:cubicBezTo>
                  <a:pt x="1432857" y="1201790"/>
                  <a:pt x="1428817" y="1200635"/>
                  <a:pt x="1425230" y="1200718"/>
                </a:cubicBezTo>
                <a:lnTo>
                  <a:pt x="1417613" y="1207670"/>
                </a:lnTo>
                <a:lnTo>
                  <a:pt x="1430713" y="1246642"/>
                </a:lnTo>
                <a:cubicBezTo>
                  <a:pt x="1436649" y="1270718"/>
                  <a:pt x="1424446" y="1285889"/>
                  <a:pt x="1402350" y="1291165"/>
                </a:cubicBezTo>
                <a:lnTo>
                  <a:pt x="1400974" y="1291666"/>
                </a:lnTo>
                <a:lnTo>
                  <a:pt x="1402351" y="1291824"/>
                </a:lnTo>
                <a:cubicBezTo>
                  <a:pt x="1402021" y="1311942"/>
                  <a:pt x="1408617" y="1329751"/>
                  <a:pt x="1422798" y="1344262"/>
                </a:cubicBezTo>
                <a:cubicBezTo>
                  <a:pt x="1426096" y="1347560"/>
                  <a:pt x="1427415" y="1350199"/>
                  <a:pt x="1426426" y="1354486"/>
                </a:cubicBezTo>
                <a:cubicBezTo>
                  <a:pt x="1425766" y="1357455"/>
                  <a:pt x="1424117" y="1357784"/>
                  <a:pt x="1421809" y="1357454"/>
                </a:cubicBezTo>
                <a:cubicBezTo>
                  <a:pt x="1420160" y="1357125"/>
                  <a:pt x="1417851" y="1357454"/>
                  <a:pt x="1418181" y="1354816"/>
                </a:cubicBezTo>
                <a:cubicBezTo>
                  <a:pt x="1418841" y="1344922"/>
                  <a:pt x="1411914" y="1338986"/>
                  <a:pt x="1407297" y="1331730"/>
                </a:cubicBezTo>
                <a:cubicBezTo>
                  <a:pt x="1402351" y="1323485"/>
                  <a:pt x="1396414" y="1315240"/>
                  <a:pt x="1398063" y="1304357"/>
                </a:cubicBezTo>
                <a:cubicBezTo>
                  <a:pt x="1398722" y="1299409"/>
                  <a:pt x="1397403" y="1295782"/>
                  <a:pt x="1391467" y="1295782"/>
                </a:cubicBezTo>
                <a:lnTo>
                  <a:pt x="1392419" y="1294777"/>
                </a:lnTo>
                <a:lnTo>
                  <a:pt x="1391467" y="1295123"/>
                </a:lnTo>
                <a:cubicBezTo>
                  <a:pt x="1378934" y="1298091"/>
                  <a:pt x="1369370" y="1294463"/>
                  <a:pt x="1361784" y="1283910"/>
                </a:cubicBezTo>
                <a:cubicBezTo>
                  <a:pt x="1356508" y="1276654"/>
                  <a:pt x="1351561" y="1266760"/>
                  <a:pt x="1344305" y="1264451"/>
                </a:cubicBezTo>
                <a:cubicBezTo>
                  <a:pt x="1339688" y="1262802"/>
                  <a:pt x="1331443" y="1273026"/>
                  <a:pt x="1324517" y="1277643"/>
                </a:cubicBezTo>
                <a:cubicBezTo>
                  <a:pt x="1321879" y="1279293"/>
                  <a:pt x="1318910" y="1280612"/>
                  <a:pt x="1315943" y="1281931"/>
                </a:cubicBezTo>
                <a:cubicBezTo>
                  <a:pt x="1307368" y="1285558"/>
                  <a:pt x="1305389" y="1292484"/>
                  <a:pt x="1309016" y="1300070"/>
                </a:cubicBezTo>
                <a:cubicBezTo>
                  <a:pt x="1311985" y="1306336"/>
                  <a:pt x="1311985" y="1311942"/>
                  <a:pt x="1311325" y="1318538"/>
                </a:cubicBezTo>
                <a:cubicBezTo>
                  <a:pt x="1310995" y="1322496"/>
                  <a:pt x="1309676" y="1325134"/>
                  <a:pt x="1306048" y="1326784"/>
                </a:cubicBezTo>
                <a:cubicBezTo>
                  <a:pt x="1302420" y="1328432"/>
                  <a:pt x="1300442" y="1326454"/>
                  <a:pt x="1297474" y="1324475"/>
                </a:cubicBezTo>
                <a:cubicBezTo>
                  <a:pt x="1288239" y="1318539"/>
                  <a:pt x="1283292" y="1310953"/>
                  <a:pt x="1285601" y="1299740"/>
                </a:cubicBezTo>
                <a:cubicBezTo>
                  <a:pt x="1286920" y="1293474"/>
                  <a:pt x="1282963" y="1289186"/>
                  <a:pt x="1278675" y="1286548"/>
                </a:cubicBezTo>
                <a:cubicBezTo>
                  <a:pt x="1275707" y="1284899"/>
                  <a:pt x="1270430" y="1285229"/>
                  <a:pt x="1266802" y="1288856"/>
                </a:cubicBezTo>
                <a:cubicBezTo>
                  <a:pt x="1261856" y="1293804"/>
                  <a:pt x="1263834" y="1299081"/>
                  <a:pt x="1266143" y="1303698"/>
                </a:cubicBezTo>
                <a:cubicBezTo>
                  <a:pt x="1271750" y="1315571"/>
                  <a:pt x="1274388" y="1328763"/>
                  <a:pt x="1278016" y="1341295"/>
                </a:cubicBezTo>
                <a:cubicBezTo>
                  <a:pt x="1279334" y="1345582"/>
                  <a:pt x="1279665" y="1349870"/>
                  <a:pt x="1279005" y="1354816"/>
                </a:cubicBezTo>
                <a:cubicBezTo>
                  <a:pt x="1277686" y="1361742"/>
                  <a:pt x="1277026" y="1369658"/>
                  <a:pt x="1282303" y="1375594"/>
                </a:cubicBezTo>
                <a:cubicBezTo>
                  <a:pt x="1290218" y="1384498"/>
                  <a:pt x="1282303" y="1394063"/>
                  <a:pt x="1283622" y="1403627"/>
                </a:cubicBezTo>
                <a:cubicBezTo>
                  <a:pt x="1285272" y="1417479"/>
                  <a:pt x="1287909" y="1431660"/>
                  <a:pt x="1287250" y="1445841"/>
                </a:cubicBezTo>
                <a:lnTo>
                  <a:pt x="1287250" y="1447416"/>
                </a:lnTo>
                <a:lnTo>
                  <a:pt x="1290631" y="1453426"/>
                </a:lnTo>
                <a:lnTo>
                  <a:pt x="1287250" y="1459437"/>
                </a:lnTo>
                <a:lnTo>
                  <a:pt x="1287250" y="1523674"/>
                </a:lnTo>
                <a:cubicBezTo>
                  <a:pt x="1287580" y="1529281"/>
                  <a:pt x="1292857" y="1533568"/>
                  <a:pt x="1297144" y="1537196"/>
                </a:cubicBezTo>
                <a:cubicBezTo>
                  <a:pt x="1314953" y="1552696"/>
                  <a:pt x="1326166" y="1570176"/>
                  <a:pt x="1320230" y="1595240"/>
                </a:cubicBezTo>
                <a:cubicBezTo>
                  <a:pt x="1318581" y="1602166"/>
                  <a:pt x="1318251" y="1609422"/>
                  <a:pt x="1315613" y="1616018"/>
                </a:cubicBezTo>
                <a:cubicBezTo>
                  <a:pt x="1312644" y="1623603"/>
                  <a:pt x="1307368" y="1627891"/>
                  <a:pt x="1299782" y="1628880"/>
                </a:cubicBezTo>
                <a:lnTo>
                  <a:pt x="1293189" y="1636972"/>
                </a:lnTo>
                <a:lnTo>
                  <a:pt x="1294898" y="1639268"/>
                </a:lnTo>
                <a:lnTo>
                  <a:pt x="1292985" y="1642187"/>
                </a:lnTo>
                <a:lnTo>
                  <a:pt x="1295824" y="1669446"/>
                </a:lnTo>
                <a:cubicBezTo>
                  <a:pt x="1297474" y="1672744"/>
                  <a:pt x="1297144" y="1677691"/>
                  <a:pt x="1291868" y="1678680"/>
                </a:cubicBezTo>
                <a:cubicBezTo>
                  <a:pt x="1286590" y="1679669"/>
                  <a:pt x="1283952" y="1675382"/>
                  <a:pt x="1283622" y="1671094"/>
                </a:cubicBezTo>
                <a:lnTo>
                  <a:pt x="1287844" y="1649334"/>
                </a:lnTo>
                <a:lnTo>
                  <a:pt x="1286921" y="1628550"/>
                </a:lnTo>
                <a:lnTo>
                  <a:pt x="1287609" y="1629475"/>
                </a:lnTo>
                <a:lnTo>
                  <a:pt x="1287580" y="1627561"/>
                </a:lnTo>
                <a:cubicBezTo>
                  <a:pt x="1263504" y="1613380"/>
                  <a:pt x="1258227" y="1591613"/>
                  <a:pt x="1259547" y="1565559"/>
                </a:cubicBezTo>
                <a:cubicBezTo>
                  <a:pt x="1260206" y="1555005"/>
                  <a:pt x="1262845" y="1546430"/>
                  <a:pt x="1267792" y="1536866"/>
                </a:cubicBezTo>
                <a:cubicBezTo>
                  <a:pt x="1275707" y="1521365"/>
                  <a:pt x="1276696" y="1503556"/>
                  <a:pt x="1275377" y="1486077"/>
                </a:cubicBezTo>
                <a:cubicBezTo>
                  <a:pt x="1274717" y="1478821"/>
                  <a:pt x="1275047" y="1471566"/>
                  <a:pt x="1274717" y="1464310"/>
                </a:cubicBezTo>
                <a:lnTo>
                  <a:pt x="1274962" y="1459725"/>
                </a:lnTo>
                <a:lnTo>
                  <a:pt x="1273633" y="1452685"/>
                </a:lnTo>
                <a:lnTo>
                  <a:pt x="1275536" y="1448959"/>
                </a:lnTo>
                <a:lnTo>
                  <a:pt x="1276037" y="1439575"/>
                </a:lnTo>
                <a:cubicBezTo>
                  <a:pt x="1274058" y="1426713"/>
                  <a:pt x="1274058" y="1413521"/>
                  <a:pt x="1270430" y="1400988"/>
                </a:cubicBezTo>
                <a:cubicBezTo>
                  <a:pt x="1269441" y="1397690"/>
                  <a:pt x="1269441" y="1394723"/>
                  <a:pt x="1266143" y="1393073"/>
                </a:cubicBezTo>
                <a:cubicBezTo>
                  <a:pt x="1264164" y="1392414"/>
                  <a:pt x="1262845" y="1390765"/>
                  <a:pt x="1263834" y="1389116"/>
                </a:cubicBezTo>
                <a:cubicBezTo>
                  <a:pt x="1275048" y="1372296"/>
                  <a:pt x="1261196" y="1358444"/>
                  <a:pt x="1257898" y="1343603"/>
                </a:cubicBezTo>
                <a:cubicBezTo>
                  <a:pt x="1255259" y="1331071"/>
                  <a:pt x="1249323" y="1319198"/>
                  <a:pt x="1248994" y="1306006"/>
                </a:cubicBezTo>
                <a:cubicBezTo>
                  <a:pt x="1248994" y="1303368"/>
                  <a:pt x="1247014" y="1301059"/>
                  <a:pt x="1245695" y="1298421"/>
                </a:cubicBezTo>
                <a:cubicBezTo>
                  <a:pt x="1242068" y="1298421"/>
                  <a:pt x="1241738" y="1303038"/>
                  <a:pt x="1238440" y="1304027"/>
                </a:cubicBezTo>
                <a:cubicBezTo>
                  <a:pt x="1235141" y="1305017"/>
                  <a:pt x="1232504" y="1303698"/>
                  <a:pt x="1231514" y="1300729"/>
                </a:cubicBezTo>
                <a:cubicBezTo>
                  <a:pt x="1230524" y="1298421"/>
                  <a:pt x="1230195" y="1295452"/>
                  <a:pt x="1234482" y="1295783"/>
                </a:cubicBezTo>
                <a:cubicBezTo>
                  <a:pt x="1238769" y="1296112"/>
                  <a:pt x="1241738" y="1292814"/>
                  <a:pt x="1241078" y="1289516"/>
                </a:cubicBezTo>
                <a:cubicBezTo>
                  <a:pt x="1240418" y="1285888"/>
                  <a:pt x="1236461" y="1284239"/>
                  <a:pt x="1231844" y="1284569"/>
                </a:cubicBezTo>
                <a:cubicBezTo>
                  <a:pt x="1217662" y="1285229"/>
                  <a:pt x="1203481" y="1281931"/>
                  <a:pt x="1196225" y="1269398"/>
                </a:cubicBezTo>
                <a:cubicBezTo>
                  <a:pt x="1188969" y="1256866"/>
                  <a:pt x="1179076" y="1245324"/>
                  <a:pt x="1175118" y="1229822"/>
                </a:cubicBezTo>
                <a:cubicBezTo>
                  <a:pt x="1171490" y="1233450"/>
                  <a:pt x="1168192" y="1237408"/>
                  <a:pt x="1163905" y="1241695"/>
                </a:cubicBezTo>
                <a:cubicBezTo>
                  <a:pt x="1159948" y="1233450"/>
                  <a:pt x="1166544" y="1231142"/>
                  <a:pt x="1170171" y="1227844"/>
                </a:cubicBezTo>
                <a:cubicBezTo>
                  <a:pt x="1176107" y="1222567"/>
                  <a:pt x="1175448" y="1217290"/>
                  <a:pt x="1171161" y="1211683"/>
                </a:cubicBezTo>
                <a:cubicBezTo>
                  <a:pt x="1166873" y="1206407"/>
                  <a:pt x="1162916" y="1200800"/>
                  <a:pt x="1155000" y="1206406"/>
                </a:cubicBezTo>
                <a:lnTo>
                  <a:pt x="1154295" y="1214744"/>
                </a:lnTo>
                <a:lnTo>
                  <a:pt x="1154506" y="1220464"/>
                </a:lnTo>
                <a:lnTo>
                  <a:pt x="1152928" y="1226232"/>
                </a:lnTo>
                <a:lnTo>
                  <a:pt x="1152032" y="1232461"/>
                </a:lnTo>
                <a:cubicBezTo>
                  <a:pt x="1145107" y="1244334"/>
                  <a:pt x="1149393" y="1258515"/>
                  <a:pt x="1144777" y="1271047"/>
                </a:cubicBezTo>
                <a:cubicBezTo>
                  <a:pt x="1143458" y="1275005"/>
                  <a:pt x="1147085" y="1283250"/>
                  <a:pt x="1155330" y="1283250"/>
                </a:cubicBezTo>
                <a:cubicBezTo>
                  <a:pt x="1157639" y="1283250"/>
                  <a:pt x="1159287" y="1283250"/>
                  <a:pt x="1159288" y="1285558"/>
                </a:cubicBezTo>
                <a:cubicBezTo>
                  <a:pt x="1158628" y="1297431"/>
                  <a:pt x="1165884" y="1307655"/>
                  <a:pt x="1166214" y="1319528"/>
                </a:cubicBezTo>
                <a:cubicBezTo>
                  <a:pt x="1166214" y="1327773"/>
                  <a:pt x="1159947" y="1335688"/>
                  <a:pt x="1151702" y="1337007"/>
                </a:cubicBezTo>
                <a:cubicBezTo>
                  <a:pt x="1148734" y="1337337"/>
                  <a:pt x="1145766" y="1337997"/>
                  <a:pt x="1143128" y="1337337"/>
                </a:cubicBezTo>
                <a:cubicBezTo>
                  <a:pt x="1131914" y="1334699"/>
                  <a:pt x="1129606" y="1340305"/>
                  <a:pt x="1128617" y="1350199"/>
                </a:cubicBezTo>
                <a:cubicBezTo>
                  <a:pt x="1127957" y="1358445"/>
                  <a:pt x="1123999" y="1366689"/>
                  <a:pt x="1121361" y="1374604"/>
                </a:cubicBezTo>
                <a:cubicBezTo>
                  <a:pt x="1119382" y="1381200"/>
                  <a:pt x="1113776" y="1388456"/>
                  <a:pt x="1126638" y="1393403"/>
                </a:cubicBezTo>
                <a:cubicBezTo>
                  <a:pt x="1111137" y="1387796"/>
                  <a:pt x="1111467" y="1400659"/>
                  <a:pt x="1110148" y="1406265"/>
                </a:cubicBezTo>
                <a:cubicBezTo>
                  <a:pt x="1105860" y="1425064"/>
                  <a:pt x="1096626" y="1442873"/>
                  <a:pt x="1096296" y="1462991"/>
                </a:cubicBezTo>
                <a:cubicBezTo>
                  <a:pt x="1096296" y="1470246"/>
                  <a:pt x="1086732" y="1476183"/>
                  <a:pt x="1092009" y="1484758"/>
                </a:cubicBezTo>
                <a:cubicBezTo>
                  <a:pt x="1090360" y="1489375"/>
                  <a:pt x="1090772" y="1494240"/>
                  <a:pt x="1091061" y="1499104"/>
                </a:cubicBezTo>
                <a:lnTo>
                  <a:pt x="1090796" y="1501352"/>
                </a:lnTo>
                <a:lnTo>
                  <a:pt x="1091120" y="1499640"/>
                </a:lnTo>
                <a:cubicBezTo>
                  <a:pt x="1090763" y="1494817"/>
                  <a:pt x="1090763" y="1490034"/>
                  <a:pt x="1096001" y="1485417"/>
                </a:cubicBezTo>
                <a:cubicBezTo>
                  <a:pt x="1094573" y="1490199"/>
                  <a:pt x="1096716" y="1495064"/>
                  <a:pt x="1097192" y="1499887"/>
                </a:cubicBezTo>
                <a:lnTo>
                  <a:pt x="1089507" y="1512293"/>
                </a:lnTo>
                <a:lnTo>
                  <a:pt x="1089370" y="1513450"/>
                </a:lnTo>
                <a:cubicBezTo>
                  <a:pt x="1081126" y="1533238"/>
                  <a:pt x="1085743" y="1552697"/>
                  <a:pt x="1092668" y="1571825"/>
                </a:cubicBezTo>
                <a:cubicBezTo>
                  <a:pt x="1094317" y="1577102"/>
                  <a:pt x="1093328" y="1581389"/>
                  <a:pt x="1092668" y="1586666"/>
                </a:cubicBezTo>
                <a:cubicBezTo>
                  <a:pt x="1087721" y="1575123"/>
                  <a:pt x="1082774" y="1563580"/>
                  <a:pt x="1076508" y="1552696"/>
                </a:cubicBezTo>
                <a:cubicBezTo>
                  <a:pt x="1075519" y="1550718"/>
                  <a:pt x="1071561" y="1552037"/>
                  <a:pt x="1072221" y="1548409"/>
                </a:cubicBezTo>
                <a:cubicBezTo>
                  <a:pt x="1075519" y="1537526"/>
                  <a:pt x="1083764" y="1528291"/>
                  <a:pt x="1081125" y="1515759"/>
                </a:cubicBezTo>
                <a:cubicBezTo>
                  <a:pt x="1077498" y="1510812"/>
                  <a:pt x="1080466" y="1505535"/>
                  <a:pt x="1080466" y="1500258"/>
                </a:cubicBezTo>
                <a:cubicBezTo>
                  <a:pt x="1080466" y="1493333"/>
                  <a:pt x="1081785" y="1486077"/>
                  <a:pt x="1078817" y="1479481"/>
                </a:cubicBezTo>
                <a:cubicBezTo>
                  <a:pt x="1075189" y="1469916"/>
                  <a:pt x="1078157" y="1460353"/>
                  <a:pt x="1082115" y="1452108"/>
                </a:cubicBezTo>
                <a:cubicBezTo>
                  <a:pt x="1093988" y="1427372"/>
                  <a:pt x="1101902" y="1401318"/>
                  <a:pt x="1110808" y="1375924"/>
                </a:cubicBezTo>
                <a:cubicBezTo>
                  <a:pt x="1119052" y="1352508"/>
                  <a:pt x="1121691" y="1328433"/>
                  <a:pt x="1116744" y="1303698"/>
                </a:cubicBezTo>
                <a:cubicBezTo>
                  <a:pt x="1115424" y="1296442"/>
                  <a:pt x="1115754" y="1289516"/>
                  <a:pt x="1118723" y="1282590"/>
                </a:cubicBezTo>
                <a:cubicBezTo>
                  <a:pt x="1122021" y="1275005"/>
                  <a:pt x="1122350" y="1266430"/>
                  <a:pt x="1122680" y="1258185"/>
                </a:cubicBezTo>
                <a:cubicBezTo>
                  <a:pt x="1123670" y="1240706"/>
                  <a:pt x="1129276" y="1224216"/>
                  <a:pt x="1130595" y="1206736"/>
                </a:cubicBezTo>
                <a:lnTo>
                  <a:pt x="1130053" y="1200385"/>
                </a:lnTo>
                <a:lnTo>
                  <a:pt x="1126309" y="1192349"/>
                </a:lnTo>
                <a:lnTo>
                  <a:pt x="1122173" y="1181495"/>
                </a:lnTo>
                <a:lnTo>
                  <a:pt x="1120372" y="1179693"/>
                </a:lnTo>
                <a:lnTo>
                  <a:pt x="1119721" y="1179282"/>
                </a:lnTo>
                <a:lnTo>
                  <a:pt x="1107057" y="1178497"/>
                </a:lnTo>
                <a:lnTo>
                  <a:pt x="1097464" y="1180485"/>
                </a:lnTo>
                <a:lnTo>
                  <a:pt x="1096626" y="1181672"/>
                </a:lnTo>
                <a:lnTo>
                  <a:pt x="1094526" y="1187711"/>
                </a:lnTo>
                <a:lnTo>
                  <a:pt x="1096212" y="1200594"/>
                </a:lnTo>
                <a:lnTo>
                  <a:pt x="1093028" y="1206279"/>
                </a:lnTo>
                <a:lnTo>
                  <a:pt x="1092668" y="1212673"/>
                </a:lnTo>
                <a:cubicBezTo>
                  <a:pt x="1089700" y="1224546"/>
                  <a:pt x="1089700" y="1236748"/>
                  <a:pt x="1086732" y="1248621"/>
                </a:cubicBezTo>
                <a:lnTo>
                  <a:pt x="1084987" y="1255451"/>
                </a:lnTo>
                <a:lnTo>
                  <a:pt x="1088051" y="1259834"/>
                </a:lnTo>
                <a:lnTo>
                  <a:pt x="1089412" y="1255094"/>
                </a:lnTo>
                <a:cubicBezTo>
                  <a:pt x="1089865" y="1253568"/>
                  <a:pt x="1090690" y="1252579"/>
                  <a:pt x="1092998" y="1253568"/>
                </a:cubicBezTo>
                <a:cubicBezTo>
                  <a:pt x="1097945" y="1255547"/>
                  <a:pt x="1093328" y="1259174"/>
                  <a:pt x="1092009" y="1261153"/>
                </a:cubicBezTo>
                <a:cubicBezTo>
                  <a:pt x="1089041" y="1265111"/>
                  <a:pt x="1090360" y="1270388"/>
                  <a:pt x="1088711" y="1275005"/>
                </a:cubicBezTo>
                <a:cubicBezTo>
                  <a:pt x="1086567" y="1276159"/>
                  <a:pt x="1084671" y="1278221"/>
                  <a:pt x="1082527" y="1279457"/>
                </a:cubicBezTo>
                <a:lnTo>
                  <a:pt x="1078406" y="1279192"/>
                </a:lnTo>
                <a:lnTo>
                  <a:pt x="1075848" y="1282260"/>
                </a:lnTo>
                <a:lnTo>
                  <a:pt x="1073540" y="1282607"/>
                </a:lnTo>
                <a:lnTo>
                  <a:pt x="1073540" y="1296442"/>
                </a:lnTo>
                <a:cubicBezTo>
                  <a:pt x="1073540" y="1298751"/>
                  <a:pt x="1073540" y="1302049"/>
                  <a:pt x="1069912" y="1301719"/>
                </a:cubicBezTo>
                <a:cubicBezTo>
                  <a:pt x="1067274" y="1301389"/>
                  <a:pt x="1067933" y="1298751"/>
                  <a:pt x="1068263" y="1296442"/>
                </a:cubicBezTo>
                <a:cubicBezTo>
                  <a:pt x="1068923" y="1292155"/>
                  <a:pt x="1068923" y="1287867"/>
                  <a:pt x="1069253" y="1283580"/>
                </a:cubicBezTo>
                <a:lnTo>
                  <a:pt x="1070102" y="1283122"/>
                </a:lnTo>
                <a:lnTo>
                  <a:pt x="1069253" y="1283250"/>
                </a:lnTo>
                <a:cubicBezTo>
                  <a:pt x="1059359" y="1268079"/>
                  <a:pt x="1053422" y="1252909"/>
                  <a:pt x="1054412" y="1233780"/>
                </a:cubicBezTo>
                <a:cubicBezTo>
                  <a:pt x="1055401" y="1218279"/>
                  <a:pt x="1056061" y="1203768"/>
                  <a:pt x="1064635" y="1190576"/>
                </a:cubicBezTo>
                <a:cubicBezTo>
                  <a:pt x="1066284" y="1187608"/>
                  <a:pt x="1066284" y="1184310"/>
                  <a:pt x="1066284" y="1181012"/>
                </a:cubicBezTo>
                <a:lnTo>
                  <a:pt x="1073135" y="1169921"/>
                </a:lnTo>
                <a:lnTo>
                  <a:pt x="1070490" y="1167861"/>
                </a:lnTo>
                <a:lnTo>
                  <a:pt x="1066945" y="1162214"/>
                </a:lnTo>
                <a:lnTo>
                  <a:pt x="1066944" y="1162213"/>
                </a:lnTo>
                <a:cubicBezTo>
                  <a:pt x="1063976" y="1154958"/>
                  <a:pt x="1057380" y="1164522"/>
                  <a:pt x="1053752" y="1159245"/>
                </a:cubicBezTo>
                <a:lnTo>
                  <a:pt x="1053316" y="1159201"/>
                </a:lnTo>
                <a:lnTo>
                  <a:pt x="1053422" y="1159245"/>
                </a:lnTo>
                <a:lnTo>
                  <a:pt x="1040870" y="1159076"/>
                </a:lnTo>
                <a:lnTo>
                  <a:pt x="1030336" y="1161554"/>
                </a:lnTo>
                <a:cubicBezTo>
                  <a:pt x="979877" y="1169469"/>
                  <a:pt x="929418" y="1177714"/>
                  <a:pt x="881267" y="1194864"/>
                </a:cubicBezTo>
                <a:lnTo>
                  <a:pt x="873579" y="1195268"/>
                </a:lnTo>
                <a:lnTo>
                  <a:pt x="866385" y="1198893"/>
                </a:lnTo>
                <a:cubicBezTo>
                  <a:pt x="861892" y="1198417"/>
                  <a:pt x="857357" y="1196512"/>
                  <a:pt x="852904" y="1196989"/>
                </a:cubicBezTo>
                <a:lnTo>
                  <a:pt x="855865" y="1196144"/>
                </a:lnTo>
                <a:lnTo>
                  <a:pt x="815472" y="1191484"/>
                </a:lnTo>
                <a:cubicBezTo>
                  <a:pt x="802857" y="1187031"/>
                  <a:pt x="791232" y="1179858"/>
                  <a:pt x="780678" y="1170459"/>
                </a:cubicBezTo>
                <a:cubicBezTo>
                  <a:pt x="762869" y="1154628"/>
                  <a:pt x="769135" y="1132532"/>
                  <a:pt x="792221" y="1126266"/>
                </a:cubicBezTo>
                <a:cubicBezTo>
                  <a:pt x="798487" y="1124617"/>
                  <a:pt x="804753" y="1122308"/>
                  <a:pt x="810360" y="1119339"/>
                </a:cubicBezTo>
                <a:cubicBezTo>
                  <a:pt x="823882" y="1111754"/>
                  <a:pt x="826190" y="1103839"/>
                  <a:pt x="818935" y="1089988"/>
                </a:cubicBezTo>
                <a:lnTo>
                  <a:pt x="817912" y="1088088"/>
                </a:lnTo>
                <a:lnTo>
                  <a:pt x="804094" y="1093615"/>
                </a:lnTo>
                <a:cubicBezTo>
                  <a:pt x="807062" y="1087679"/>
                  <a:pt x="812009" y="1086360"/>
                  <a:pt x="816627" y="1085370"/>
                </a:cubicBezTo>
                <a:lnTo>
                  <a:pt x="816752" y="1085496"/>
                </a:lnTo>
                <a:lnTo>
                  <a:pt x="835755" y="1054699"/>
                </a:lnTo>
                <a:cubicBezTo>
                  <a:pt x="837733" y="1050412"/>
                  <a:pt x="840701" y="1045794"/>
                  <a:pt x="836084" y="1041177"/>
                </a:cubicBezTo>
                <a:lnTo>
                  <a:pt x="832640" y="1042740"/>
                </a:lnTo>
                <a:lnTo>
                  <a:pt x="830973" y="1045093"/>
                </a:lnTo>
                <a:cubicBezTo>
                  <a:pt x="831138" y="1048020"/>
                  <a:pt x="832622" y="1051401"/>
                  <a:pt x="833776" y="1055028"/>
                </a:cubicBezTo>
                <a:cubicBezTo>
                  <a:pt x="830643" y="1053874"/>
                  <a:pt x="828169" y="1051813"/>
                  <a:pt x="825737" y="1050246"/>
                </a:cubicBezTo>
                <a:lnTo>
                  <a:pt x="821416" y="1049240"/>
                </a:lnTo>
                <a:lnTo>
                  <a:pt x="819265" y="1050742"/>
                </a:lnTo>
                <a:cubicBezTo>
                  <a:pt x="808051" y="1056677"/>
                  <a:pt x="799147" y="1065582"/>
                  <a:pt x="791231" y="1074817"/>
                </a:cubicBezTo>
                <a:cubicBezTo>
                  <a:pt x="780018" y="1088009"/>
                  <a:pt x="764188" y="1095264"/>
                  <a:pt x="753964" y="1109445"/>
                </a:cubicBezTo>
                <a:cubicBezTo>
                  <a:pt x="750336" y="1114393"/>
                  <a:pt x="744070" y="1116042"/>
                  <a:pt x="738134" y="1112414"/>
                </a:cubicBezTo>
                <a:cubicBezTo>
                  <a:pt x="732198" y="1108786"/>
                  <a:pt x="729889" y="1103180"/>
                  <a:pt x="730219" y="1096583"/>
                </a:cubicBezTo>
                <a:cubicBezTo>
                  <a:pt x="730548" y="1089988"/>
                  <a:pt x="735825" y="1087679"/>
                  <a:pt x="741432" y="1086690"/>
                </a:cubicBezTo>
                <a:cubicBezTo>
                  <a:pt x="759571" y="1083062"/>
                  <a:pt x="773422" y="1073498"/>
                  <a:pt x="785625" y="1059316"/>
                </a:cubicBezTo>
                <a:cubicBezTo>
                  <a:pt x="795189" y="1048433"/>
                  <a:pt x="805413" y="1038209"/>
                  <a:pt x="814977" y="1027326"/>
                </a:cubicBezTo>
                <a:lnTo>
                  <a:pt x="817650" y="1025500"/>
                </a:lnTo>
                <a:lnTo>
                  <a:pt x="821244" y="1014463"/>
                </a:lnTo>
                <a:cubicBezTo>
                  <a:pt x="824542" y="1009515"/>
                  <a:pt x="823882" y="1004239"/>
                  <a:pt x="822233" y="998962"/>
                </a:cubicBezTo>
                <a:cubicBezTo>
                  <a:pt x="821574" y="995994"/>
                  <a:pt x="820584" y="993355"/>
                  <a:pt x="823223" y="991047"/>
                </a:cubicBezTo>
                <a:cubicBezTo>
                  <a:pt x="826521" y="988409"/>
                  <a:pt x="828499" y="991377"/>
                  <a:pt x="830478" y="993025"/>
                </a:cubicBezTo>
                <a:lnTo>
                  <a:pt x="835884" y="991945"/>
                </a:lnTo>
                <a:lnTo>
                  <a:pt x="834435" y="984122"/>
                </a:lnTo>
                <a:lnTo>
                  <a:pt x="833692" y="982387"/>
                </a:lnTo>
                <a:lnTo>
                  <a:pt x="826025" y="979999"/>
                </a:lnTo>
                <a:lnTo>
                  <a:pt x="822941" y="970098"/>
                </a:lnTo>
                <a:lnTo>
                  <a:pt x="822892" y="970270"/>
                </a:lnTo>
                <a:cubicBezTo>
                  <a:pt x="818935" y="967961"/>
                  <a:pt x="815389" y="965488"/>
                  <a:pt x="813823" y="962355"/>
                </a:cubicBezTo>
                <a:lnTo>
                  <a:pt x="816057" y="952891"/>
                </a:lnTo>
                <a:lnTo>
                  <a:pt x="815967" y="952791"/>
                </a:lnTo>
                <a:cubicBezTo>
                  <a:pt x="811349" y="947844"/>
                  <a:pt x="806732" y="942897"/>
                  <a:pt x="802115" y="937620"/>
                </a:cubicBezTo>
                <a:lnTo>
                  <a:pt x="800037" y="935958"/>
                </a:lnTo>
                <a:lnTo>
                  <a:pt x="796838" y="936631"/>
                </a:lnTo>
                <a:cubicBezTo>
                  <a:pt x="788593" y="941908"/>
                  <a:pt x="785295" y="936631"/>
                  <a:pt x="782657" y="930035"/>
                </a:cubicBezTo>
                <a:lnTo>
                  <a:pt x="779129" y="919231"/>
                </a:lnTo>
                <a:lnTo>
                  <a:pt x="775731" y="916513"/>
                </a:lnTo>
                <a:cubicBezTo>
                  <a:pt x="759241" y="908928"/>
                  <a:pt x="744070" y="898044"/>
                  <a:pt x="726590" y="892438"/>
                </a:cubicBezTo>
                <a:lnTo>
                  <a:pt x="721870" y="891021"/>
                </a:lnTo>
                <a:lnTo>
                  <a:pt x="719006" y="891901"/>
                </a:lnTo>
                <a:cubicBezTo>
                  <a:pt x="717728" y="892169"/>
                  <a:pt x="716574" y="892056"/>
                  <a:pt x="715698" y="891093"/>
                </a:cubicBezTo>
                <a:lnTo>
                  <a:pt x="715117" y="888995"/>
                </a:lnTo>
                <a:lnTo>
                  <a:pt x="713399" y="888480"/>
                </a:lnTo>
                <a:cubicBezTo>
                  <a:pt x="703505" y="884852"/>
                  <a:pt x="693281" y="889140"/>
                  <a:pt x="683387" y="886172"/>
                </a:cubicBezTo>
                <a:lnTo>
                  <a:pt x="681899" y="886147"/>
                </a:lnTo>
                <a:lnTo>
                  <a:pt x="683387" y="886978"/>
                </a:lnTo>
                <a:cubicBezTo>
                  <a:pt x="675802" y="886978"/>
                  <a:pt x="668546" y="886026"/>
                  <a:pt x="660961" y="886026"/>
                </a:cubicBezTo>
                <a:lnTo>
                  <a:pt x="661220" y="885906"/>
                </a:lnTo>
                <a:lnTo>
                  <a:pt x="624147" y="887284"/>
                </a:lnTo>
                <a:cubicBezTo>
                  <a:pt x="611243" y="887655"/>
                  <a:pt x="598299" y="886996"/>
                  <a:pt x="585107" y="882544"/>
                </a:cubicBezTo>
                <a:cubicBezTo>
                  <a:pt x="559383" y="873969"/>
                  <a:pt x="539264" y="859787"/>
                  <a:pt x="522115" y="839670"/>
                </a:cubicBezTo>
                <a:lnTo>
                  <a:pt x="518864" y="834794"/>
                </a:lnTo>
                <a:lnTo>
                  <a:pt x="513417" y="831219"/>
                </a:lnTo>
                <a:lnTo>
                  <a:pt x="510485" y="826752"/>
                </a:lnTo>
                <a:lnTo>
                  <a:pt x="505955" y="823840"/>
                </a:lnTo>
                <a:cubicBezTo>
                  <a:pt x="491114" y="806030"/>
                  <a:pt x="475284" y="789210"/>
                  <a:pt x="464070" y="768763"/>
                </a:cubicBezTo>
                <a:cubicBezTo>
                  <a:pt x="459123" y="759198"/>
                  <a:pt x="460113" y="747656"/>
                  <a:pt x="458794" y="736772"/>
                </a:cubicBezTo>
                <a:cubicBezTo>
                  <a:pt x="454176" y="696536"/>
                  <a:pt x="433069" y="666855"/>
                  <a:pt x="398770" y="647396"/>
                </a:cubicBezTo>
                <a:cubicBezTo>
                  <a:pt x="383929" y="638822"/>
                  <a:pt x="368099" y="631566"/>
                  <a:pt x="354247" y="622661"/>
                </a:cubicBezTo>
                <a:cubicBezTo>
                  <a:pt x="319948" y="600565"/>
                  <a:pt x="280042" y="596607"/>
                  <a:pt x="244094" y="581437"/>
                </a:cubicBezTo>
                <a:cubicBezTo>
                  <a:pt x="239807" y="579458"/>
                  <a:pt x="234860" y="578468"/>
                  <a:pt x="231232" y="575500"/>
                </a:cubicBezTo>
                <a:cubicBezTo>
                  <a:pt x="216721" y="562638"/>
                  <a:pt x="198912" y="559670"/>
                  <a:pt x="181103" y="557032"/>
                </a:cubicBezTo>
                <a:cubicBezTo>
                  <a:pt x="173847" y="555712"/>
                  <a:pt x="167251" y="552744"/>
                  <a:pt x="160325" y="550435"/>
                </a:cubicBezTo>
                <a:cubicBezTo>
                  <a:pt x="118111" y="536584"/>
                  <a:pt x="75237" y="524381"/>
                  <a:pt x="33022" y="510200"/>
                </a:cubicBezTo>
                <a:cubicBezTo>
                  <a:pt x="23788" y="507231"/>
                  <a:pt x="15213" y="501625"/>
                  <a:pt x="6309" y="497997"/>
                </a:cubicBezTo>
                <a:cubicBezTo>
                  <a:pt x="1032" y="496018"/>
                  <a:pt x="-1277" y="491071"/>
                  <a:pt x="702" y="485465"/>
                </a:cubicBezTo>
                <a:cubicBezTo>
                  <a:pt x="3011" y="478868"/>
                  <a:pt x="7958" y="481178"/>
                  <a:pt x="12575" y="482497"/>
                </a:cubicBezTo>
                <a:cubicBezTo>
                  <a:pt x="24448" y="485795"/>
                  <a:pt x="36320" y="489092"/>
                  <a:pt x="47204" y="495359"/>
                </a:cubicBezTo>
                <a:cubicBezTo>
                  <a:pt x="49183" y="496678"/>
                  <a:pt x="51161" y="497997"/>
                  <a:pt x="53140" y="497997"/>
                </a:cubicBezTo>
                <a:cubicBezTo>
                  <a:pt x="80184" y="499976"/>
                  <a:pt x="103599" y="514157"/>
                  <a:pt x="128994" y="521743"/>
                </a:cubicBezTo>
                <a:cubicBezTo>
                  <a:pt x="153399" y="528998"/>
                  <a:pt x="178464" y="532956"/>
                  <a:pt x="201880" y="541201"/>
                </a:cubicBezTo>
                <a:cubicBezTo>
                  <a:pt x="196603" y="535924"/>
                  <a:pt x="189018" y="532296"/>
                  <a:pt x="186050" y="524381"/>
                </a:cubicBezTo>
                <a:lnTo>
                  <a:pt x="186723" y="522951"/>
                </a:lnTo>
                <a:lnTo>
                  <a:pt x="149112" y="497337"/>
                </a:lnTo>
                <a:cubicBezTo>
                  <a:pt x="157687" y="497502"/>
                  <a:pt x="164530" y="500965"/>
                  <a:pt x="170838" y="505376"/>
                </a:cubicBezTo>
                <a:lnTo>
                  <a:pt x="189081" y="518906"/>
                </a:lnTo>
                <a:lnTo>
                  <a:pt x="205343" y="524340"/>
                </a:lnTo>
                <a:cubicBezTo>
                  <a:pt x="210620" y="527020"/>
                  <a:pt x="215732" y="530153"/>
                  <a:pt x="221008" y="532626"/>
                </a:cubicBezTo>
                <a:cubicBezTo>
                  <a:pt x="226285" y="535265"/>
                  <a:pt x="231562" y="537903"/>
                  <a:pt x="236179" y="541201"/>
                </a:cubicBezTo>
                <a:cubicBezTo>
                  <a:pt x="259265" y="558021"/>
                  <a:pt x="285649" y="554723"/>
                  <a:pt x="311703" y="554063"/>
                </a:cubicBezTo>
                <a:cubicBezTo>
                  <a:pt x="324236" y="553733"/>
                  <a:pt x="329512" y="544499"/>
                  <a:pt x="325555" y="532626"/>
                </a:cubicBezTo>
                <a:cubicBezTo>
                  <a:pt x="321927" y="521743"/>
                  <a:pt x="316650" y="511849"/>
                  <a:pt x="312033" y="501625"/>
                </a:cubicBezTo>
                <a:cubicBezTo>
                  <a:pt x="296532" y="468645"/>
                  <a:pt x="280042" y="435995"/>
                  <a:pt x="261573" y="404664"/>
                </a:cubicBezTo>
                <a:cubicBezTo>
                  <a:pt x="253988" y="392132"/>
                  <a:pt x="247392" y="389493"/>
                  <a:pt x="235519" y="396749"/>
                </a:cubicBezTo>
                <a:cubicBezTo>
                  <a:pt x="213423" y="410270"/>
                  <a:pt x="185719" y="400706"/>
                  <a:pt x="169559" y="375312"/>
                </a:cubicBezTo>
                <a:cubicBezTo>
                  <a:pt x="161314" y="362120"/>
                  <a:pt x="158676" y="348598"/>
                  <a:pt x="166591" y="334416"/>
                </a:cubicBezTo>
                <a:cubicBezTo>
                  <a:pt x="171208" y="326172"/>
                  <a:pt x="169230" y="319905"/>
                  <a:pt x="162633" y="313309"/>
                </a:cubicBezTo>
                <a:cubicBezTo>
                  <a:pt x="153070" y="304075"/>
                  <a:pt x="146143" y="293192"/>
                  <a:pt x="141526" y="280659"/>
                </a:cubicBezTo>
                <a:cubicBezTo>
                  <a:pt x="137239" y="268457"/>
                  <a:pt x="128334" y="259882"/>
                  <a:pt x="117121" y="253945"/>
                </a:cubicBezTo>
                <a:cubicBezTo>
                  <a:pt x="100631" y="244711"/>
                  <a:pt x="90078" y="222944"/>
                  <a:pt x="96674" y="205465"/>
                </a:cubicBezTo>
                <a:cubicBezTo>
                  <a:pt x="103929" y="187326"/>
                  <a:pt x="95355" y="175783"/>
                  <a:pt x="83811" y="164570"/>
                </a:cubicBezTo>
                <a:cubicBezTo>
                  <a:pt x="79524" y="160282"/>
                  <a:pt x="74247" y="156655"/>
                  <a:pt x="69630" y="152697"/>
                </a:cubicBezTo>
                <a:cubicBezTo>
                  <a:pt x="61715" y="145771"/>
                  <a:pt x="57098" y="137526"/>
                  <a:pt x="57757" y="126973"/>
                </a:cubicBezTo>
                <a:cubicBezTo>
                  <a:pt x="57428" y="119058"/>
                  <a:pt x="59077" y="111143"/>
                  <a:pt x="56438" y="103557"/>
                </a:cubicBezTo>
                <a:cubicBezTo>
                  <a:pt x="50502" y="90035"/>
                  <a:pt x="47204" y="76184"/>
                  <a:pt x="48853" y="61342"/>
                </a:cubicBezTo>
                <a:cubicBezTo>
                  <a:pt x="50172" y="50789"/>
                  <a:pt x="41597" y="44523"/>
                  <a:pt x="35990" y="37267"/>
                </a:cubicBezTo>
                <a:cubicBezTo>
                  <a:pt x="33352" y="33969"/>
                  <a:pt x="29725" y="31990"/>
                  <a:pt x="27416" y="28692"/>
                </a:cubicBezTo>
                <a:cubicBezTo>
                  <a:pt x="20160" y="19458"/>
                  <a:pt x="23458" y="8905"/>
                  <a:pt x="35001" y="6266"/>
                </a:cubicBezTo>
                <a:cubicBezTo>
                  <a:pt x="47864" y="3298"/>
                  <a:pt x="60726" y="-1649"/>
                  <a:pt x="74247" y="4947"/>
                </a:cubicBezTo>
                <a:cubicBezTo>
                  <a:pt x="76556" y="5936"/>
                  <a:pt x="79194" y="6266"/>
                  <a:pt x="81833" y="6266"/>
                </a:cubicBezTo>
                <a:cubicBezTo>
                  <a:pt x="99972" y="6266"/>
                  <a:pt x="115802" y="11213"/>
                  <a:pt x="129654" y="23416"/>
                </a:cubicBezTo>
                <a:cubicBezTo>
                  <a:pt x="134271" y="27703"/>
                  <a:pt x="141197" y="27703"/>
                  <a:pt x="146803" y="30012"/>
                </a:cubicBezTo>
                <a:cubicBezTo>
                  <a:pt x="153070" y="32650"/>
                  <a:pt x="158346" y="35618"/>
                  <a:pt x="154059" y="43863"/>
                </a:cubicBezTo>
                <a:cubicBezTo>
                  <a:pt x="152080" y="47821"/>
                  <a:pt x="153729" y="50789"/>
                  <a:pt x="156697" y="53427"/>
                </a:cubicBezTo>
                <a:cubicBezTo>
                  <a:pt x="166261" y="62002"/>
                  <a:pt x="170219" y="72556"/>
                  <a:pt x="172857" y="85418"/>
                </a:cubicBezTo>
                <a:cubicBezTo>
                  <a:pt x="176485" y="105206"/>
                  <a:pt x="185390" y="124004"/>
                  <a:pt x="194294" y="142144"/>
                </a:cubicBezTo>
                <a:cubicBezTo>
                  <a:pt x="200231" y="153686"/>
                  <a:pt x="212763" y="160612"/>
                  <a:pt x="222987" y="168197"/>
                </a:cubicBezTo>
                <a:cubicBezTo>
                  <a:pt x="253988" y="190954"/>
                  <a:pt x="279383" y="218987"/>
                  <a:pt x="301479" y="251637"/>
                </a:cubicBezTo>
                <a:cubicBezTo>
                  <a:pt x="318959" y="276042"/>
                  <a:pt x="326874" y="305064"/>
                  <a:pt x="338087" y="332768"/>
                </a:cubicBezTo>
                <a:cubicBezTo>
                  <a:pt x="342704" y="344640"/>
                  <a:pt x="346992" y="357173"/>
                  <a:pt x="355567" y="367397"/>
                </a:cubicBezTo>
                <a:cubicBezTo>
                  <a:pt x="363482" y="376961"/>
                  <a:pt x="357545" y="397738"/>
                  <a:pt x="346662" y="403674"/>
                </a:cubicBezTo>
                <a:cubicBezTo>
                  <a:pt x="345013" y="404334"/>
                  <a:pt x="343364" y="404994"/>
                  <a:pt x="341715" y="405653"/>
                </a:cubicBezTo>
                <a:cubicBezTo>
                  <a:pt x="335449" y="408292"/>
                  <a:pt x="326214" y="407302"/>
                  <a:pt x="323906" y="415877"/>
                </a:cubicBezTo>
                <a:cubicBezTo>
                  <a:pt x="321267" y="425771"/>
                  <a:pt x="323576" y="435335"/>
                  <a:pt x="328523" y="444240"/>
                </a:cubicBezTo>
                <a:cubicBezTo>
                  <a:pt x="343364" y="471284"/>
                  <a:pt x="357545" y="498986"/>
                  <a:pt x="369088" y="527679"/>
                </a:cubicBezTo>
                <a:cubicBezTo>
                  <a:pt x="377993" y="550105"/>
                  <a:pt x="386238" y="572532"/>
                  <a:pt x="401079" y="591660"/>
                </a:cubicBezTo>
                <a:cubicBezTo>
                  <a:pt x="404377" y="595618"/>
                  <a:pt x="407675" y="599575"/>
                  <a:pt x="411962" y="602214"/>
                </a:cubicBezTo>
                <a:cubicBezTo>
                  <a:pt x="434718" y="616065"/>
                  <a:pt x="455825" y="631896"/>
                  <a:pt x="476273" y="648716"/>
                </a:cubicBezTo>
                <a:cubicBezTo>
                  <a:pt x="492103" y="661578"/>
                  <a:pt x="509253" y="670812"/>
                  <a:pt x="529041" y="675759"/>
                </a:cubicBezTo>
                <a:lnTo>
                  <a:pt x="552046" y="685214"/>
                </a:lnTo>
                <a:lnTo>
                  <a:pt x="552457" y="684993"/>
                </a:lnTo>
                <a:cubicBezTo>
                  <a:pt x="561031" y="685653"/>
                  <a:pt x="568617" y="688951"/>
                  <a:pt x="576862" y="691260"/>
                </a:cubicBezTo>
                <a:lnTo>
                  <a:pt x="576859" y="691261"/>
                </a:lnTo>
                <a:lnTo>
                  <a:pt x="576863" y="691260"/>
                </a:lnTo>
                <a:cubicBezTo>
                  <a:pt x="589065" y="694558"/>
                  <a:pt x="600938" y="700164"/>
                  <a:pt x="613800" y="696537"/>
                </a:cubicBezTo>
                <a:cubicBezTo>
                  <a:pt x="620067" y="694888"/>
                  <a:pt x="624024" y="697856"/>
                  <a:pt x="626663" y="703462"/>
                </a:cubicBezTo>
                <a:cubicBezTo>
                  <a:pt x="630950" y="712037"/>
                  <a:pt x="623035" y="713687"/>
                  <a:pt x="618747" y="716984"/>
                </a:cubicBezTo>
                <a:cubicBezTo>
                  <a:pt x="613141" y="721602"/>
                  <a:pt x="610172" y="715006"/>
                  <a:pt x="608853" y="712367"/>
                </a:cubicBezTo>
                <a:cubicBezTo>
                  <a:pt x="602917" y="698516"/>
                  <a:pt x="588735" y="699835"/>
                  <a:pt x="577522" y="695547"/>
                </a:cubicBezTo>
                <a:lnTo>
                  <a:pt x="577521" y="695547"/>
                </a:lnTo>
                <a:lnTo>
                  <a:pt x="571031" y="697907"/>
                </a:lnTo>
                <a:lnTo>
                  <a:pt x="591373" y="707750"/>
                </a:lnTo>
                <a:cubicBezTo>
                  <a:pt x="594011" y="708409"/>
                  <a:pt x="596980" y="708739"/>
                  <a:pt x="598299" y="710718"/>
                </a:cubicBezTo>
                <a:cubicBezTo>
                  <a:pt x="605555" y="721271"/>
                  <a:pt x="618087" y="724570"/>
                  <a:pt x="626991" y="732814"/>
                </a:cubicBezTo>
                <a:cubicBezTo>
                  <a:pt x="638204" y="743038"/>
                  <a:pt x="653375" y="747326"/>
                  <a:pt x="663599" y="759198"/>
                </a:cubicBezTo>
                <a:cubicBezTo>
                  <a:pt x="665248" y="761178"/>
                  <a:pt x="668216" y="761178"/>
                  <a:pt x="670855" y="760848"/>
                </a:cubicBezTo>
                <a:cubicBezTo>
                  <a:pt x="673163" y="760188"/>
                  <a:pt x="676132" y="759858"/>
                  <a:pt x="676791" y="756890"/>
                </a:cubicBezTo>
                <a:cubicBezTo>
                  <a:pt x="677451" y="754582"/>
                  <a:pt x="675472" y="752932"/>
                  <a:pt x="673823" y="751613"/>
                </a:cubicBezTo>
                <a:cubicBezTo>
                  <a:pt x="670525" y="749304"/>
                  <a:pt x="666897" y="747656"/>
                  <a:pt x="663929" y="745017"/>
                </a:cubicBezTo>
                <a:cubicBezTo>
                  <a:pt x="658982" y="740400"/>
                  <a:pt x="654035" y="735783"/>
                  <a:pt x="657663" y="728197"/>
                </a:cubicBezTo>
                <a:cubicBezTo>
                  <a:pt x="660301" y="722920"/>
                  <a:pt x="669536" y="720942"/>
                  <a:pt x="677121" y="724239"/>
                </a:cubicBezTo>
                <a:cubicBezTo>
                  <a:pt x="679100" y="725229"/>
                  <a:pt x="680749" y="726549"/>
                  <a:pt x="682397" y="728198"/>
                </a:cubicBezTo>
                <a:lnTo>
                  <a:pt x="682627" y="728631"/>
                </a:lnTo>
                <a:lnTo>
                  <a:pt x="700990" y="725229"/>
                </a:lnTo>
                <a:cubicBezTo>
                  <a:pt x="707545" y="723745"/>
                  <a:pt x="714223" y="722920"/>
                  <a:pt x="721314" y="725559"/>
                </a:cubicBezTo>
                <a:lnTo>
                  <a:pt x="684737" y="732617"/>
                </a:lnTo>
                <a:lnTo>
                  <a:pt x="685366" y="733804"/>
                </a:lnTo>
                <a:cubicBezTo>
                  <a:pt x="687345" y="747326"/>
                  <a:pt x="690972" y="750954"/>
                  <a:pt x="704494" y="750954"/>
                </a:cubicBezTo>
                <a:cubicBezTo>
                  <a:pt x="716697" y="750954"/>
                  <a:pt x="728900" y="752273"/>
                  <a:pt x="741102" y="753922"/>
                </a:cubicBezTo>
                <a:cubicBezTo>
                  <a:pt x="756273" y="755900"/>
                  <a:pt x="770124" y="749634"/>
                  <a:pt x="782987" y="741719"/>
                </a:cubicBezTo>
                <a:cubicBezTo>
                  <a:pt x="790572" y="737102"/>
                  <a:pt x="797498" y="730506"/>
                  <a:pt x="807722" y="733474"/>
                </a:cubicBezTo>
                <a:cubicBezTo>
                  <a:pt x="811020" y="734464"/>
                  <a:pt x="811679" y="732155"/>
                  <a:pt x="811679" y="728857"/>
                </a:cubicBezTo>
                <a:cubicBezTo>
                  <a:pt x="811349" y="715995"/>
                  <a:pt x="817615" y="704122"/>
                  <a:pt x="817945" y="690930"/>
                </a:cubicBezTo>
                <a:cubicBezTo>
                  <a:pt x="817945" y="684994"/>
                  <a:pt x="823552" y="682355"/>
                  <a:pt x="829159" y="680706"/>
                </a:cubicBezTo>
                <a:cubicBezTo>
                  <a:pt x="848616" y="674440"/>
                  <a:pt x="849276" y="674110"/>
                  <a:pt x="845648" y="654652"/>
                </a:cubicBezTo>
                <a:cubicBezTo>
                  <a:pt x="843999" y="645088"/>
                  <a:pt x="846308" y="634205"/>
                  <a:pt x="840042" y="625300"/>
                </a:cubicBezTo>
                <a:cubicBezTo>
                  <a:pt x="837403" y="621342"/>
                  <a:pt x="835425" y="617385"/>
                  <a:pt x="830148" y="616065"/>
                </a:cubicBezTo>
                <a:cubicBezTo>
                  <a:pt x="822232" y="614086"/>
                  <a:pt x="823222" y="608150"/>
                  <a:pt x="826190" y="603203"/>
                </a:cubicBezTo>
                <a:cubicBezTo>
                  <a:pt x="827839" y="600235"/>
                  <a:pt x="829818" y="598256"/>
                  <a:pt x="828499" y="594628"/>
                </a:cubicBezTo>
                <a:cubicBezTo>
                  <a:pt x="827509" y="592650"/>
                  <a:pt x="828499" y="590341"/>
                  <a:pt x="831137" y="589682"/>
                </a:cubicBezTo>
                <a:cubicBezTo>
                  <a:pt x="833446" y="589352"/>
                  <a:pt x="835424" y="590671"/>
                  <a:pt x="836414" y="592650"/>
                </a:cubicBezTo>
                <a:cubicBezTo>
                  <a:pt x="839053" y="597927"/>
                  <a:pt x="840372" y="603533"/>
                  <a:pt x="842680" y="608810"/>
                </a:cubicBezTo>
                <a:cubicBezTo>
                  <a:pt x="847297" y="619363"/>
                  <a:pt x="849936" y="620353"/>
                  <a:pt x="859830" y="615406"/>
                </a:cubicBezTo>
                <a:cubicBezTo>
                  <a:pt x="865106" y="613097"/>
                  <a:pt x="865106" y="613097"/>
                  <a:pt x="875330" y="613097"/>
                </a:cubicBezTo>
                <a:cubicBezTo>
                  <a:pt x="875990" y="609139"/>
                  <a:pt x="873681" y="606171"/>
                  <a:pt x="871373" y="603533"/>
                </a:cubicBezTo>
                <a:cubicBezTo>
                  <a:pt x="867085" y="598586"/>
                  <a:pt x="867415" y="593639"/>
                  <a:pt x="870054" y="588362"/>
                </a:cubicBezTo>
                <a:cubicBezTo>
                  <a:pt x="873022" y="582756"/>
                  <a:pt x="876979" y="578138"/>
                  <a:pt x="883905" y="580777"/>
                </a:cubicBezTo>
                <a:cubicBezTo>
                  <a:pt x="890171" y="583085"/>
                  <a:pt x="892150" y="589681"/>
                  <a:pt x="889512" y="594299"/>
                </a:cubicBezTo>
                <a:cubicBezTo>
                  <a:pt x="884894" y="603203"/>
                  <a:pt x="892480" y="607490"/>
                  <a:pt x="894788" y="613757"/>
                </a:cubicBezTo>
                <a:cubicBezTo>
                  <a:pt x="896437" y="618374"/>
                  <a:pt x="899736" y="614417"/>
                  <a:pt x="902704" y="613427"/>
                </a:cubicBezTo>
                <a:cubicBezTo>
                  <a:pt x="907981" y="611448"/>
                  <a:pt x="909630" y="603863"/>
                  <a:pt x="916555" y="605182"/>
                </a:cubicBezTo>
                <a:cubicBezTo>
                  <a:pt x="907980" y="596937"/>
                  <a:pt x="902704" y="585724"/>
                  <a:pt x="893469" y="577809"/>
                </a:cubicBezTo>
                <a:cubicBezTo>
                  <a:pt x="891161" y="575830"/>
                  <a:pt x="890171" y="572532"/>
                  <a:pt x="890831" y="568904"/>
                </a:cubicBezTo>
                <a:lnTo>
                  <a:pt x="892203" y="567669"/>
                </a:lnTo>
                <a:lnTo>
                  <a:pt x="854884" y="534605"/>
                </a:lnTo>
                <a:cubicBezTo>
                  <a:pt x="864777" y="536254"/>
                  <a:pt x="869395" y="542520"/>
                  <a:pt x="874341" y="547467"/>
                </a:cubicBezTo>
                <a:cubicBezTo>
                  <a:pt x="880608" y="554063"/>
                  <a:pt x="891491" y="555712"/>
                  <a:pt x="895119" y="565276"/>
                </a:cubicBezTo>
                <a:lnTo>
                  <a:pt x="894320" y="566075"/>
                </a:lnTo>
                <a:lnTo>
                  <a:pt x="915896" y="581766"/>
                </a:lnTo>
                <a:cubicBezTo>
                  <a:pt x="918204" y="583415"/>
                  <a:pt x="920183" y="585394"/>
                  <a:pt x="922822" y="583745"/>
                </a:cubicBezTo>
                <a:cubicBezTo>
                  <a:pt x="925790" y="581766"/>
                  <a:pt x="925790" y="578798"/>
                  <a:pt x="925130" y="575830"/>
                </a:cubicBezTo>
                <a:cubicBezTo>
                  <a:pt x="924141" y="571872"/>
                  <a:pt x="921172" y="568904"/>
                  <a:pt x="920183" y="564947"/>
                </a:cubicBezTo>
                <a:cubicBezTo>
                  <a:pt x="919524" y="562308"/>
                  <a:pt x="919853" y="558680"/>
                  <a:pt x="923151" y="560329"/>
                </a:cubicBezTo>
                <a:cubicBezTo>
                  <a:pt x="929417" y="563627"/>
                  <a:pt x="937003" y="559670"/>
                  <a:pt x="942610" y="565276"/>
                </a:cubicBezTo>
                <a:cubicBezTo>
                  <a:pt x="947886" y="570553"/>
                  <a:pt x="953493" y="565936"/>
                  <a:pt x="959100" y="564947"/>
                </a:cubicBezTo>
                <a:cubicBezTo>
                  <a:pt x="972291" y="562638"/>
                  <a:pt x="972621" y="562638"/>
                  <a:pt x="967674" y="550105"/>
                </a:cubicBezTo>
                <a:cubicBezTo>
                  <a:pt x="964376" y="542190"/>
                  <a:pt x="962068" y="534275"/>
                  <a:pt x="959759" y="526360"/>
                </a:cubicBezTo>
                <a:cubicBezTo>
                  <a:pt x="958770" y="522732"/>
                  <a:pt x="956131" y="518445"/>
                  <a:pt x="960419" y="516466"/>
                </a:cubicBezTo>
                <a:lnTo>
                  <a:pt x="965205" y="516978"/>
                </a:lnTo>
                <a:lnTo>
                  <a:pt x="968669" y="521558"/>
                </a:lnTo>
                <a:lnTo>
                  <a:pt x="968993" y="522072"/>
                </a:lnTo>
                <a:cubicBezTo>
                  <a:pt x="969653" y="523062"/>
                  <a:pt x="970642" y="524381"/>
                  <a:pt x="971302" y="525041"/>
                </a:cubicBezTo>
                <a:lnTo>
                  <a:pt x="968669" y="521558"/>
                </a:lnTo>
                <a:lnTo>
                  <a:pt x="965819" y="517043"/>
                </a:lnTo>
                <a:lnTo>
                  <a:pt x="965205" y="516978"/>
                </a:lnTo>
                <a:lnTo>
                  <a:pt x="961078" y="511519"/>
                </a:lnTo>
                <a:cubicBezTo>
                  <a:pt x="953823" y="504923"/>
                  <a:pt x="948216" y="497337"/>
                  <a:pt x="943929" y="488103"/>
                </a:cubicBezTo>
                <a:cubicBezTo>
                  <a:pt x="933705" y="466007"/>
                  <a:pt x="917874" y="448857"/>
                  <a:pt x="892480" y="443910"/>
                </a:cubicBezTo>
                <a:cubicBezTo>
                  <a:pt x="881926" y="441931"/>
                  <a:pt x="871043" y="440612"/>
                  <a:pt x="860160" y="440942"/>
                </a:cubicBezTo>
                <a:cubicBezTo>
                  <a:pt x="853234" y="440942"/>
                  <a:pt x="851585" y="435005"/>
                  <a:pt x="846308" y="433356"/>
                </a:cubicBezTo>
                <a:cubicBezTo>
                  <a:pt x="835755" y="429729"/>
                  <a:pt x="824871" y="426760"/>
                  <a:pt x="814977" y="421154"/>
                </a:cubicBezTo>
                <a:cubicBezTo>
                  <a:pt x="797168" y="410930"/>
                  <a:pt x="782657" y="396419"/>
                  <a:pt x="765178" y="386195"/>
                </a:cubicBezTo>
                <a:cubicBezTo>
                  <a:pt x="739453" y="371354"/>
                  <a:pt x="716367" y="353875"/>
                  <a:pt x="696909" y="331778"/>
                </a:cubicBezTo>
                <a:cubicBezTo>
                  <a:pt x="684377" y="317267"/>
                  <a:pt x="670525" y="304075"/>
                  <a:pt x="657663" y="289894"/>
                </a:cubicBezTo>
                <a:cubicBezTo>
                  <a:pt x="632928" y="262191"/>
                  <a:pt x="613799" y="228551"/>
                  <a:pt x="579170" y="211071"/>
                </a:cubicBezTo>
                <a:cubicBezTo>
                  <a:pt x="548829" y="195901"/>
                  <a:pt x="520796" y="176113"/>
                  <a:pt x="489465" y="162261"/>
                </a:cubicBezTo>
                <a:cubicBezTo>
                  <a:pt x="478252" y="157314"/>
                  <a:pt x="468028" y="149729"/>
                  <a:pt x="457145" y="144122"/>
                </a:cubicBezTo>
                <a:cubicBezTo>
                  <a:pt x="454506" y="142473"/>
                  <a:pt x="451538" y="140494"/>
                  <a:pt x="451208" y="136867"/>
                </a:cubicBezTo>
                <a:lnTo>
                  <a:pt x="452281" y="135556"/>
                </a:lnTo>
                <a:lnTo>
                  <a:pt x="393494" y="114770"/>
                </a:lnTo>
                <a:cubicBezTo>
                  <a:pt x="395802" y="111472"/>
                  <a:pt x="397781" y="109823"/>
                  <a:pt x="399760" y="110812"/>
                </a:cubicBezTo>
                <a:cubicBezTo>
                  <a:pt x="417239" y="117408"/>
                  <a:pt x="435048" y="124004"/>
                  <a:pt x="452528" y="130930"/>
                </a:cubicBezTo>
                <a:lnTo>
                  <a:pt x="454677" y="133318"/>
                </a:lnTo>
                <a:lnTo>
                  <a:pt x="466709" y="135217"/>
                </a:lnTo>
                <a:cubicBezTo>
                  <a:pt x="496720" y="151378"/>
                  <a:pt x="527392" y="166219"/>
                  <a:pt x="556744" y="183368"/>
                </a:cubicBezTo>
                <a:cubicBezTo>
                  <a:pt x="563670" y="187326"/>
                  <a:pt x="570925" y="193592"/>
                  <a:pt x="578841" y="188316"/>
                </a:cubicBezTo>
                <a:cubicBezTo>
                  <a:pt x="586756" y="183039"/>
                  <a:pt x="580819" y="174464"/>
                  <a:pt x="579830" y="167208"/>
                </a:cubicBezTo>
                <a:cubicBezTo>
                  <a:pt x="577521" y="151378"/>
                  <a:pt x="571915" y="136537"/>
                  <a:pt x="563340" y="122685"/>
                </a:cubicBezTo>
                <a:cubicBezTo>
                  <a:pt x="560702" y="118068"/>
                  <a:pt x="558063" y="113451"/>
                  <a:pt x="557074" y="107844"/>
                </a:cubicBezTo>
                <a:cubicBezTo>
                  <a:pt x="555755" y="99929"/>
                  <a:pt x="558393" y="93993"/>
                  <a:pt x="565649" y="90695"/>
                </a:cubicBezTo>
                <a:cubicBezTo>
                  <a:pt x="572575" y="87397"/>
                  <a:pt x="578841" y="88716"/>
                  <a:pt x="583458" y="94323"/>
                </a:cubicBezTo>
                <a:cubicBezTo>
                  <a:pt x="590054" y="101908"/>
                  <a:pt x="595990" y="110153"/>
                  <a:pt x="600607" y="119387"/>
                </a:cubicBezTo>
                <a:cubicBezTo>
                  <a:pt x="605884" y="129941"/>
                  <a:pt x="602586" y="135218"/>
                  <a:pt x="590384" y="134558"/>
                </a:cubicBezTo>
                <a:cubicBezTo>
                  <a:pt x="587086" y="134558"/>
                  <a:pt x="585107" y="135218"/>
                  <a:pt x="585767" y="138516"/>
                </a:cubicBezTo>
                <a:cubicBezTo>
                  <a:pt x="591043" y="161601"/>
                  <a:pt x="589394" y="187985"/>
                  <a:pt x="605224" y="206454"/>
                </a:cubicBezTo>
                <a:cubicBezTo>
                  <a:pt x="628640" y="233828"/>
                  <a:pt x="649417" y="264169"/>
                  <a:pt x="675802" y="288904"/>
                </a:cubicBezTo>
                <a:cubicBezTo>
                  <a:pt x="691962" y="304075"/>
                  <a:pt x="709771" y="317597"/>
                  <a:pt x="728899" y="328480"/>
                </a:cubicBezTo>
                <a:cubicBezTo>
                  <a:pt x="742751" y="336395"/>
                  <a:pt x="754624" y="346289"/>
                  <a:pt x="765177" y="357832"/>
                </a:cubicBezTo>
                <a:cubicBezTo>
                  <a:pt x="791891" y="387514"/>
                  <a:pt x="824211" y="407632"/>
                  <a:pt x="862138" y="419175"/>
                </a:cubicBezTo>
                <a:cubicBezTo>
                  <a:pt x="872692" y="422473"/>
                  <a:pt x="883905" y="422473"/>
                  <a:pt x="894459" y="423462"/>
                </a:cubicBezTo>
                <a:cubicBezTo>
                  <a:pt x="920183" y="425441"/>
                  <a:pt x="937333" y="439623"/>
                  <a:pt x="950195" y="460070"/>
                </a:cubicBezTo>
                <a:cubicBezTo>
                  <a:pt x="956131" y="469634"/>
                  <a:pt x="961408" y="479528"/>
                  <a:pt x="970313" y="486784"/>
                </a:cubicBezTo>
                <a:cubicBezTo>
                  <a:pt x="973611" y="489422"/>
                  <a:pt x="975590" y="492720"/>
                  <a:pt x="977238" y="496348"/>
                </a:cubicBezTo>
                <a:cubicBezTo>
                  <a:pt x="986473" y="515806"/>
                  <a:pt x="999995" y="531307"/>
                  <a:pt x="1018134" y="543180"/>
                </a:cubicBezTo>
                <a:cubicBezTo>
                  <a:pt x="1031326" y="551755"/>
                  <a:pt x="1043528" y="561649"/>
                  <a:pt x="1052762" y="574181"/>
                </a:cubicBezTo>
                <a:cubicBezTo>
                  <a:pt x="1060348" y="584405"/>
                  <a:pt x="1071231" y="590341"/>
                  <a:pt x="1080466" y="598256"/>
                </a:cubicBezTo>
                <a:cubicBezTo>
                  <a:pt x="1091679" y="608150"/>
                  <a:pt x="1098935" y="620353"/>
                  <a:pt x="1103882" y="634204"/>
                </a:cubicBezTo>
                <a:cubicBezTo>
                  <a:pt x="1104871" y="636843"/>
                  <a:pt x="1105530" y="639811"/>
                  <a:pt x="1106850" y="642449"/>
                </a:cubicBezTo>
                <a:cubicBezTo>
                  <a:pt x="1111467" y="652013"/>
                  <a:pt x="1115095" y="653333"/>
                  <a:pt x="1124659" y="648386"/>
                </a:cubicBezTo>
                <a:cubicBezTo>
                  <a:pt x="1138510" y="641130"/>
                  <a:pt x="1152032" y="633215"/>
                  <a:pt x="1167203" y="628928"/>
                </a:cubicBezTo>
                <a:cubicBezTo>
                  <a:pt x="1205790" y="618374"/>
                  <a:pt x="1254600" y="642779"/>
                  <a:pt x="1256579" y="690270"/>
                </a:cubicBezTo>
                <a:cubicBezTo>
                  <a:pt x="1257898" y="715005"/>
                  <a:pt x="1270100" y="728527"/>
                  <a:pt x="1290878" y="736772"/>
                </a:cubicBezTo>
                <a:cubicBezTo>
                  <a:pt x="1311985" y="745017"/>
                  <a:pt x="1330783" y="756560"/>
                  <a:pt x="1344305" y="774699"/>
                </a:cubicBezTo>
                <a:cubicBezTo>
                  <a:pt x="1358157" y="792838"/>
                  <a:pt x="1373987" y="809328"/>
                  <a:pt x="1382562" y="831095"/>
                </a:cubicBezTo>
                <a:cubicBezTo>
                  <a:pt x="1386849" y="841978"/>
                  <a:pt x="1396413" y="848574"/>
                  <a:pt x="1406967" y="853191"/>
                </a:cubicBezTo>
                <a:cubicBezTo>
                  <a:pt x="1415542" y="855170"/>
                  <a:pt x="1424117" y="854841"/>
                  <a:pt x="1432692" y="854181"/>
                </a:cubicBezTo>
                <a:cubicBezTo>
                  <a:pt x="1450501" y="853851"/>
                  <a:pt x="1468640" y="855830"/>
                  <a:pt x="1486779" y="852532"/>
                </a:cubicBezTo>
                <a:cubicBezTo>
                  <a:pt x="1490407" y="851872"/>
                  <a:pt x="1494034" y="852532"/>
                  <a:pt x="1497662" y="853192"/>
                </a:cubicBezTo>
                <a:cubicBezTo>
                  <a:pt x="1520088" y="857149"/>
                  <a:pt x="1525695" y="869352"/>
                  <a:pt x="1514812" y="889469"/>
                </a:cubicBezTo>
                <a:cubicBezTo>
                  <a:pt x="1508216" y="901342"/>
                  <a:pt x="1501619" y="912555"/>
                  <a:pt x="1490736" y="921130"/>
                </a:cubicBezTo>
                <a:cubicBezTo>
                  <a:pt x="1487768" y="923438"/>
                  <a:pt x="1485129" y="926407"/>
                  <a:pt x="1485789" y="930365"/>
                </a:cubicBezTo>
                <a:cubicBezTo>
                  <a:pt x="1486449" y="934652"/>
                  <a:pt x="1491066" y="934982"/>
                  <a:pt x="1494364" y="935312"/>
                </a:cubicBezTo>
                <a:cubicBezTo>
                  <a:pt x="1513492" y="937950"/>
                  <a:pt x="1531961" y="941908"/>
                  <a:pt x="1550760" y="945865"/>
                </a:cubicBezTo>
                <a:cubicBezTo>
                  <a:pt x="1579452" y="952131"/>
                  <a:pt x="1606826" y="962685"/>
                  <a:pt x="1634529" y="971589"/>
                </a:cubicBezTo>
                <a:cubicBezTo>
                  <a:pt x="1651679" y="977196"/>
                  <a:pt x="1669158" y="982473"/>
                  <a:pt x="1685318" y="991048"/>
                </a:cubicBezTo>
                <a:cubicBezTo>
                  <a:pt x="1688451" y="992697"/>
                  <a:pt x="1691914" y="994016"/>
                  <a:pt x="1694841" y="995953"/>
                </a:cubicBezTo>
                <a:close/>
                <a:moveTo>
                  <a:pt x="585437" y="49799"/>
                </a:moveTo>
                <a:cubicBezTo>
                  <a:pt x="587745" y="49469"/>
                  <a:pt x="589395" y="51118"/>
                  <a:pt x="589395" y="53427"/>
                </a:cubicBezTo>
                <a:cubicBezTo>
                  <a:pt x="589395" y="55406"/>
                  <a:pt x="588075" y="56395"/>
                  <a:pt x="586426" y="57055"/>
                </a:cubicBezTo>
                <a:cubicBezTo>
                  <a:pt x="584447" y="57054"/>
                  <a:pt x="582799" y="56065"/>
                  <a:pt x="582469" y="54416"/>
                </a:cubicBezTo>
                <a:cubicBezTo>
                  <a:pt x="581809" y="52108"/>
                  <a:pt x="583128" y="50129"/>
                  <a:pt x="585437" y="49799"/>
                </a:cubicBezTo>
                <a:close/>
                <a:moveTo>
                  <a:pt x="1745342" y="903320"/>
                </a:moveTo>
                <a:cubicBezTo>
                  <a:pt x="1748640" y="903320"/>
                  <a:pt x="1749959" y="905299"/>
                  <a:pt x="1750618" y="907937"/>
                </a:cubicBezTo>
                <a:cubicBezTo>
                  <a:pt x="1749629" y="910576"/>
                  <a:pt x="1747980" y="912225"/>
                  <a:pt x="1745012" y="911895"/>
                </a:cubicBezTo>
                <a:cubicBezTo>
                  <a:pt x="1742044" y="911895"/>
                  <a:pt x="1740395" y="910576"/>
                  <a:pt x="1740395" y="907278"/>
                </a:cubicBezTo>
                <a:cubicBezTo>
                  <a:pt x="1740395" y="903650"/>
                  <a:pt x="1742704" y="903320"/>
                  <a:pt x="1745342" y="903320"/>
                </a:cubicBezTo>
                <a:close/>
                <a:moveTo>
                  <a:pt x="930408" y="133898"/>
                </a:moveTo>
                <a:cubicBezTo>
                  <a:pt x="933706" y="133898"/>
                  <a:pt x="935025" y="135548"/>
                  <a:pt x="935355" y="138186"/>
                </a:cubicBezTo>
                <a:cubicBezTo>
                  <a:pt x="935025" y="141814"/>
                  <a:pt x="932387" y="143463"/>
                  <a:pt x="929418" y="143133"/>
                </a:cubicBezTo>
                <a:cubicBezTo>
                  <a:pt x="927110" y="143133"/>
                  <a:pt x="926450" y="140165"/>
                  <a:pt x="925791" y="137856"/>
                </a:cubicBezTo>
                <a:cubicBezTo>
                  <a:pt x="925131" y="134228"/>
                  <a:pt x="927769" y="133898"/>
                  <a:pt x="930408" y="133898"/>
                </a:cubicBezTo>
                <a:close/>
                <a:moveTo>
                  <a:pt x="938652" y="93209"/>
                </a:moveTo>
                <a:cubicBezTo>
                  <a:pt x="939147" y="94735"/>
                  <a:pt x="939312" y="96466"/>
                  <a:pt x="940631" y="97291"/>
                </a:cubicBezTo>
                <a:cubicBezTo>
                  <a:pt x="939312" y="101578"/>
                  <a:pt x="937333" y="103227"/>
                  <a:pt x="933376" y="103227"/>
                </a:cubicBezTo>
                <a:cubicBezTo>
                  <a:pt x="927769" y="103227"/>
                  <a:pt x="928099" y="99270"/>
                  <a:pt x="928429" y="95971"/>
                </a:cubicBezTo>
                <a:cubicBezTo>
                  <a:pt x="928428" y="92014"/>
                  <a:pt x="930407" y="90365"/>
                  <a:pt x="934694" y="90365"/>
                </a:cubicBezTo>
                <a:cubicBezTo>
                  <a:pt x="937333" y="90365"/>
                  <a:pt x="938158" y="91684"/>
                  <a:pt x="938652" y="93209"/>
                </a:cubicBezTo>
                <a:close/>
                <a:moveTo>
                  <a:pt x="1654977" y="660919"/>
                </a:moveTo>
                <a:lnTo>
                  <a:pt x="1661243" y="677079"/>
                </a:lnTo>
                <a:cubicBezTo>
                  <a:pt x="1653328" y="677079"/>
                  <a:pt x="1646073" y="671802"/>
                  <a:pt x="1647392" y="667844"/>
                </a:cubicBezTo>
                <a:cubicBezTo>
                  <a:pt x="1648381" y="664876"/>
                  <a:pt x="1652009" y="661248"/>
                  <a:pt x="1654977" y="660919"/>
                </a:cubicBezTo>
                <a:close/>
                <a:moveTo>
                  <a:pt x="1541526" y="545488"/>
                </a:moveTo>
                <a:cubicBezTo>
                  <a:pt x="1540207" y="549116"/>
                  <a:pt x="1537898" y="549776"/>
                  <a:pt x="1534930" y="550106"/>
                </a:cubicBezTo>
                <a:cubicBezTo>
                  <a:pt x="1530972" y="550436"/>
                  <a:pt x="1529983" y="546478"/>
                  <a:pt x="1529323" y="544829"/>
                </a:cubicBezTo>
                <a:cubicBezTo>
                  <a:pt x="1528004" y="540871"/>
                  <a:pt x="1532951" y="540542"/>
                  <a:pt x="1534600" y="540212"/>
                </a:cubicBezTo>
                <a:cubicBezTo>
                  <a:pt x="1538228" y="539222"/>
                  <a:pt x="1539876" y="542850"/>
                  <a:pt x="1541526" y="545488"/>
                </a:cubicBezTo>
                <a:close/>
                <a:moveTo>
                  <a:pt x="1795306" y="745512"/>
                </a:moveTo>
                <a:cubicBezTo>
                  <a:pt x="1797368" y="747408"/>
                  <a:pt x="1798605" y="750129"/>
                  <a:pt x="1798770" y="753592"/>
                </a:cubicBezTo>
                <a:cubicBezTo>
                  <a:pt x="1799099" y="760518"/>
                  <a:pt x="1795472" y="765465"/>
                  <a:pt x="1788216" y="765135"/>
                </a:cubicBezTo>
                <a:cubicBezTo>
                  <a:pt x="1782280" y="765135"/>
                  <a:pt x="1776673" y="763156"/>
                  <a:pt x="1777332" y="757550"/>
                </a:cubicBezTo>
                <a:cubicBezTo>
                  <a:pt x="1777992" y="748975"/>
                  <a:pt x="1777662" y="742379"/>
                  <a:pt x="1786897" y="742379"/>
                </a:cubicBezTo>
                <a:cubicBezTo>
                  <a:pt x="1790359" y="742543"/>
                  <a:pt x="1793245" y="743615"/>
                  <a:pt x="1795306" y="745512"/>
                </a:cubicBezTo>
                <a:close/>
                <a:moveTo>
                  <a:pt x="1397692" y="396749"/>
                </a:moveTo>
                <a:cubicBezTo>
                  <a:pt x="1398557" y="397986"/>
                  <a:pt x="1398887" y="399717"/>
                  <a:pt x="1399052" y="401036"/>
                </a:cubicBezTo>
                <a:cubicBezTo>
                  <a:pt x="1399712" y="405654"/>
                  <a:pt x="1396414" y="407962"/>
                  <a:pt x="1391797" y="408292"/>
                </a:cubicBezTo>
                <a:cubicBezTo>
                  <a:pt x="1387179" y="408621"/>
                  <a:pt x="1384871" y="404664"/>
                  <a:pt x="1384871" y="402026"/>
                </a:cubicBezTo>
                <a:cubicBezTo>
                  <a:pt x="1385530" y="398398"/>
                  <a:pt x="1388499" y="395100"/>
                  <a:pt x="1393116" y="395430"/>
                </a:cubicBezTo>
                <a:cubicBezTo>
                  <a:pt x="1395424" y="394770"/>
                  <a:pt x="1396826" y="395512"/>
                  <a:pt x="1397692" y="396749"/>
                </a:cubicBezTo>
                <a:close/>
                <a:moveTo>
                  <a:pt x="1789205" y="623980"/>
                </a:moveTo>
                <a:cubicBezTo>
                  <a:pt x="1791184" y="624310"/>
                  <a:pt x="1792833" y="625300"/>
                  <a:pt x="1792503" y="627278"/>
                </a:cubicBezTo>
                <a:cubicBezTo>
                  <a:pt x="1792503" y="629257"/>
                  <a:pt x="1790524" y="630247"/>
                  <a:pt x="1788875" y="630247"/>
                </a:cubicBezTo>
                <a:cubicBezTo>
                  <a:pt x="1786896" y="630247"/>
                  <a:pt x="1785577" y="629257"/>
                  <a:pt x="1785577" y="626949"/>
                </a:cubicBezTo>
                <a:cubicBezTo>
                  <a:pt x="1785907" y="624970"/>
                  <a:pt x="1787226" y="623981"/>
                  <a:pt x="1789205" y="623980"/>
                </a:cubicBezTo>
                <a:close/>
                <a:moveTo>
                  <a:pt x="1720938" y="562968"/>
                </a:moveTo>
                <a:cubicBezTo>
                  <a:pt x="1722916" y="562968"/>
                  <a:pt x="1724566" y="564287"/>
                  <a:pt x="1724236" y="566266"/>
                </a:cubicBezTo>
                <a:cubicBezTo>
                  <a:pt x="1724235" y="568904"/>
                  <a:pt x="1722256" y="569893"/>
                  <a:pt x="1719948" y="569564"/>
                </a:cubicBezTo>
                <a:cubicBezTo>
                  <a:pt x="1717639" y="569564"/>
                  <a:pt x="1716320" y="568245"/>
                  <a:pt x="1716320" y="565606"/>
                </a:cubicBezTo>
                <a:cubicBezTo>
                  <a:pt x="1716650" y="562308"/>
                  <a:pt x="1719288" y="562968"/>
                  <a:pt x="1720938" y="562968"/>
                </a:cubicBezTo>
                <a:close/>
              </a:path>
            </a:pathLst>
          </a:custGeom>
          <a:solidFill>
            <a:schemeClr val="accent1"/>
          </a:solidFill>
          <a:ln w="9525" cap="flat">
            <a:noFill/>
            <a:prstDash val="solid"/>
            <a:miter/>
          </a:ln>
        </p:spPr>
        <p:txBody>
          <a:bodyPr wrap="square" rtlCol="0" anchor="ctr">
            <a:noAutofit/>
          </a:bodyPr>
          <a:lstStyle/>
          <a:p>
            <a:endParaRPr lang="en-US"/>
          </a:p>
        </p:txBody>
      </p:sp>
      <p:sp>
        <p:nvSpPr>
          <p:cNvPr id="395" name="Freeform: Shape 394">
            <a:extLst>
              <a:ext uri="{FF2B5EF4-FFF2-40B4-BE49-F238E27FC236}">
                <a16:creationId xmlns:a16="http://schemas.microsoft.com/office/drawing/2014/main" id="{E40F494D-C467-4779-925E-BCC82E7D3D68}"/>
              </a:ext>
            </a:extLst>
          </p:cNvPr>
          <p:cNvSpPr/>
          <p:nvPr/>
        </p:nvSpPr>
        <p:spPr>
          <a:xfrm>
            <a:off x="1576259" y="651617"/>
            <a:ext cx="1732033" cy="2115981"/>
          </a:xfrm>
          <a:custGeom>
            <a:avLst/>
            <a:gdLst>
              <a:gd name="connsiteX0" fmla="*/ 880629 w 1732033"/>
              <a:gd name="connsiteY0" fmla="*/ 2095061 h 2115981"/>
              <a:gd name="connsiteX1" fmla="*/ 892191 w 1732033"/>
              <a:gd name="connsiteY1" fmla="*/ 2108229 h 2115981"/>
              <a:gd name="connsiteX2" fmla="*/ 884162 w 1732033"/>
              <a:gd name="connsiteY2" fmla="*/ 2115937 h 2115981"/>
              <a:gd name="connsiteX3" fmla="*/ 872600 w 1732033"/>
              <a:gd name="connsiteY3" fmla="*/ 2104375 h 2115981"/>
              <a:gd name="connsiteX4" fmla="*/ 880629 w 1732033"/>
              <a:gd name="connsiteY4" fmla="*/ 2095061 h 2115981"/>
              <a:gd name="connsiteX5" fmla="*/ 843053 w 1732033"/>
              <a:gd name="connsiteY5" fmla="*/ 2024404 h 2115981"/>
              <a:gd name="connsiteX6" fmla="*/ 848513 w 1732033"/>
              <a:gd name="connsiteY6" fmla="*/ 2029222 h 2115981"/>
              <a:gd name="connsiteX7" fmla="*/ 842732 w 1732033"/>
              <a:gd name="connsiteY7" fmla="*/ 2037251 h 2115981"/>
              <a:gd name="connsiteX8" fmla="*/ 835345 w 1732033"/>
              <a:gd name="connsiteY8" fmla="*/ 2031149 h 2115981"/>
              <a:gd name="connsiteX9" fmla="*/ 843053 w 1732033"/>
              <a:gd name="connsiteY9" fmla="*/ 2024404 h 2115981"/>
              <a:gd name="connsiteX10" fmla="*/ 833739 w 1732033"/>
              <a:gd name="connsiteY10" fmla="*/ 1994216 h 2115981"/>
              <a:gd name="connsiteX11" fmla="*/ 836629 w 1732033"/>
              <a:gd name="connsiteY11" fmla="*/ 1997749 h 2115981"/>
              <a:gd name="connsiteX12" fmla="*/ 834382 w 1732033"/>
              <a:gd name="connsiteY12" fmla="*/ 2000639 h 2115981"/>
              <a:gd name="connsiteX13" fmla="*/ 831492 w 1732033"/>
              <a:gd name="connsiteY13" fmla="*/ 1997107 h 2115981"/>
              <a:gd name="connsiteX14" fmla="*/ 833739 w 1732033"/>
              <a:gd name="connsiteY14" fmla="*/ 1994216 h 2115981"/>
              <a:gd name="connsiteX15" fmla="*/ 661274 w 1732033"/>
              <a:gd name="connsiteY15" fmla="*/ 1944435 h 2115981"/>
              <a:gd name="connsiteX16" fmla="*/ 663843 w 1732033"/>
              <a:gd name="connsiteY16" fmla="*/ 1947004 h 2115981"/>
              <a:gd name="connsiteX17" fmla="*/ 660632 w 1732033"/>
              <a:gd name="connsiteY17" fmla="*/ 1950215 h 2115981"/>
              <a:gd name="connsiteX18" fmla="*/ 658063 w 1732033"/>
              <a:gd name="connsiteY18" fmla="*/ 1947646 h 2115981"/>
              <a:gd name="connsiteX19" fmla="*/ 661274 w 1732033"/>
              <a:gd name="connsiteY19" fmla="*/ 1944435 h 2115981"/>
              <a:gd name="connsiteX20" fmla="*/ 99560 w 1732033"/>
              <a:gd name="connsiteY20" fmla="*/ 1818861 h 2115981"/>
              <a:gd name="connsiteX21" fmla="*/ 109516 w 1732033"/>
              <a:gd name="connsiteY21" fmla="*/ 1827854 h 2115981"/>
              <a:gd name="connsiteX22" fmla="*/ 100845 w 1732033"/>
              <a:gd name="connsiteY22" fmla="*/ 1835561 h 2115981"/>
              <a:gd name="connsiteX23" fmla="*/ 92173 w 1732033"/>
              <a:gd name="connsiteY23" fmla="*/ 1827532 h 2115981"/>
              <a:gd name="connsiteX24" fmla="*/ 99560 w 1732033"/>
              <a:gd name="connsiteY24" fmla="*/ 1818861 h 2115981"/>
              <a:gd name="connsiteX25" fmla="*/ 1056392 w 1732033"/>
              <a:gd name="connsiteY25" fmla="*/ 1805601 h 2115981"/>
              <a:gd name="connsiteX26" fmla="*/ 1056627 w 1732033"/>
              <a:gd name="connsiteY26" fmla="*/ 1805693 h 2115981"/>
              <a:gd name="connsiteX27" fmla="*/ 1056796 w 1732033"/>
              <a:gd name="connsiteY27" fmla="*/ 1805728 h 2115981"/>
              <a:gd name="connsiteX28" fmla="*/ 848834 w 1732033"/>
              <a:gd name="connsiteY28" fmla="*/ 1792847 h 2115981"/>
              <a:gd name="connsiteX29" fmla="*/ 853650 w 1732033"/>
              <a:gd name="connsiteY29" fmla="*/ 1804409 h 2115981"/>
              <a:gd name="connsiteX30" fmla="*/ 851724 w 1732033"/>
              <a:gd name="connsiteY30" fmla="*/ 1805373 h 2115981"/>
              <a:gd name="connsiteX31" fmla="*/ 848834 w 1732033"/>
              <a:gd name="connsiteY31" fmla="*/ 1792847 h 2115981"/>
              <a:gd name="connsiteX32" fmla="*/ 194945 w 1732033"/>
              <a:gd name="connsiteY32" fmla="*/ 1755592 h 2115981"/>
              <a:gd name="connsiteX33" fmla="*/ 189486 w 1732033"/>
              <a:gd name="connsiteY33" fmla="*/ 1766512 h 2115981"/>
              <a:gd name="connsiteX34" fmla="*/ 187559 w 1732033"/>
              <a:gd name="connsiteY34" fmla="*/ 1765548 h 2115981"/>
              <a:gd name="connsiteX35" fmla="*/ 194945 w 1732033"/>
              <a:gd name="connsiteY35" fmla="*/ 1755592 h 2115981"/>
              <a:gd name="connsiteX36" fmla="*/ 684398 w 1732033"/>
              <a:gd name="connsiteY36" fmla="*/ 1702600 h 2115981"/>
              <a:gd name="connsiteX37" fmla="*/ 686967 w 1732033"/>
              <a:gd name="connsiteY37" fmla="*/ 1705811 h 2115981"/>
              <a:gd name="connsiteX38" fmla="*/ 684398 w 1732033"/>
              <a:gd name="connsiteY38" fmla="*/ 1709344 h 2115981"/>
              <a:gd name="connsiteX39" fmla="*/ 680866 w 1732033"/>
              <a:gd name="connsiteY39" fmla="*/ 1705811 h 2115981"/>
              <a:gd name="connsiteX40" fmla="*/ 684398 w 1732033"/>
              <a:gd name="connsiteY40" fmla="*/ 1702600 h 2115981"/>
              <a:gd name="connsiteX41" fmla="*/ 1458080 w 1732033"/>
              <a:gd name="connsiteY41" fmla="*/ 1653141 h 2115981"/>
              <a:gd name="connsiteX42" fmla="*/ 1461612 w 1732033"/>
              <a:gd name="connsiteY42" fmla="*/ 1657316 h 2115981"/>
              <a:gd name="connsiteX43" fmla="*/ 1458401 w 1732033"/>
              <a:gd name="connsiteY43" fmla="*/ 1660527 h 2115981"/>
              <a:gd name="connsiteX44" fmla="*/ 1455511 w 1732033"/>
              <a:gd name="connsiteY44" fmla="*/ 1656674 h 2115981"/>
              <a:gd name="connsiteX45" fmla="*/ 1458080 w 1732033"/>
              <a:gd name="connsiteY45" fmla="*/ 1653141 h 2115981"/>
              <a:gd name="connsiteX46" fmla="*/ 1220741 w 1732033"/>
              <a:gd name="connsiteY46" fmla="*/ 1587302 h 2115981"/>
              <a:gd name="connsiteX47" fmla="*/ 1247719 w 1732033"/>
              <a:gd name="connsiteY47" fmla="*/ 1616206 h 2115981"/>
              <a:gd name="connsiteX48" fmla="*/ 1232624 w 1732033"/>
              <a:gd name="connsiteY48" fmla="*/ 1629695 h 2115981"/>
              <a:gd name="connsiteX49" fmla="*/ 1209500 w 1732033"/>
              <a:gd name="connsiteY49" fmla="*/ 1621024 h 2115981"/>
              <a:gd name="connsiteX50" fmla="*/ 1202756 w 1732033"/>
              <a:gd name="connsiteY50" fmla="*/ 1592119 h 2115981"/>
              <a:gd name="connsiteX51" fmla="*/ 1211748 w 1732033"/>
              <a:gd name="connsiteY51" fmla="*/ 1588265 h 2115981"/>
              <a:gd name="connsiteX52" fmla="*/ 1220741 w 1732033"/>
              <a:gd name="connsiteY52" fmla="*/ 1587302 h 2115981"/>
              <a:gd name="connsiteX53" fmla="*/ 402739 w 1732033"/>
              <a:gd name="connsiteY53" fmla="*/ 1563215 h 2115981"/>
              <a:gd name="connsiteX54" fmla="*/ 406271 w 1732033"/>
              <a:gd name="connsiteY54" fmla="*/ 1566748 h 2115981"/>
              <a:gd name="connsiteX55" fmla="*/ 402418 w 1732033"/>
              <a:gd name="connsiteY55" fmla="*/ 1571565 h 2115981"/>
              <a:gd name="connsiteX56" fmla="*/ 398885 w 1732033"/>
              <a:gd name="connsiteY56" fmla="*/ 1568354 h 2115981"/>
              <a:gd name="connsiteX57" fmla="*/ 402739 w 1732033"/>
              <a:gd name="connsiteY57" fmla="*/ 1563215 h 2115981"/>
              <a:gd name="connsiteX58" fmla="*/ 703027 w 1732033"/>
              <a:gd name="connsiteY58" fmla="*/ 1527245 h 2115981"/>
              <a:gd name="connsiteX59" fmla="*/ 708807 w 1732033"/>
              <a:gd name="connsiteY59" fmla="*/ 1555508 h 2115981"/>
              <a:gd name="connsiteX60" fmla="*/ 708165 w 1732033"/>
              <a:gd name="connsiteY60" fmla="*/ 1559683 h 2115981"/>
              <a:gd name="connsiteX61" fmla="*/ 707202 w 1732033"/>
              <a:gd name="connsiteY61" fmla="*/ 1566106 h 2115981"/>
              <a:gd name="connsiteX62" fmla="*/ 703348 w 1732033"/>
              <a:gd name="connsiteY62" fmla="*/ 1559362 h 2115981"/>
              <a:gd name="connsiteX63" fmla="*/ 703027 w 1732033"/>
              <a:gd name="connsiteY63" fmla="*/ 1527245 h 2115981"/>
              <a:gd name="connsiteX64" fmla="*/ 614705 w 1732033"/>
              <a:gd name="connsiteY64" fmla="*/ 1512471 h 2115981"/>
              <a:gd name="connsiteX65" fmla="*/ 617917 w 1732033"/>
              <a:gd name="connsiteY65" fmla="*/ 1518252 h 2115981"/>
              <a:gd name="connsiteX66" fmla="*/ 626909 w 1732033"/>
              <a:gd name="connsiteY66" fmla="*/ 1565784 h 2115981"/>
              <a:gd name="connsiteX67" fmla="*/ 630442 w 1732033"/>
              <a:gd name="connsiteY67" fmla="*/ 1604003 h 2115981"/>
              <a:gd name="connsiteX68" fmla="*/ 633332 w 1732033"/>
              <a:gd name="connsiteY68" fmla="*/ 1618455 h 2115981"/>
              <a:gd name="connsiteX69" fmla="*/ 630121 w 1732033"/>
              <a:gd name="connsiteY69" fmla="*/ 1625199 h 2115981"/>
              <a:gd name="connsiteX70" fmla="*/ 623055 w 1732033"/>
              <a:gd name="connsiteY70" fmla="*/ 1622630 h 2115981"/>
              <a:gd name="connsiteX71" fmla="*/ 617274 w 1732033"/>
              <a:gd name="connsiteY71" fmla="*/ 1612032 h 2115981"/>
              <a:gd name="connsiteX72" fmla="*/ 611494 w 1732033"/>
              <a:gd name="connsiteY72" fmla="*/ 1548441 h 2115981"/>
              <a:gd name="connsiteX73" fmla="*/ 614705 w 1732033"/>
              <a:gd name="connsiteY73" fmla="*/ 1512471 h 2115981"/>
              <a:gd name="connsiteX74" fmla="*/ 125896 w 1732033"/>
              <a:gd name="connsiteY74" fmla="*/ 1474574 h 2115981"/>
              <a:gd name="connsiteX75" fmla="*/ 116903 w 1732033"/>
              <a:gd name="connsiteY75" fmla="*/ 1478748 h 2115981"/>
              <a:gd name="connsiteX76" fmla="*/ 116261 w 1732033"/>
              <a:gd name="connsiteY76" fmla="*/ 1476822 h 2115981"/>
              <a:gd name="connsiteX77" fmla="*/ 125896 w 1732033"/>
              <a:gd name="connsiteY77" fmla="*/ 1474574 h 2115981"/>
              <a:gd name="connsiteX78" fmla="*/ 687931 w 1732033"/>
              <a:gd name="connsiteY78" fmla="*/ 1439567 h 2115981"/>
              <a:gd name="connsiteX79" fmla="*/ 693712 w 1732033"/>
              <a:gd name="connsiteY79" fmla="*/ 1448239 h 2115981"/>
              <a:gd name="connsiteX80" fmla="*/ 700456 w 1732033"/>
              <a:gd name="connsiteY80" fmla="*/ 1463654 h 2115981"/>
              <a:gd name="connsiteX81" fmla="*/ 699172 w 1732033"/>
              <a:gd name="connsiteY81" fmla="*/ 1466866 h 2115981"/>
              <a:gd name="connsiteX82" fmla="*/ 693712 w 1732033"/>
              <a:gd name="connsiteY82" fmla="*/ 1464939 h 2115981"/>
              <a:gd name="connsiteX83" fmla="*/ 688252 w 1732033"/>
              <a:gd name="connsiteY83" fmla="*/ 1445990 h 2115981"/>
              <a:gd name="connsiteX84" fmla="*/ 686647 w 1732033"/>
              <a:gd name="connsiteY84" fmla="*/ 1454983 h 2115981"/>
              <a:gd name="connsiteX85" fmla="*/ 685683 w 1732033"/>
              <a:gd name="connsiteY85" fmla="*/ 1454983 h 2115981"/>
              <a:gd name="connsiteX86" fmla="*/ 685362 w 1732033"/>
              <a:gd name="connsiteY86" fmla="*/ 1449523 h 2115981"/>
              <a:gd name="connsiteX87" fmla="*/ 687931 w 1732033"/>
              <a:gd name="connsiteY87" fmla="*/ 1439567 h 2115981"/>
              <a:gd name="connsiteX88" fmla="*/ 486241 w 1732033"/>
              <a:gd name="connsiteY88" fmla="*/ 1419655 h 2115981"/>
              <a:gd name="connsiteX89" fmla="*/ 489453 w 1732033"/>
              <a:gd name="connsiteY89" fmla="*/ 1422866 h 2115981"/>
              <a:gd name="connsiteX90" fmla="*/ 484956 w 1732033"/>
              <a:gd name="connsiteY90" fmla="*/ 1427041 h 2115981"/>
              <a:gd name="connsiteX91" fmla="*/ 482066 w 1732033"/>
              <a:gd name="connsiteY91" fmla="*/ 1424472 h 2115981"/>
              <a:gd name="connsiteX92" fmla="*/ 486241 w 1732033"/>
              <a:gd name="connsiteY92" fmla="*/ 1419655 h 2115981"/>
              <a:gd name="connsiteX93" fmla="*/ 561393 w 1732033"/>
              <a:gd name="connsiteY93" fmla="*/ 1410020 h 2115981"/>
              <a:gd name="connsiteX94" fmla="*/ 564605 w 1732033"/>
              <a:gd name="connsiteY94" fmla="*/ 1414195 h 2115981"/>
              <a:gd name="connsiteX95" fmla="*/ 565247 w 1732033"/>
              <a:gd name="connsiteY95" fmla="*/ 1428326 h 2115981"/>
              <a:gd name="connsiteX96" fmla="*/ 560429 w 1732033"/>
              <a:gd name="connsiteY96" fmla="*/ 1457231 h 2115981"/>
              <a:gd name="connsiteX97" fmla="*/ 565247 w 1732033"/>
              <a:gd name="connsiteY97" fmla="*/ 1489026 h 2115981"/>
              <a:gd name="connsiteX98" fmla="*/ 564926 w 1732033"/>
              <a:gd name="connsiteY98" fmla="*/ 1495449 h 2115981"/>
              <a:gd name="connsiteX99" fmla="*/ 561072 w 1732033"/>
              <a:gd name="connsiteY99" fmla="*/ 1517931 h 2115981"/>
              <a:gd name="connsiteX100" fmla="*/ 563320 w 1732033"/>
              <a:gd name="connsiteY100" fmla="*/ 1541376 h 2115981"/>
              <a:gd name="connsiteX101" fmla="*/ 560751 w 1732033"/>
              <a:gd name="connsiteY101" fmla="*/ 1547799 h 2115981"/>
              <a:gd name="connsiteX102" fmla="*/ 556897 w 1732033"/>
              <a:gd name="connsiteY102" fmla="*/ 1541376 h 2115981"/>
              <a:gd name="connsiteX103" fmla="*/ 554969 w 1732033"/>
              <a:gd name="connsiteY103" fmla="*/ 1480997 h 2115981"/>
              <a:gd name="connsiteX104" fmla="*/ 554969 w 1732033"/>
              <a:gd name="connsiteY104" fmla="*/ 1446954 h 2115981"/>
              <a:gd name="connsiteX105" fmla="*/ 559145 w 1732033"/>
              <a:gd name="connsiteY105" fmla="*/ 1414195 h 2115981"/>
              <a:gd name="connsiteX106" fmla="*/ 561393 w 1732033"/>
              <a:gd name="connsiteY106" fmla="*/ 1410020 h 2115981"/>
              <a:gd name="connsiteX107" fmla="*/ 1084246 w 1732033"/>
              <a:gd name="connsiteY107" fmla="*/ 1405524 h 2115981"/>
              <a:gd name="connsiteX108" fmla="*/ 1087778 w 1732033"/>
              <a:gd name="connsiteY108" fmla="*/ 1408735 h 2115981"/>
              <a:gd name="connsiteX109" fmla="*/ 1084888 w 1732033"/>
              <a:gd name="connsiteY109" fmla="*/ 1411625 h 2115981"/>
              <a:gd name="connsiteX110" fmla="*/ 1081677 w 1732033"/>
              <a:gd name="connsiteY110" fmla="*/ 1408414 h 2115981"/>
              <a:gd name="connsiteX111" fmla="*/ 1084246 w 1732033"/>
              <a:gd name="connsiteY111" fmla="*/ 1405524 h 2115981"/>
              <a:gd name="connsiteX112" fmla="*/ 1586225 w 1732033"/>
              <a:gd name="connsiteY112" fmla="*/ 1397495 h 2115981"/>
              <a:gd name="connsiteX113" fmla="*/ 1592005 w 1732033"/>
              <a:gd name="connsiteY113" fmla="*/ 1401027 h 2115981"/>
              <a:gd name="connsiteX114" fmla="*/ 1587830 w 1732033"/>
              <a:gd name="connsiteY114" fmla="*/ 1404560 h 2115981"/>
              <a:gd name="connsiteX115" fmla="*/ 1583334 w 1732033"/>
              <a:gd name="connsiteY115" fmla="*/ 1400064 h 2115981"/>
              <a:gd name="connsiteX116" fmla="*/ 1586225 w 1732033"/>
              <a:gd name="connsiteY116" fmla="*/ 1397495 h 2115981"/>
              <a:gd name="connsiteX117" fmla="*/ 396636 w 1732033"/>
              <a:gd name="connsiteY117" fmla="*/ 1390108 h 2115981"/>
              <a:gd name="connsiteX118" fmla="*/ 376403 w 1732033"/>
              <a:gd name="connsiteY118" fmla="*/ 1423188 h 2115981"/>
              <a:gd name="connsiteX119" fmla="*/ 374797 w 1732033"/>
              <a:gd name="connsiteY119" fmla="*/ 1421261 h 2115981"/>
              <a:gd name="connsiteX120" fmla="*/ 396636 w 1732033"/>
              <a:gd name="connsiteY120" fmla="*/ 1390108 h 2115981"/>
              <a:gd name="connsiteX121" fmla="*/ 1182121 w 1732033"/>
              <a:gd name="connsiteY121" fmla="*/ 1377543 h 2115981"/>
              <a:gd name="connsiteX122" fmla="*/ 1194084 w 1732033"/>
              <a:gd name="connsiteY122" fmla="*/ 1381437 h 2115981"/>
              <a:gd name="connsiteX123" fmla="*/ 1198902 w 1732033"/>
              <a:gd name="connsiteY123" fmla="*/ 1405845 h 2115981"/>
              <a:gd name="connsiteX124" fmla="*/ 1175457 w 1732033"/>
              <a:gd name="connsiteY124" fmla="*/ 1411948 h 2115981"/>
              <a:gd name="connsiteX125" fmla="*/ 1168391 w 1732033"/>
              <a:gd name="connsiteY125" fmla="*/ 1396531 h 2115981"/>
              <a:gd name="connsiteX126" fmla="*/ 1171603 w 1732033"/>
              <a:gd name="connsiteY126" fmla="*/ 1382079 h 2115981"/>
              <a:gd name="connsiteX127" fmla="*/ 1182121 w 1732033"/>
              <a:gd name="connsiteY127" fmla="*/ 1377543 h 2115981"/>
              <a:gd name="connsiteX128" fmla="*/ 872921 w 1732033"/>
              <a:gd name="connsiteY128" fmla="*/ 1376618 h 2115981"/>
              <a:gd name="connsiteX129" fmla="*/ 870994 w 1732033"/>
              <a:gd name="connsiteY129" fmla="*/ 1377903 h 2115981"/>
              <a:gd name="connsiteX130" fmla="*/ 871028 w 1732033"/>
              <a:gd name="connsiteY130" fmla="*/ 1377988 h 2115981"/>
              <a:gd name="connsiteX131" fmla="*/ 870673 w 1732033"/>
              <a:gd name="connsiteY131" fmla="*/ 1378225 h 2115981"/>
              <a:gd name="connsiteX132" fmla="*/ 877417 w 1732033"/>
              <a:gd name="connsiteY132" fmla="*/ 1389787 h 2115981"/>
              <a:gd name="connsiteX133" fmla="*/ 879986 w 1732033"/>
              <a:gd name="connsiteY133" fmla="*/ 1387860 h 2115981"/>
              <a:gd name="connsiteX134" fmla="*/ 879964 w 1732033"/>
              <a:gd name="connsiteY134" fmla="*/ 1387796 h 2115981"/>
              <a:gd name="connsiteX135" fmla="*/ 880308 w 1732033"/>
              <a:gd name="connsiteY135" fmla="*/ 1387538 h 2115981"/>
              <a:gd name="connsiteX136" fmla="*/ 872921 w 1732033"/>
              <a:gd name="connsiteY136" fmla="*/ 1376618 h 2115981"/>
              <a:gd name="connsiteX137" fmla="*/ 615348 w 1732033"/>
              <a:gd name="connsiteY137" fmla="*/ 1374371 h 2115981"/>
              <a:gd name="connsiteX138" fmla="*/ 615669 w 1732033"/>
              <a:gd name="connsiteY138" fmla="*/ 1400385 h 2115981"/>
              <a:gd name="connsiteX139" fmla="*/ 615348 w 1732033"/>
              <a:gd name="connsiteY139" fmla="*/ 1374371 h 2115981"/>
              <a:gd name="connsiteX140" fmla="*/ 416870 w 1732033"/>
              <a:gd name="connsiteY140" fmla="*/ 1353816 h 2115981"/>
              <a:gd name="connsiteX141" fmla="*/ 418476 w 1732033"/>
              <a:gd name="connsiteY141" fmla="*/ 1354779 h 2115981"/>
              <a:gd name="connsiteX142" fmla="*/ 409483 w 1732033"/>
              <a:gd name="connsiteY142" fmla="*/ 1370837 h 2115981"/>
              <a:gd name="connsiteX143" fmla="*/ 407235 w 1732033"/>
              <a:gd name="connsiteY143" fmla="*/ 1369232 h 2115981"/>
              <a:gd name="connsiteX144" fmla="*/ 416870 w 1732033"/>
              <a:gd name="connsiteY144" fmla="*/ 1353816 h 2115981"/>
              <a:gd name="connsiteX145" fmla="*/ 1282404 w 1732033"/>
              <a:gd name="connsiteY145" fmla="*/ 1353174 h 2115981"/>
              <a:gd name="connsiteX146" fmla="*/ 1285615 w 1732033"/>
              <a:gd name="connsiteY146" fmla="*/ 1356386 h 2115981"/>
              <a:gd name="connsiteX147" fmla="*/ 1282083 w 1732033"/>
              <a:gd name="connsiteY147" fmla="*/ 1359918 h 2115981"/>
              <a:gd name="connsiteX148" fmla="*/ 1278550 w 1732033"/>
              <a:gd name="connsiteY148" fmla="*/ 1356707 h 2115981"/>
              <a:gd name="connsiteX149" fmla="*/ 1282404 w 1732033"/>
              <a:gd name="connsiteY149" fmla="*/ 1353174 h 2115981"/>
              <a:gd name="connsiteX150" fmla="*/ 1338608 w 1732033"/>
              <a:gd name="connsiteY150" fmla="*/ 1336474 h 2115981"/>
              <a:gd name="connsiteX151" fmla="*/ 1344389 w 1732033"/>
              <a:gd name="connsiteY151" fmla="*/ 1336474 h 2115981"/>
              <a:gd name="connsiteX152" fmla="*/ 1367191 w 1732033"/>
              <a:gd name="connsiteY152" fmla="*/ 1345146 h 2115981"/>
              <a:gd name="connsiteX153" fmla="*/ 1417614 w 1732033"/>
              <a:gd name="connsiteY153" fmla="*/ 1366985 h 2115981"/>
              <a:gd name="connsiteX154" fmla="*/ 1427891 w 1732033"/>
              <a:gd name="connsiteY154" fmla="*/ 1368591 h 2115981"/>
              <a:gd name="connsiteX155" fmla="*/ 1472533 w 1732033"/>
              <a:gd name="connsiteY155" fmla="*/ 1384649 h 2115981"/>
              <a:gd name="connsiteX156" fmla="*/ 1490839 w 1732033"/>
              <a:gd name="connsiteY156" fmla="*/ 1390108 h 2115981"/>
              <a:gd name="connsiteX157" fmla="*/ 1536765 w 1732033"/>
              <a:gd name="connsiteY157" fmla="*/ 1408093 h 2115981"/>
              <a:gd name="connsiteX158" fmla="*/ 1548327 w 1732033"/>
              <a:gd name="connsiteY158" fmla="*/ 1413874 h 2115981"/>
              <a:gd name="connsiteX159" fmla="*/ 1607100 w 1732033"/>
              <a:gd name="connsiteY159" fmla="*/ 1437641 h 2115981"/>
              <a:gd name="connsiteX160" fmla="*/ 1615450 w 1732033"/>
              <a:gd name="connsiteY160" fmla="*/ 1454020 h 2115981"/>
              <a:gd name="connsiteX161" fmla="*/ 1600677 w 1732033"/>
              <a:gd name="connsiteY161" fmla="*/ 1463012 h 2115981"/>
              <a:gd name="connsiteX162" fmla="*/ 1559247 w 1732033"/>
              <a:gd name="connsiteY162" fmla="*/ 1446954 h 2115981"/>
              <a:gd name="connsiteX163" fmla="*/ 1506576 w 1732033"/>
              <a:gd name="connsiteY163" fmla="*/ 1430896 h 2115981"/>
              <a:gd name="connsiteX164" fmla="*/ 1446519 w 1732033"/>
              <a:gd name="connsiteY164" fmla="*/ 1404239 h 2115981"/>
              <a:gd name="connsiteX165" fmla="*/ 1411512 w 1732033"/>
              <a:gd name="connsiteY165" fmla="*/ 1385291 h 2115981"/>
              <a:gd name="connsiteX166" fmla="*/ 1350170 w 1732033"/>
              <a:gd name="connsiteY166" fmla="*/ 1351569 h 2115981"/>
              <a:gd name="connsiteX167" fmla="*/ 1340856 w 1732033"/>
              <a:gd name="connsiteY167" fmla="*/ 1342255 h 2115981"/>
              <a:gd name="connsiteX168" fmla="*/ 1338608 w 1732033"/>
              <a:gd name="connsiteY168" fmla="*/ 1336474 h 2115981"/>
              <a:gd name="connsiteX169" fmla="*/ 875811 w 1732033"/>
              <a:gd name="connsiteY169" fmla="*/ 1334547 h 2115981"/>
              <a:gd name="connsiteX170" fmla="*/ 872600 w 1732033"/>
              <a:gd name="connsiteY170" fmla="*/ 1364736 h 2115981"/>
              <a:gd name="connsiteX171" fmla="*/ 896366 w 1732033"/>
              <a:gd name="connsiteY171" fmla="*/ 1375014 h 2115981"/>
              <a:gd name="connsiteX172" fmla="*/ 896367 w 1732033"/>
              <a:gd name="connsiteY172" fmla="*/ 1375014 h 2115981"/>
              <a:gd name="connsiteX173" fmla="*/ 903432 w 1732033"/>
              <a:gd name="connsiteY173" fmla="*/ 1366663 h 2115981"/>
              <a:gd name="connsiteX174" fmla="*/ 903376 w 1732033"/>
              <a:gd name="connsiteY174" fmla="*/ 1366549 h 2115981"/>
              <a:gd name="connsiteX175" fmla="*/ 903431 w 1732033"/>
              <a:gd name="connsiteY175" fmla="*/ 1366342 h 2115981"/>
              <a:gd name="connsiteX176" fmla="*/ 898012 w 1732033"/>
              <a:gd name="connsiteY176" fmla="*/ 1355462 h 2115981"/>
              <a:gd name="connsiteX177" fmla="*/ 890008 w 1732033"/>
              <a:gd name="connsiteY177" fmla="*/ 1347778 h 2115981"/>
              <a:gd name="connsiteX178" fmla="*/ 889943 w 1732033"/>
              <a:gd name="connsiteY178" fmla="*/ 1347714 h 2115981"/>
              <a:gd name="connsiteX179" fmla="*/ 875812 w 1732033"/>
              <a:gd name="connsiteY179" fmla="*/ 1334547 h 2115981"/>
              <a:gd name="connsiteX180" fmla="*/ 875812 w 1732033"/>
              <a:gd name="connsiteY180" fmla="*/ 1334547 h 2115981"/>
              <a:gd name="connsiteX181" fmla="*/ 427789 w 1732033"/>
              <a:gd name="connsiteY181" fmla="*/ 1333904 h 2115981"/>
              <a:gd name="connsiteX182" fmla="*/ 431000 w 1732033"/>
              <a:gd name="connsiteY182" fmla="*/ 1335831 h 2115981"/>
              <a:gd name="connsiteX183" fmla="*/ 424256 w 1732033"/>
              <a:gd name="connsiteY183" fmla="*/ 1343861 h 2115981"/>
              <a:gd name="connsiteX184" fmla="*/ 427789 w 1732033"/>
              <a:gd name="connsiteY184" fmla="*/ 1333904 h 2115981"/>
              <a:gd name="connsiteX185" fmla="*/ 870994 w 1732033"/>
              <a:gd name="connsiteY185" fmla="*/ 1322021 h 2115981"/>
              <a:gd name="connsiteX186" fmla="*/ 870884 w 1732033"/>
              <a:gd name="connsiteY186" fmla="*/ 1322108 h 2115981"/>
              <a:gd name="connsiteX187" fmla="*/ 862082 w 1732033"/>
              <a:gd name="connsiteY187" fmla="*/ 1329047 h 2115981"/>
              <a:gd name="connsiteX188" fmla="*/ 852740 w 1732033"/>
              <a:gd name="connsiteY188" fmla="*/ 1337710 h 2115981"/>
              <a:gd name="connsiteX189" fmla="*/ 852688 w 1732033"/>
              <a:gd name="connsiteY189" fmla="*/ 1337758 h 2115981"/>
              <a:gd name="connsiteX190" fmla="*/ 852688 w 1732033"/>
              <a:gd name="connsiteY190" fmla="*/ 1337758 h 2115981"/>
              <a:gd name="connsiteX191" fmla="*/ 870994 w 1732033"/>
              <a:gd name="connsiteY191" fmla="*/ 1322021 h 2115981"/>
              <a:gd name="connsiteX192" fmla="*/ 870993 w 1732033"/>
              <a:gd name="connsiteY192" fmla="*/ 1322023 h 2115981"/>
              <a:gd name="connsiteX193" fmla="*/ 128143 w 1732033"/>
              <a:gd name="connsiteY193" fmla="*/ 1305000 h 2115981"/>
              <a:gd name="connsiteX194" fmla="*/ 119794 w 1732033"/>
              <a:gd name="connsiteY194" fmla="*/ 1314956 h 2115981"/>
              <a:gd name="connsiteX195" fmla="*/ 128143 w 1732033"/>
              <a:gd name="connsiteY195" fmla="*/ 1305000 h 2115981"/>
              <a:gd name="connsiteX196" fmla="*/ 901504 w 1732033"/>
              <a:gd name="connsiteY196" fmla="*/ 1300824 h 2115981"/>
              <a:gd name="connsiteX197" fmla="*/ 898863 w 1732033"/>
              <a:gd name="connsiteY197" fmla="*/ 1302619 h 2115981"/>
              <a:gd name="connsiteX198" fmla="*/ 897450 w 1732033"/>
              <a:gd name="connsiteY198" fmla="*/ 1303474 h 2115981"/>
              <a:gd name="connsiteX199" fmla="*/ 897403 w 1732033"/>
              <a:gd name="connsiteY199" fmla="*/ 1303610 h 2115981"/>
              <a:gd name="connsiteX200" fmla="*/ 897248 w 1732033"/>
              <a:gd name="connsiteY200" fmla="*/ 1303715 h 2115981"/>
              <a:gd name="connsiteX201" fmla="*/ 895402 w 1732033"/>
              <a:gd name="connsiteY201" fmla="*/ 1308533 h 2115981"/>
              <a:gd name="connsiteX202" fmla="*/ 891227 w 1732033"/>
              <a:gd name="connsiteY202" fmla="*/ 1335831 h 2115981"/>
              <a:gd name="connsiteX203" fmla="*/ 891869 w 1732033"/>
              <a:gd name="connsiteY203" fmla="*/ 1341612 h 2115981"/>
              <a:gd name="connsiteX204" fmla="*/ 904395 w 1732033"/>
              <a:gd name="connsiteY204" fmla="*/ 1361524 h 2115981"/>
              <a:gd name="connsiteX205" fmla="*/ 909734 w 1732033"/>
              <a:gd name="connsiteY205" fmla="*/ 1364937 h 2115981"/>
              <a:gd name="connsiteX206" fmla="*/ 909968 w 1732033"/>
              <a:gd name="connsiteY206" fmla="*/ 1364807 h 2115981"/>
              <a:gd name="connsiteX207" fmla="*/ 910176 w 1732033"/>
              <a:gd name="connsiteY207" fmla="*/ 1364937 h 2115981"/>
              <a:gd name="connsiteX208" fmla="*/ 915636 w 1732033"/>
              <a:gd name="connsiteY208" fmla="*/ 1361845 h 2115981"/>
              <a:gd name="connsiteX209" fmla="*/ 920453 w 1732033"/>
              <a:gd name="connsiteY209" fmla="*/ 1349963 h 2115981"/>
              <a:gd name="connsiteX210" fmla="*/ 928803 w 1732033"/>
              <a:gd name="connsiteY210" fmla="*/ 1337437 h 2115981"/>
              <a:gd name="connsiteX211" fmla="*/ 907928 w 1732033"/>
              <a:gd name="connsiteY211" fmla="*/ 1305642 h 2115981"/>
              <a:gd name="connsiteX212" fmla="*/ 905600 w 1732033"/>
              <a:gd name="connsiteY212" fmla="*/ 1301909 h 2115981"/>
              <a:gd name="connsiteX213" fmla="*/ 905388 w 1732033"/>
              <a:gd name="connsiteY213" fmla="*/ 1301848 h 2115981"/>
              <a:gd name="connsiteX214" fmla="*/ 905358 w 1732033"/>
              <a:gd name="connsiteY214" fmla="*/ 1301788 h 2115981"/>
              <a:gd name="connsiteX215" fmla="*/ 903986 w 1732033"/>
              <a:gd name="connsiteY215" fmla="*/ 1301445 h 2115981"/>
              <a:gd name="connsiteX216" fmla="*/ 901826 w 1732033"/>
              <a:gd name="connsiteY216" fmla="*/ 1300824 h 2115981"/>
              <a:gd name="connsiteX217" fmla="*/ 901732 w 1732033"/>
              <a:gd name="connsiteY217" fmla="*/ 1300882 h 2115981"/>
              <a:gd name="connsiteX218" fmla="*/ 856542 w 1732033"/>
              <a:gd name="connsiteY218" fmla="*/ 1288299 h 2115981"/>
              <a:gd name="connsiteX219" fmla="*/ 844016 w 1732033"/>
              <a:gd name="connsiteY219" fmla="*/ 1298255 h 2115981"/>
              <a:gd name="connsiteX220" fmla="*/ 838557 w 1732033"/>
              <a:gd name="connsiteY220" fmla="*/ 1309496 h 2115981"/>
              <a:gd name="connsiteX221" fmla="*/ 830207 w 1732033"/>
              <a:gd name="connsiteY221" fmla="*/ 1301466 h 2115981"/>
              <a:gd name="connsiteX222" fmla="*/ 826353 w 1732033"/>
              <a:gd name="connsiteY222" fmla="*/ 1297292 h 2115981"/>
              <a:gd name="connsiteX223" fmla="*/ 822499 w 1732033"/>
              <a:gd name="connsiteY223" fmla="*/ 1300503 h 2115981"/>
              <a:gd name="connsiteX224" fmla="*/ 817882 w 1732033"/>
              <a:gd name="connsiteY224" fmla="*/ 1315598 h 2115981"/>
              <a:gd name="connsiteX225" fmla="*/ 817867 w 1732033"/>
              <a:gd name="connsiteY225" fmla="*/ 1315701 h 2115981"/>
              <a:gd name="connsiteX226" fmla="*/ 817762 w 1732033"/>
              <a:gd name="connsiteY226" fmla="*/ 1316039 h 2115981"/>
              <a:gd name="connsiteX227" fmla="*/ 816478 w 1732033"/>
              <a:gd name="connsiteY227" fmla="*/ 1325358 h 2115981"/>
              <a:gd name="connsiteX228" fmla="*/ 815433 w 1732033"/>
              <a:gd name="connsiteY228" fmla="*/ 1332620 h 2115981"/>
              <a:gd name="connsiteX229" fmla="*/ 815433 w 1732033"/>
              <a:gd name="connsiteY229" fmla="*/ 1332941 h 2115981"/>
              <a:gd name="connsiteX230" fmla="*/ 815433 w 1732033"/>
              <a:gd name="connsiteY230" fmla="*/ 1334547 h 2115981"/>
              <a:gd name="connsiteX231" fmla="*/ 815433 w 1732033"/>
              <a:gd name="connsiteY231" fmla="*/ 1334868 h 2115981"/>
              <a:gd name="connsiteX232" fmla="*/ 816041 w 1732033"/>
              <a:gd name="connsiteY232" fmla="*/ 1338292 h 2115981"/>
              <a:gd name="connsiteX233" fmla="*/ 816717 w 1732033"/>
              <a:gd name="connsiteY233" fmla="*/ 1342455 h 2115981"/>
              <a:gd name="connsiteX234" fmla="*/ 816778 w 1732033"/>
              <a:gd name="connsiteY234" fmla="*/ 1342434 h 2115981"/>
              <a:gd name="connsiteX235" fmla="*/ 816838 w 1732033"/>
              <a:gd name="connsiteY235" fmla="*/ 1342776 h 2115981"/>
              <a:gd name="connsiteX236" fmla="*/ 823783 w 1732033"/>
              <a:gd name="connsiteY236" fmla="*/ 1340327 h 2115981"/>
              <a:gd name="connsiteX237" fmla="*/ 832776 w 1732033"/>
              <a:gd name="connsiteY237" fmla="*/ 1340007 h 2115981"/>
              <a:gd name="connsiteX238" fmla="*/ 852367 w 1732033"/>
              <a:gd name="connsiteY238" fmla="*/ 1335189 h 2115981"/>
              <a:gd name="connsiteX239" fmla="*/ 860075 w 1732033"/>
              <a:gd name="connsiteY239" fmla="*/ 1328123 h 2115981"/>
              <a:gd name="connsiteX240" fmla="*/ 872279 w 1732033"/>
              <a:gd name="connsiteY240" fmla="*/ 1314313 h 2115981"/>
              <a:gd name="connsiteX241" fmla="*/ 872197 w 1732033"/>
              <a:gd name="connsiteY241" fmla="*/ 1313985 h 2115981"/>
              <a:gd name="connsiteX242" fmla="*/ 872279 w 1732033"/>
              <a:gd name="connsiteY242" fmla="*/ 1313832 h 2115981"/>
              <a:gd name="connsiteX243" fmla="*/ 868104 w 1732033"/>
              <a:gd name="connsiteY243" fmla="*/ 1297292 h 2115981"/>
              <a:gd name="connsiteX244" fmla="*/ 856542 w 1732033"/>
              <a:gd name="connsiteY244" fmla="*/ 1288299 h 2115981"/>
              <a:gd name="connsiteX245" fmla="*/ 844338 w 1732033"/>
              <a:gd name="connsiteY245" fmla="*/ 1278664 h 2115981"/>
              <a:gd name="connsiteX246" fmla="*/ 844334 w 1732033"/>
              <a:gd name="connsiteY246" fmla="*/ 1278669 h 2115981"/>
              <a:gd name="connsiteX247" fmla="*/ 841768 w 1732033"/>
              <a:gd name="connsiteY247" fmla="*/ 1282518 h 2115981"/>
              <a:gd name="connsiteX248" fmla="*/ 847550 w 1732033"/>
              <a:gd name="connsiteY248" fmla="*/ 1286372 h 2115981"/>
              <a:gd name="connsiteX249" fmla="*/ 850119 w 1732033"/>
              <a:gd name="connsiteY249" fmla="*/ 1283160 h 2115981"/>
              <a:gd name="connsiteX250" fmla="*/ 850119 w 1732033"/>
              <a:gd name="connsiteY250" fmla="*/ 1283160 h 2115981"/>
              <a:gd name="connsiteX251" fmla="*/ 844338 w 1732033"/>
              <a:gd name="connsiteY251" fmla="*/ 1278664 h 2115981"/>
              <a:gd name="connsiteX252" fmla="*/ 296754 w 1732033"/>
              <a:gd name="connsiteY252" fmla="*/ 1249118 h 2115981"/>
              <a:gd name="connsiteX253" fmla="*/ 305426 w 1732033"/>
              <a:gd name="connsiteY253" fmla="*/ 1249439 h 2115981"/>
              <a:gd name="connsiteX254" fmla="*/ 302856 w 1732033"/>
              <a:gd name="connsiteY254" fmla="*/ 1256183 h 2115981"/>
              <a:gd name="connsiteX255" fmla="*/ 284550 w 1732033"/>
              <a:gd name="connsiteY255" fmla="*/ 1295044 h 2115981"/>
              <a:gd name="connsiteX256" fmla="*/ 267207 w 1732033"/>
              <a:gd name="connsiteY256" fmla="*/ 1321058 h 2115981"/>
              <a:gd name="connsiteX257" fmla="*/ 231558 w 1732033"/>
              <a:gd name="connsiteY257" fmla="*/ 1362167 h 2115981"/>
              <a:gd name="connsiteX258" fmla="*/ 194303 w 1732033"/>
              <a:gd name="connsiteY258" fmla="*/ 1405203 h 2115981"/>
              <a:gd name="connsiteX259" fmla="*/ 192376 w 1732033"/>
              <a:gd name="connsiteY259" fmla="*/ 1403597 h 2115981"/>
              <a:gd name="connsiteX260" fmla="*/ 211646 w 1732033"/>
              <a:gd name="connsiteY260" fmla="*/ 1379510 h 2115981"/>
              <a:gd name="connsiteX261" fmla="*/ 255967 w 1732033"/>
              <a:gd name="connsiteY261" fmla="*/ 1320095 h 2115981"/>
              <a:gd name="connsiteX262" fmla="*/ 264959 w 1732033"/>
              <a:gd name="connsiteY262" fmla="*/ 1309496 h 2115981"/>
              <a:gd name="connsiteX263" fmla="*/ 278127 w 1732033"/>
              <a:gd name="connsiteY263" fmla="*/ 1288621 h 2115981"/>
              <a:gd name="connsiteX264" fmla="*/ 276521 w 1732033"/>
              <a:gd name="connsiteY264" fmla="*/ 1281555 h 2115981"/>
              <a:gd name="connsiteX265" fmla="*/ 270419 w 1732033"/>
              <a:gd name="connsiteY265" fmla="*/ 1283803 h 2115981"/>
              <a:gd name="connsiteX266" fmla="*/ 246974 w 1732033"/>
              <a:gd name="connsiteY266" fmla="*/ 1309817 h 2115981"/>
              <a:gd name="connsiteX267" fmla="*/ 223850 w 1732033"/>
              <a:gd name="connsiteY267" fmla="*/ 1347714 h 2115981"/>
              <a:gd name="connsiteX268" fmla="*/ 215179 w 1732033"/>
              <a:gd name="connsiteY268" fmla="*/ 1357349 h 2115981"/>
              <a:gd name="connsiteX269" fmla="*/ 184990 w 1732033"/>
              <a:gd name="connsiteY269" fmla="*/ 1395568 h 2115981"/>
              <a:gd name="connsiteX270" fmla="*/ 173107 w 1732033"/>
              <a:gd name="connsiteY270" fmla="*/ 1406487 h 2115981"/>
              <a:gd name="connsiteX271" fmla="*/ 136173 w 1732033"/>
              <a:gd name="connsiteY271" fmla="*/ 1445669 h 2115981"/>
              <a:gd name="connsiteX272" fmla="*/ 94743 w 1732033"/>
              <a:gd name="connsiteY272" fmla="*/ 1448239 h 2115981"/>
              <a:gd name="connsiteX273" fmla="*/ 71619 w 1732033"/>
              <a:gd name="connsiteY273" fmla="*/ 1398779 h 2115981"/>
              <a:gd name="connsiteX274" fmla="*/ 91531 w 1732033"/>
              <a:gd name="connsiteY274" fmla="*/ 1347714 h 2115981"/>
              <a:gd name="connsiteX275" fmla="*/ 94743 w 1732033"/>
              <a:gd name="connsiteY275" fmla="*/ 1339043 h 2115981"/>
              <a:gd name="connsiteX276" fmla="*/ 99239 w 1732033"/>
              <a:gd name="connsiteY276" fmla="*/ 1331014 h 2115981"/>
              <a:gd name="connsiteX277" fmla="*/ 119472 w 1732033"/>
              <a:gd name="connsiteY277" fmla="*/ 1314956 h 2115981"/>
              <a:gd name="connsiteX278" fmla="*/ 99239 w 1732033"/>
              <a:gd name="connsiteY278" fmla="*/ 1344824 h 2115981"/>
              <a:gd name="connsiteX279" fmla="*/ 86072 w 1732033"/>
              <a:gd name="connsiteY279" fmla="*/ 1368590 h 2115981"/>
              <a:gd name="connsiteX280" fmla="*/ 73867 w 1732033"/>
              <a:gd name="connsiteY280" fmla="*/ 1403918 h 2115981"/>
              <a:gd name="connsiteX281" fmla="*/ 97312 w 1732033"/>
              <a:gd name="connsiteY281" fmla="*/ 1445027 h 2115981"/>
              <a:gd name="connsiteX282" fmla="*/ 138742 w 1732033"/>
              <a:gd name="connsiteY282" fmla="*/ 1435713 h 2115981"/>
              <a:gd name="connsiteX283" fmla="*/ 197836 w 1732033"/>
              <a:gd name="connsiteY283" fmla="*/ 1359276 h 2115981"/>
              <a:gd name="connsiteX284" fmla="*/ 238303 w 1732033"/>
              <a:gd name="connsiteY284" fmla="*/ 1309175 h 2115981"/>
              <a:gd name="connsiteX285" fmla="*/ 281017 w 1732033"/>
              <a:gd name="connsiteY285" fmla="*/ 1263249 h 2115981"/>
              <a:gd name="connsiteX286" fmla="*/ 296754 w 1732033"/>
              <a:gd name="connsiteY286" fmla="*/ 1249118 h 2115981"/>
              <a:gd name="connsiteX287" fmla="*/ 1200829 w 1732033"/>
              <a:gd name="connsiteY287" fmla="*/ 1247190 h 2115981"/>
              <a:gd name="connsiteX288" fmla="*/ 1224273 w 1732033"/>
              <a:gd name="connsiteY288" fmla="*/ 1271598 h 2115981"/>
              <a:gd name="connsiteX289" fmla="*/ 1200829 w 1732033"/>
              <a:gd name="connsiteY289" fmla="*/ 1247190 h 2115981"/>
              <a:gd name="connsiteX290" fmla="*/ 525744 w 1732033"/>
              <a:gd name="connsiteY290" fmla="*/ 1245584 h 2115981"/>
              <a:gd name="connsiteX291" fmla="*/ 527992 w 1732033"/>
              <a:gd name="connsiteY291" fmla="*/ 1249438 h 2115981"/>
              <a:gd name="connsiteX292" fmla="*/ 524459 w 1732033"/>
              <a:gd name="connsiteY292" fmla="*/ 1252649 h 2115981"/>
              <a:gd name="connsiteX293" fmla="*/ 521569 w 1732033"/>
              <a:gd name="connsiteY293" fmla="*/ 1249117 h 2115981"/>
              <a:gd name="connsiteX294" fmla="*/ 525744 w 1732033"/>
              <a:gd name="connsiteY294" fmla="*/ 1245584 h 2115981"/>
              <a:gd name="connsiteX295" fmla="*/ 569743 w 1732033"/>
              <a:gd name="connsiteY295" fmla="*/ 1244621 h 2115981"/>
              <a:gd name="connsiteX296" fmla="*/ 569101 w 1732033"/>
              <a:gd name="connsiteY296" fmla="*/ 1282197 h 2115981"/>
              <a:gd name="connsiteX297" fmla="*/ 579378 w 1732033"/>
              <a:gd name="connsiteY297" fmla="*/ 1260358 h 2115981"/>
              <a:gd name="connsiteX298" fmla="*/ 585159 w 1732033"/>
              <a:gd name="connsiteY298" fmla="*/ 1274489 h 2115981"/>
              <a:gd name="connsiteX299" fmla="*/ 593831 w 1732033"/>
              <a:gd name="connsiteY299" fmla="*/ 1293117 h 2115981"/>
              <a:gd name="connsiteX300" fmla="*/ 593836 w 1732033"/>
              <a:gd name="connsiteY300" fmla="*/ 1293120 h 2115981"/>
              <a:gd name="connsiteX301" fmla="*/ 615027 w 1732033"/>
              <a:gd name="connsiteY301" fmla="*/ 1272562 h 2115981"/>
              <a:gd name="connsiteX302" fmla="*/ 620808 w 1732033"/>
              <a:gd name="connsiteY302" fmla="*/ 1269030 h 2115981"/>
              <a:gd name="connsiteX303" fmla="*/ 597363 w 1732033"/>
              <a:gd name="connsiteY303" fmla="*/ 1295365 h 2115981"/>
              <a:gd name="connsiteX304" fmla="*/ 597364 w 1732033"/>
              <a:gd name="connsiteY304" fmla="*/ 1295365 h 2115981"/>
              <a:gd name="connsiteX305" fmla="*/ 579699 w 1732033"/>
              <a:gd name="connsiteY305" fmla="*/ 1306605 h 2115981"/>
              <a:gd name="connsiteX306" fmla="*/ 566531 w 1732033"/>
              <a:gd name="connsiteY306" fmla="*/ 1303715 h 2115981"/>
              <a:gd name="connsiteX307" fmla="*/ 557860 w 1732033"/>
              <a:gd name="connsiteY307" fmla="*/ 1342897 h 2115981"/>
              <a:gd name="connsiteX308" fmla="*/ 564283 w 1732033"/>
              <a:gd name="connsiteY308" fmla="*/ 1293759 h 2115981"/>
              <a:gd name="connsiteX309" fmla="*/ 566531 w 1732033"/>
              <a:gd name="connsiteY309" fmla="*/ 1277380 h 2115981"/>
              <a:gd name="connsiteX310" fmla="*/ 569743 w 1732033"/>
              <a:gd name="connsiteY310" fmla="*/ 1244621 h 2115981"/>
              <a:gd name="connsiteX311" fmla="*/ 646181 w 1732033"/>
              <a:gd name="connsiteY311" fmla="*/ 1243015 h 2115981"/>
              <a:gd name="connsiteX312" fmla="*/ 648108 w 1732033"/>
              <a:gd name="connsiteY312" fmla="*/ 1246869 h 2115981"/>
              <a:gd name="connsiteX313" fmla="*/ 643291 w 1732033"/>
              <a:gd name="connsiteY313" fmla="*/ 1246547 h 2115981"/>
              <a:gd name="connsiteX314" fmla="*/ 636546 w 1732033"/>
              <a:gd name="connsiteY314" fmla="*/ 1252007 h 2115981"/>
              <a:gd name="connsiteX315" fmla="*/ 630444 w 1732033"/>
              <a:gd name="connsiteY315" fmla="*/ 1258752 h 2115981"/>
              <a:gd name="connsiteX316" fmla="*/ 640721 w 1732033"/>
              <a:gd name="connsiteY316" fmla="*/ 1243336 h 2115981"/>
              <a:gd name="connsiteX317" fmla="*/ 646181 w 1732033"/>
              <a:gd name="connsiteY317" fmla="*/ 1243015 h 2115981"/>
              <a:gd name="connsiteX318" fmla="*/ 1045064 w 1732033"/>
              <a:gd name="connsiteY318" fmla="*/ 1240125 h 2115981"/>
              <a:gd name="connsiteX319" fmla="*/ 1049239 w 1732033"/>
              <a:gd name="connsiteY319" fmla="*/ 1244621 h 2115981"/>
              <a:gd name="connsiteX320" fmla="*/ 1045385 w 1732033"/>
              <a:gd name="connsiteY320" fmla="*/ 1248154 h 2115981"/>
              <a:gd name="connsiteX321" fmla="*/ 1041210 w 1732033"/>
              <a:gd name="connsiteY321" fmla="*/ 1244621 h 2115981"/>
              <a:gd name="connsiteX322" fmla="*/ 1045064 w 1732033"/>
              <a:gd name="connsiteY322" fmla="*/ 1240125 h 2115981"/>
              <a:gd name="connsiteX323" fmla="*/ 1142057 w 1732033"/>
              <a:gd name="connsiteY323" fmla="*/ 1233701 h 2115981"/>
              <a:gd name="connsiteX324" fmla="*/ 1148480 w 1732033"/>
              <a:gd name="connsiteY324" fmla="*/ 1233701 h 2115981"/>
              <a:gd name="connsiteX325" fmla="*/ 1177064 w 1732033"/>
              <a:gd name="connsiteY325" fmla="*/ 1260037 h 2115981"/>
              <a:gd name="connsiteX326" fmla="*/ 1176743 w 1732033"/>
              <a:gd name="connsiteY326" fmla="*/ 1263891 h 2115981"/>
              <a:gd name="connsiteX327" fmla="*/ 1143984 w 1732033"/>
              <a:gd name="connsiteY327" fmla="*/ 1238840 h 2115981"/>
              <a:gd name="connsiteX328" fmla="*/ 1142057 w 1732033"/>
              <a:gd name="connsiteY328" fmla="*/ 1233701 h 2115981"/>
              <a:gd name="connsiteX329" fmla="*/ 1076218 w 1732033"/>
              <a:gd name="connsiteY329" fmla="*/ 1231454 h 2115981"/>
              <a:gd name="connsiteX330" fmla="*/ 1086151 w 1732033"/>
              <a:gd name="connsiteY330" fmla="*/ 1239835 h 2115981"/>
              <a:gd name="connsiteX331" fmla="*/ 1086174 w 1732033"/>
              <a:gd name="connsiteY331" fmla="*/ 1239804 h 2115981"/>
              <a:gd name="connsiteX332" fmla="*/ 1086312 w 1732033"/>
              <a:gd name="connsiteY332" fmla="*/ 1239971 h 2115981"/>
              <a:gd name="connsiteX333" fmla="*/ 1086495 w 1732033"/>
              <a:gd name="connsiteY333" fmla="*/ 1240126 h 2115981"/>
              <a:gd name="connsiteX334" fmla="*/ 1086461 w 1732033"/>
              <a:gd name="connsiteY334" fmla="*/ 1240152 h 2115981"/>
              <a:gd name="connsiteX335" fmla="*/ 1096772 w 1732033"/>
              <a:gd name="connsiteY335" fmla="*/ 1252651 h 2115981"/>
              <a:gd name="connsiteX336" fmla="*/ 1085210 w 1732033"/>
              <a:gd name="connsiteY336" fmla="*/ 1241089 h 2115981"/>
              <a:gd name="connsiteX337" fmla="*/ 1085210 w 1732033"/>
              <a:gd name="connsiteY337" fmla="*/ 1241089 h 2115981"/>
              <a:gd name="connsiteX338" fmla="*/ 1056306 w 1732033"/>
              <a:gd name="connsiteY338" fmla="*/ 1213147 h 2115981"/>
              <a:gd name="connsiteX339" fmla="*/ 1066904 w 1732033"/>
              <a:gd name="connsiteY339" fmla="*/ 1220212 h 2115981"/>
              <a:gd name="connsiteX340" fmla="*/ 1056306 w 1732033"/>
              <a:gd name="connsiteY340" fmla="*/ 1213147 h 2115981"/>
              <a:gd name="connsiteX341" fmla="*/ 1143983 w 1732033"/>
              <a:gd name="connsiteY341" fmla="*/ 1196125 h 2115981"/>
              <a:gd name="connsiteX342" fmla="*/ 1157793 w 1732033"/>
              <a:gd name="connsiteY342" fmla="*/ 1211541 h 2115981"/>
              <a:gd name="connsiteX343" fmla="*/ 1147516 w 1732033"/>
              <a:gd name="connsiteY343" fmla="*/ 1222140 h 2115981"/>
              <a:gd name="connsiteX344" fmla="*/ 1132421 w 1732033"/>
              <a:gd name="connsiteY344" fmla="*/ 1205760 h 2115981"/>
              <a:gd name="connsiteX345" fmla="*/ 1143983 w 1732033"/>
              <a:gd name="connsiteY345" fmla="*/ 1196125 h 2115981"/>
              <a:gd name="connsiteX346" fmla="*/ 188843 w 1732033"/>
              <a:gd name="connsiteY346" fmla="*/ 1185166 h 2115981"/>
              <a:gd name="connsiteX347" fmla="*/ 193660 w 1732033"/>
              <a:gd name="connsiteY347" fmla="*/ 1186812 h 2115981"/>
              <a:gd name="connsiteX348" fmla="*/ 187558 w 1732033"/>
              <a:gd name="connsiteY348" fmla="*/ 1195162 h 2115981"/>
              <a:gd name="connsiteX349" fmla="*/ 149661 w 1732033"/>
              <a:gd name="connsiteY349" fmla="*/ 1221176 h 2115981"/>
              <a:gd name="connsiteX350" fmla="*/ 140668 w 1732033"/>
              <a:gd name="connsiteY350" fmla="*/ 1236271 h 2115981"/>
              <a:gd name="connsiteX351" fmla="*/ 146369 w 1732033"/>
              <a:gd name="connsiteY351" fmla="*/ 1240125 h 2115981"/>
              <a:gd name="connsiteX352" fmla="*/ 154251 w 1732033"/>
              <a:gd name="connsiteY352" fmla="*/ 1241062 h 2115981"/>
              <a:gd name="connsiteX353" fmla="*/ 155122 w 1732033"/>
              <a:gd name="connsiteY353" fmla="*/ 1240767 h 2115981"/>
              <a:gd name="connsiteX354" fmla="*/ 167326 w 1732033"/>
              <a:gd name="connsiteY354" fmla="*/ 1239482 h 2115981"/>
              <a:gd name="connsiteX355" fmla="*/ 196874 w 1732033"/>
              <a:gd name="connsiteY355" fmla="*/ 1231132 h 2115981"/>
              <a:gd name="connsiteX356" fmla="*/ 138100 w 1732033"/>
              <a:gd name="connsiteY356" fmla="*/ 1295043 h 2115981"/>
              <a:gd name="connsiteX357" fmla="*/ 159939 w 1732033"/>
              <a:gd name="connsiteY357" fmla="*/ 1268387 h 2115981"/>
              <a:gd name="connsiteX358" fmla="*/ 178888 w 1732033"/>
              <a:gd name="connsiteY358" fmla="*/ 1247833 h 2115981"/>
              <a:gd name="connsiteX359" fmla="*/ 180494 w 1732033"/>
              <a:gd name="connsiteY359" fmla="*/ 1243336 h 2115981"/>
              <a:gd name="connsiteX360" fmla="*/ 175677 w 1732033"/>
              <a:gd name="connsiteY360" fmla="*/ 1242373 h 2115981"/>
              <a:gd name="connsiteX361" fmla="*/ 159699 w 1732033"/>
              <a:gd name="connsiteY361" fmla="*/ 1243858 h 2115981"/>
              <a:gd name="connsiteX362" fmla="*/ 150634 w 1732033"/>
              <a:gd name="connsiteY362" fmla="*/ 1243177 h 2115981"/>
              <a:gd name="connsiteX363" fmla="*/ 149380 w 1732033"/>
              <a:gd name="connsiteY363" fmla="*/ 1243859 h 2115981"/>
              <a:gd name="connsiteX364" fmla="*/ 143559 w 1732033"/>
              <a:gd name="connsiteY364" fmla="*/ 1243016 h 2115981"/>
              <a:gd name="connsiteX365" fmla="*/ 119793 w 1732033"/>
              <a:gd name="connsiteY365" fmla="*/ 1247191 h 2115981"/>
              <a:gd name="connsiteX366" fmla="*/ 91531 w 1732033"/>
              <a:gd name="connsiteY366" fmla="*/ 1256183 h 2115981"/>
              <a:gd name="connsiteX367" fmla="*/ 76436 w 1732033"/>
              <a:gd name="connsiteY367" fmla="*/ 1264533 h 2115981"/>
              <a:gd name="connsiteX368" fmla="*/ 41868 w 1732033"/>
              <a:gd name="connsiteY368" fmla="*/ 1288417 h 2115981"/>
              <a:gd name="connsiteX369" fmla="*/ 42072 w 1732033"/>
              <a:gd name="connsiteY369" fmla="*/ 1288621 h 2115981"/>
              <a:gd name="connsiteX370" fmla="*/ 0 w 1732033"/>
              <a:gd name="connsiteY370" fmla="*/ 1309817 h 2115981"/>
              <a:gd name="connsiteX371" fmla="*/ 40145 w 1732033"/>
              <a:gd name="connsiteY371" fmla="*/ 1286694 h 2115981"/>
              <a:gd name="connsiteX372" fmla="*/ 40145 w 1732033"/>
              <a:gd name="connsiteY372" fmla="*/ 1286694 h 2115981"/>
              <a:gd name="connsiteX373" fmla="*/ 85750 w 1732033"/>
              <a:gd name="connsiteY373" fmla="*/ 1247512 h 2115981"/>
              <a:gd name="connsiteX374" fmla="*/ 132318 w 1732033"/>
              <a:gd name="connsiteY374" fmla="*/ 1219250 h 2115981"/>
              <a:gd name="connsiteX375" fmla="*/ 139063 w 1732033"/>
              <a:gd name="connsiteY375" fmla="*/ 1215717 h 2115981"/>
              <a:gd name="connsiteX376" fmla="*/ 182419 w 1732033"/>
              <a:gd name="connsiteY376" fmla="*/ 1187454 h 2115981"/>
              <a:gd name="connsiteX377" fmla="*/ 183062 w 1732033"/>
              <a:gd name="connsiteY377" fmla="*/ 1187133 h 2115981"/>
              <a:gd name="connsiteX378" fmla="*/ 188843 w 1732033"/>
              <a:gd name="connsiteY378" fmla="*/ 1185166 h 2115981"/>
              <a:gd name="connsiteX379" fmla="*/ 518999 w 1732033"/>
              <a:gd name="connsiteY379" fmla="*/ 1177819 h 2115981"/>
              <a:gd name="connsiteX380" fmla="*/ 520926 w 1732033"/>
              <a:gd name="connsiteY380" fmla="*/ 1179104 h 2115981"/>
              <a:gd name="connsiteX381" fmla="*/ 517715 w 1732033"/>
              <a:gd name="connsiteY381" fmla="*/ 1185848 h 2115981"/>
              <a:gd name="connsiteX382" fmla="*/ 516109 w 1732033"/>
              <a:gd name="connsiteY382" fmla="*/ 1187775 h 2115981"/>
              <a:gd name="connsiteX383" fmla="*/ 516099 w 1732033"/>
              <a:gd name="connsiteY383" fmla="*/ 1187736 h 2115981"/>
              <a:gd name="connsiteX384" fmla="*/ 515867 w 1732033"/>
              <a:gd name="connsiteY384" fmla="*/ 1195885 h 2115981"/>
              <a:gd name="connsiteX385" fmla="*/ 511291 w 1732033"/>
              <a:gd name="connsiteY385" fmla="*/ 1204797 h 2115981"/>
              <a:gd name="connsiteX386" fmla="*/ 516066 w 1732033"/>
              <a:gd name="connsiteY386" fmla="*/ 1187603 h 2115981"/>
              <a:gd name="connsiteX387" fmla="*/ 515467 w 1732033"/>
              <a:gd name="connsiteY387" fmla="*/ 1185206 h 2115981"/>
              <a:gd name="connsiteX388" fmla="*/ 518999 w 1732033"/>
              <a:gd name="connsiteY388" fmla="*/ 1177819 h 2115981"/>
              <a:gd name="connsiteX389" fmla="*/ 63912 w 1732033"/>
              <a:gd name="connsiteY389" fmla="*/ 1168185 h 2115981"/>
              <a:gd name="connsiteX390" fmla="*/ 57488 w 1732033"/>
              <a:gd name="connsiteY390" fmla="*/ 1175572 h 2115981"/>
              <a:gd name="connsiteX391" fmla="*/ 51065 w 1732033"/>
              <a:gd name="connsiteY391" fmla="*/ 1175893 h 2115981"/>
              <a:gd name="connsiteX392" fmla="*/ 53955 w 1732033"/>
              <a:gd name="connsiteY392" fmla="*/ 1170433 h 2115981"/>
              <a:gd name="connsiteX393" fmla="*/ 63912 w 1732033"/>
              <a:gd name="connsiteY393" fmla="*/ 1168185 h 2115981"/>
              <a:gd name="connsiteX394" fmla="*/ 850520 w 1732033"/>
              <a:gd name="connsiteY394" fmla="*/ 1163608 h 2115981"/>
              <a:gd name="connsiteX395" fmla="*/ 847228 w 1732033"/>
              <a:gd name="connsiteY395" fmla="*/ 1172359 h 2115981"/>
              <a:gd name="connsiteX396" fmla="*/ 843696 w 1732033"/>
              <a:gd name="connsiteY396" fmla="*/ 1234986 h 2115981"/>
              <a:gd name="connsiteX397" fmla="*/ 849798 w 1732033"/>
              <a:gd name="connsiteY397" fmla="*/ 1250402 h 2115981"/>
              <a:gd name="connsiteX398" fmla="*/ 869710 w 1732033"/>
              <a:gd name="connsiteY398" fmla="*/ 1270956 h 2115981"/>
              <a:gd name="connsiteX399" fmla="*/ 874206 w 1732033"/>
              <a:gd name="connsiteY399" fmla="*/ 1274168 h 2115981"/>
              <a:gd name="connsiteX400" fmla="*/ 877738 w 1732033"/>
              <a:gd name="connsiteY400" fmla="*/ 1277058 h 2115981"/>
              <a:gd name="connsiteX401" fmla="*/ 879986 w 1732033"/>
              <a:gd name="connsiteY401" fmla="*/ 1276095 h 2115981"/>
              <a:gd name="connsiteX402" fmla="*/ 886089 w 1732033"/>
              <a:gd name="connsiteY402" fmla="*/ 1272562 h 2115981"/>
              <a:gd name="connsiteX403" fmla="*/ 895081 w 1732033"/>
              <a:gd name="connsiteY403" fmla="*/ 1261321 h 2115981"/>
              <a:gd name="connsiteX404" fmla="*/ 894761 w 1732033"/>
              <a:gd name="connsiteY404" fmla="*/ 1220855 h 2115981"/>
              <a:gd name="connsiteX405" fmla="*/ 892191 w 1732033"/>
              <a:gd name="connsiteY405" fmla="*/ 1200300 h 2115981"/>
              <a:gd name="connsiteX406" fmla="*/ 882556 w 1732033"/>
              <a:gd name="connsiteY406" fmla="*/ 1189060 h 2115981"/>
              <a:gd name="connsiteX407" fmla="*/ 860074 w 1732033"/>
              <a:gd name="connsiteY407" fmla="*/ 1164972 h 2115981"/>
              <a:gd name="connsiteX408" fmla="*/ 850520 w 1732033"/>
              <a:gd name="connsiteY408" fmla="*/ 1163608 h 2115981"/>
              <a:gd name="connsiteX409" fmla="*/ 588283 w 1732033"/>
              <a:gd name="connsiteY409" fmla="*/ 1161098 h 2115981"/>
              <a:gd name="connsiteX410" fmla="*/ 588243 w 1732033"/>
              <a:gd name="connsiteY410" fmla="*/ 1161232 h 2115981"/>
              <a:gd name="connsiteX411" fmla="*/ 588310 w 1732033"/>
              <a:gd name="connsiteY411" fmla="*/ 1161173 h 2115981"/>
              <a:gd name="connsiteX412" fmla="*/ 764529 w 1732033"/>
              <a:gd name="connsiteY412" fmla="*/ 1156462 h 2115981"/>
              <a:gd name="connsiteX413" fmla="*/ 755054 w 1732033"/>
              <a:gd name="connsiteY413" fmla="*/ 1157586 h 2115981"/>
              <a:gd name="connsiteX414" fmla="*/ 754827 w 1732033"/>
              <a:gd name="connsiteY414" fmla="*/ 1157894 h 2115981"/>
              <a:gd name="connsiteX415" fmla="*/ 754733 w 1732033"/>
              <a:gd name="connsiteY415" fmla="*/ 1157907 h 2115981"/>
              <a:gd name="connsiteX416" fmla="*/ 752806 w 1732033"/>
              <a:gd name="connsiteY416" fmla="*/ 1170111 h 2115981"/>
              <a:gd name="connsiteX417" fmla="*/ 756339 w 1732033"/>
              <a:gd name="connsiteY417" fmla="*/ 1191629 h 2115981"/>
              <a:gd name="connsiteX418" fmla="*/ 771113 w 1732033"/>
              <a:gd name="connsiteY418" fmla="*/ 1196125 h 2115981"/>
              <a:gd name="connsiteX419" fmla="*/ 778700 w 1732033"/>
              <a:gd name="connsiteY419" fmla="*/ 1192794 h 2115981"/>
              <a:gd name="connsiteX420" fmla="*/ 778824 w 1732033"/>
              <a:gd name="connsiteY420" fmla="*/ 1192506 h 2115981"/>
              <a:gd name="connsiteX421" fmla="*/ 778901 w 1732033"/>
              <a:gd name="connsiteY421" fmla="*/ 1192472 h 2115981"/>
              <a:gd name="connsiteX422" fmla="*/ 782032 w 1732033"/>
              <a:gd name="connsiteY422" fmla="*/ 1185527 h 2115981"/>
              <a:gd name="connsiteX423" fmla="*/ 777857 w 1732033"/>
              <a:gd name="connsiteY423" fmla="*/ 1169790 h 2115981"/>
              <a:gd name="connsiteX424" fmla="*/ 773039 w 1732033"/>
              <a:gd name="connsiteY424" fmla="*/ 1160155 h 2115981"/>
              <a:gd name="connsiteX425" fmla="*/ 764529 w 1732033"/>
              <a:gd name="connsiteY425" fmla="*/ 1156462 h 2115981"/>
              <a:gd name="connsiteX426" fmla="*/ 1045065 w 1732033"/>
              <a:gd name="connsiteY426" fmla="*/ 1155658 h 2115981"/>
              <a:gd name="connsiteX427" fmla="*/ 1074934 w 1732033"/>
              <a:gd name="connsiteY427" fmla="*/ 1170111 h 2115981"/>
              <a:gd name="connsiteX428" fmla="*/ 1044744 w 1732033"/>
              <a:gd name="connsiteY428" fmla="*/ 1159512 h 2115981"/>
              <a:gd name="connsiteX429" fmla="*/ 1045065 w 1732033"/>
              <a:gd name="connsiteY429" fmla="*/ 1155658 h 2115981"/>
              <a:gd name="connsiteX430" fmla="*/ 89604 w 1732033"/>
              <a:gd name="connsiteY430" fmla="*/ 1155338 h 2115981"/>
              <a:gd name="connsiteX431" fmla="*/ 77721 w 1732033"/>
              <a:gd name="connsiteY431" fmla="*/ 1162082 h 2115981"/>
              <a:gd name="connsiteX432" fmla="*/ 89604 w 1732033"/>
              <a:gd name="connsiteY432" fmla="*/ 1155338 h 2115981"/>
              <a:gd name="connsiteX433" fmla="*/ 583491 w 1732033"/>
              <a:gd name="connsiteY433" fmla="*/ 1149078 h 2115981"/>
              <a:gd name="connsiteX434" fmla="*/ 583454 w 1732033"/>
              <a:gd name="connsiteY434" fmla="*/ 1149137 h 2115981"/>
              <a:gd name="connsiteX435" fmla="*/ 588304 w 1732033"/>
              <a:gd name="connsiteY435" fmla="*/ 1153987 h 2115981"/>
              <a:gd name="connsiteX436" fmla="*/ 588352 w 1732033"/>
              <a:gd name="connsiteY436" fmla="*/ 1153729 h 2115981"/>
              <a:gd name="connsiteX437" fmla="*/ 875169 w 1732033"/>
              <a:gd name="connsiteY437" fmla="*/ 1144418 h 2115981"/>
              <a:gd name="connsiteX438" fmla="*/ 873884 w 1732033"/>
              <a:gd name="connsiteY438" fmla="*/ 1145382 h 2115981"/>
              <a:gd name="connsiteX439" fmla="*/ 873884 w 1732033"/>
              <a:gd name="connsiteY439" fmla="*/ 1155338 h 2115981"/>
              <a:gd name="connsiteX440" fmla="*/ 887695 w 1732033"/>
              <a:gd name="connsiteY440" fmla="*/ 1162403 h 2115981"/>
              <a:gd name="connsiteX441" fmla="*/ 893315 w 1732033"/>
              <a:gd name="connsiteY441" fmla="*/ 1163688 h 2115981"/>
              <a:gd name="connsiteX442" fmla="*/ 893380 w 1732033"/>
              <a:gd name="connsiteY442" fmla="*/ 1163604 h 2115981"/>
              <a:gd name="connsiteX443" fmla="*/ 893756 w 1732033"/>
              <a:gd name="connsiteY443" fmla="*/ 1163688 h 2115981"/>
              <a:gd name="connsiteX444" fmla="*/ 896367 w 1732033"/>
              <a:gd name="connsiteY444" fmla="*/ 1160155 h 2115981"/>
              <a:gd name="connsiteX445" fmla="*/ 889301 w 1732033"/>
              <a:gd name="connsiteY445" fmla="*/ 1146024 h 2115981"/>
              <a:gd name="connsiteX446" fmla="*/ 888991 w 1732033"/>
              <a:gd name="connsiteY446" fmla="*/ 1146047 h 2115981"/>
              <a:gd name="connsiteX447" fmla="*/ 888979 w 1732033"/>
              <a:gd name="connsiteY447" fmla="*/ 1146024 h 2115981"/>
              <a:gd name="connsiteX448" fmla="*/ 888319 w 1732033"/>
              <a:gd name="connsiteY448" fmla="*/ 1146098 h 2115981"/>
              <a:gd name="connsiteX449" fmla="*/ 882395 w 1732033"/>
              <a:gd name="connsiteY449" fmla="*/ 1146546 h 2115981"/>
              <a:gd name="connsiteX450" fmla="*/ 875490 w 1732033"/>
              <a:gd name="connsiteY450" fmla="*/ 1144418 h 2115981"/>
              <a:gd name="connsiteX451" fmla="*/ 875392 w 1732033"/>
              <a:gd name="connsiteY451" fmla="*/ 1144492 h 2115981"/>
              <a:gd name="connsiteX452" fmla="*/ 1099341 w 1732033"/>
              <a:gd name="connsiteY452" fmla="*/ 1137995 h 2115981"/>
              <a:gd name="connsiteX453" fmla="*/ 1104159 w 1732033"/>
              <a:gd name="connsiteY453" fmla="*/ 1144419 h 2115981"/>
              <a:gd name="connsiteX454" fmla="*/ 1099020 w 1732033"/>
              <a:gd name="connsiteY454" fmla="*/ 1151806 h 2115981"/>
              <a:gd name="connsiteX455" fmla="*/ 1092275 w 1732033"/>
              <a:gd name="connsiteY455" fmla="*/ 1143455 h 2115981"/>
              <a:gd name="connsiteX456" fmla="*/ 1099341 w 1732033"/>
              <a:gd name="connsiteY456" fmla="*/ 1137995 h 2115981"/>
              <a:gd name="connsiteX457" fmla="*/ 1146232 w 1732033"/>
              <a:gd name="connsiteY457" fmla="*/ 1134462 h 2115981"/>
              <a:gd name="connsiteX458" fmla="*/ 1152655 w 1732033"/>
              <a:gd name="connsiteY458" fmla="*/ 1136068 h 2115981"/>
              <a:gd name="connsiteX459" fmla="*/ 1189589 w 1732033"/>
              <a:gd name="connsiteY459" fmla="*/ 1167863 h 2115981"/>
              <a:gd name="connsiteX460" fmla="*/ 1194406 w 1732033"/>
              <a:gd name="connsiteY460" fmla="*/ 1183600 h 2115981"/>
              <a:gd name="connsiteX461" fmla="*/ 1173209 w 1732033"/>
              <a:gd name="connsiteY461" fmla="*/ 1162082 h 2115981"/>
              <a:gd name="connsiteX462" fmla="*/ 1159721 w 1732033"/>
              <a:gd name="connsiteY462" fmla="*/ 1160476 h 2115981"/>
              <a:gd name="connsiteX463" fmla="*/ 1155867 w 1732033"/>
              <a:gd name="connsiteY463" fmla="*/ 1159513 h 2115981"/>
              <a:gd name="connsiteX464" fmla="*/ 1144305 w 1732033"/>
              <a:gd name="connsiteY464" fmla="*/ 1141528 h 2115981"/>
              <a:gd name="connsiteX465" fmla="*/ 1146232 w 1732033"/>
              <a:gd name="connsiteY465" fmla="*/ 1134462 h 2115981"/>
              <a:gd name="connsiteX466" fmla="*/ 592224 w 1732033"/>
              <a:gd name="connsiteY466" fmla="*/ 1133178 h 2115981"/>
              <a:gd name="connsiteX467" fmla="*/ 591210 w 1732033"/>
              <a:gd name="connsiteY467" fmla="*/ 1135043 h 2115981"/>
              <a:gd name="connsiteX468" fmla="*/ 591189 w 1732033"/>
              <a:gd name="connsiteY468" fmla="*/ 1138669 h 2115981"/>
              <a:gd name="connsiteX469" fmla="*/ 861038 w 1732033"/>
              <a:gd name="connsiteY469" fmla="*/ 1128360 h 2115981"/>
              <a:gd name="connsiteX470" fmla="*/ 855578 w 1732033"/>
              <a:gd name="connsiteY470" fmla="*/ 1132535 h 2115981"/>
              <a:gd name="connsiteX471" fmla="*/ 855653 w 1732033"/>
              <a:gd name="connsiteY471" fmla="*/ 1133042 h 2115981"/>
              <a:gd name="connsiteX472" fmla="*/ 855578 w 1732033"/>
              <a:gd name="connsiteY472" fmla="*/ 1133178 h 2115981"/>
              <a:gd name="connsiteX473" fmla="*/ 866177 w 1732033"/>
              <a:gd name="connsiteY473" fmla="*/ 1151162 h 2115981"/>
              <a:gd name="connsiteX474" fmla="*/ 869388 w 1732033"/>
              <a:gd name="connsiteY474" fmla="*/ 1148593 h 2115981"/>
              <a:gd name="connsiteX475" fmla="*/ 869172 w 1732033"/>
              <a:gd name="connsiteY475" fmla="*/ 1148124 h 2115981"/>
              <a:gd name="connsiteX476" fmla="*/ 869388 w 1732033"/>
              <a:gd name="connsiteY476" fmla="*/ 1147951 h 2115981"/>
              <a:gd name="connsiteX477" fmla="*/ 867462 w 1732033"/>
              <a:gd name="connsiteY477" fmla="*/ 1143776 h 2115981"/>
              <a:gd name="connsiteX478" fmla="*/ 862873 w 1732033"/>
              <a:gd name="connsiteY478" fmla="*/ 1141634 h 2115981"/>
              <a:gd name="connsiteX479" fmla="*/ 864571 w 1732033"/>
              <a:gd name="connsiteY479" fmla="*/ 1137032 h 2115981"/>
              <a:gd name="connsiteX480" fmla="*/ 864561 w 1732033"/>
              <a:gd name="connsiteY480" fmla="*/ 1136416 h 2115981"/>
              <a:gd name="connsiteX481" fmla="*/ 864571 w 1732033"/>
              <a:gd name="connsiteY481" fmla="*/ 1136389 h 2115981"/>
              <a:gd name="connsiteX482" fmla="*/ 864554 w 1732033"/>
              <a:gd name="connsiteY482" fmla="*/ 1135961 h 2115981"/>
              <a:gd name="connsiteX483" fmla="*/ 864491 w 1732033"/>
              <a:gd name="connsiteY483" fmla="*/ 1132054 h 2115981"/>
              <a:gd name="connsiteX484" fmla="*/ 864393 w 1732033"/>
              <a:gd name="connsiteY484" fmla="*/ 1131966 h 2115981"/>
              <a:gd name="connsiteX485" fmla="*/ 864370 w 1732033"/>
              <a:gd name="connsiteY485" fmla="*/ 1131411 h 2115981"/>
              <a:gd name="connsiteX486" fmla="*/ 861038 w 1732033"/>
              <a:gd name="connsiteY486" fmla="*/ 1128360 h 2115981"/>
              <a:gd name="connsiteX487" fmla="*/ 526065 w 1732033"/>
              <a:gd name="connsiteY487" fmla="*/ 1126754 h 2115981"/>
              <a:gd name="connsiteX488" fmla="*/ 524781 w 1732033"/>
              <a:gd name="connsiteY488" fmla="*/ 1146988 h 2115981"/>
              <a:gd name="connsiteX489" fmla="*/ 521569 w 1732033"/>
              <a:gd name="connsiteY489" fmla="*/ 1152768 h 2115981"/>
              <a:gd name="connsiteX490" fmla="*/ 516430 w 1732033"/>
              <a:gd name="connsiteY490" fmla="*/ 1149878 h 2115981"/>
              <a:gd name="connsiteX491" fmla="*/ 516752 w 1732033"/>
              <a:gd name="connsiteY491" fmla="*/ 1145061 h 2115981"/>
              <a:gd name="connsiteX492" fmla="*/ 526065 w 1732033"/>
              <a:gd name="connsiteY492" fmla="*/ 1126754 h 2115981"/>
              <a:gd name="connsiteX493" fmla="*/ 911541 w 1732033"/>
              <a:gd name="connsiteY493" fmla="*/ 1124546 h 2115981"/>
              <a:gd name="connsiteX494" fmla="*/ 907607 w 1732033"/>
              <a:gd name="connsiteY494" fmla="*/ 1124827 h 2115981"/>
              <a:gd name="connsiteX495" fmla="*/ 903672 w 1732033"/>
              <a:gd name="connsiteY495" fmla="*/ 1126633 h 2115981"/>
              <a:gd name="connsiteX496" fmla="*/ 903624 w 1732033"/>
              <a:gd name="connsiteY496" fmla="*/ 1127054 h 2115981"/>
              <a:gd name="connsiteX497" fmla="*/ 903351 w 1732033"/>
              <a:gd name="connsiteY497" fmla="*/ 1127196 h 2115981"/>
              <a:gd name="connsiteX498" fmla="*/ 902789 w 1732033"/>
              <a:gd name="connsiteY498" fmla="*/ 1131893 h 2115981"/>
              <a:gd name="connsiteX499" fmla="*/ 902348 w 1732033"/>
              <a:gd name="connsiteY499" fmla="*/ 1137312 h 2115981"/>
              <a:gd name="connsiteX500" fmla="*/ 898605 w 1732033"/>
              <a:gd name="connsiteY500" fmla="*/ 1141204 h 2115981"/>
              <a:gd name="connsiteX501" fmla="*/ 893837 w 1732033"/>
              <a:gd name="connsiteY501" fmla="*/ 1140282 h 2115981"/>
              <a:gd name="connsiteX502" fmla="*/ 889301 w 1732033"/>
              <a:gd name="connsiteY502" fmla="*/ 1136710 h 2115981"/>
              <a:gd name="connsiteX503" fmla="*/ 889675 w 1732033"/>
              <a:gd name="connsiteY503" fmla="*/ 1137561 h 2115981"/>
              <a:gd name="connsiteX504" fmla="*/ 888979 w 1732033"/>
              <a:gd name="connsiteY504" fmla="*/ 1137032 h 2115981"/>
              <a:gd name="connsiteX505" fmla="*/ 903753 w 1732033"/>
              <a:gd name="connsiteY505" fmla="*/ 1164330 h 2115981"/>
              <a:gd name="connsiteX506" fmla="*/ 911461 w 1732033"/>
              <a:gd name="connsiteY506" fmla="*/ 1165936 h 2115981"/>
              <a:gd name="connsiteX507" fmla="*/ 915114 w 1732033"/>
              <a:gd name="connsiteY507" fmla="*/ 1163046 h 2115981"/>
              <a:gd name="connsiteX508" fmla="*/ 915122 w 1732033"/>
              <a:gd name="connsiteY508" fmla="*/ 1162971 h 2115981"/>
              <a:gd name="connsiteX509" fmla="*/ 915435 w 1732033"/>
              <a:gd name="connsiteY509" fmla="*/ 1162724 h 2115981"/>
              <a:gd name="connsiteX510" fmla="*/ 915957 w 1732033"/>
              <a:gd name="connsiteY510" fmla="*/ 1157906 h 2115981"/>
              <a:gd name="connsiteX511" fmla="*/ 915957 w 1732033"/>
              <a:gd name="connsiteY511" fmla="*/ 1150198 h 2115981"/>
              <a:gd name="connsiteX512" fmla="*/ 916599 w 1732033"/>
              <a:gd name="connsiteY512" fmla="*/ 1131892 h 2115981"/>
              <a:gd name="connsiteX513" fmla="*/ 912103 w 1732033"/>
              <a:gd name="connsiteY513" fmla="*/ 1128359 h 2115981"/>
              <a:gd name="connsiteX514" fmla="*/ 911541 w 1732033"/>
              <a:gd name="connsiteY514" fmla="*/ 1124546 h 2115981"/>
              <a:gd name="connsiteX515" fmla="*/ 538269 w 1732033"/>
              <a:gd name="connsiteY515" fmla="*/ 1120652 h 2115981"/>
              <a:gd name="connsiteX516" fmla="*/ 540195 w 1732033"/>
              <a:gd name="connsiteY516" fmla="*/ 1121616 h 2115981"/>
              <a:gd name="connsiteX517" fmla="*/ 536342 w 1732033"/>
              <a:gd name="connsiteY517" fmla="*/ 1129966 h 2115981"/>
              <a:gd name="connsiteX518" fmla="*/ 538269 w 1732033"/>
              <a:gd name="connsiteY518" fmla="*/ 1120652 h 2115981"/>
              <a:gd name="connsiteX519" fmla="*/ 606997 w 1732033"/>
              <a:gd name="connsiteY519" fmla="*/ 1112302 h 2115981"/>
              <a:gd name="connsiteX520" fmla="*/ 604750 w 1732033"/>
              <a:gd name="connsiteY520" fmla="*/ 1124506 h 2115981"/>
              <a:gd name="connsiteX521" fmla="*/ 610851 w 1732033"/>
              <a:gd name="connsiteY521" fmla="*/ 1141849 h 2115981"/>
              <a:gd name="connsiteX522" fmla="*/ 610851 w 1732033"/>
              <a:gd name="connsiteY522" fmla="*/ 1145382 h 2115981"/>
              <a:gd name="connsiteX523" fmla="*/ 606355 w 1732033"/>
              <a:gd name="connsiteY523" fmla="*/ 1172038 h 2115981"/>
              <a:gd name="connsiteX524" fmla="*/ 606035 w 1732033"/>
              <a:gd name="connsiteY524" fmla="*/ 1174607 h 2115981"/>
              <a:gd name="connsiteX525" fmla="*/ 601859 w 1732033"/>
              <a:gd name="connsiteY525" fmla="*/ 1181352 h 2115981"/>
              <a:gd name="connsiteX526" fmla="*/ 598647 w 1732033"/>
              <a:gd name="connsiteY526" fmla="*/ 1174286 h 2115981"/>
              <a:gd name="connsiteX527" fmla="*/ 597042 w 1732033"/>
              <a:gd name="connsiteY527" fmla="*/ 1155659 h 2115981"/>
              <a:gd name="connsiteX528" fmla="*/ 592545 w 1732033"/>
              <a:gd name="connsiteY528" fmla="*/ 1164330 h 2115981"/>
              <a:gd name="connsiteX529" fmla="*/ 589858 w 1732033"/>
              <a:gd name="connsiteY529" fmla="*/ 1163353 h 2115981"/>
              <a:gd name="connsiteX530" fmla="*/ 587568 w 1732033"/>
              <a:gd name="connsiteY530" fmla="*/ 1175491 h 2115981"/>
              <a:gd name="connsiteX531" fmla="*/ 584220 w 1732033"/>
              <a:gd name="connsiteY531" fmla="*/ 1184977 h 2115981"/>
              <a:gd name="connsiteX532" fmla="*/ 586443 w 1732033"/>
              <a:gd name="connsiteY532" fmla="*/ 1189702 h 2115981"/>
              <a:gd name="connsiteX533" fmla="*/ 630443 w 1732033"/>
              <a:gd name="connsiteY533" fmla="*/ 1208009 h 2115981"/>
              <a:gd name="connsiteX534" fmla="*/ 647786 w 1732033"/>
              <a:gd name="connsiteY534" fmla="*/ 1177177 h 2115981"/>
              <a:gd name="connsiteX535" fmla="*/ 642326 w 1732033"/>
              <a:gd name="connsiteY535" fmla="*/ 1169790 h 2115981"/>
              <a:gd name="connsiteX536" fmla="*/ 612136 w 1732033"/>
              <a:gd name="connsiteY536" fmla="*/ 1136710 h 2115981"/>
              <a:gd name="connsiteX537" fmla="*/ 609246 w 1732033"/>
              <a:gd name="connsiteY537" fmla="*/ 1119367 h 2115981"/>
              <a:gd name="connsiteX538" fmla="*/ 606997 w 1732033"/>
              <a:gd name="connsiteY538" fmla="*/ 1112302 h 2115981"/>
              <a:gd name="connsiteX539" fmla="*/ 884162 w 1732033"/>
              <a:gd name="connsiteY539" fmla="*/ 1109732 h 2115981"/>
              <a:gd name="connsiteX540" fmla="*/ 884162 w 1732033"/>
              <a:gd name="connsiteY540" fmla="*/ 1109733 h 2115981"/>
              <a:gd name="connsiteX541" fmla="*/ 884162 w 1732033"/>
              <a:gd name="connsiteY541" fmla="*/ 1109733 h 2115981"/>
              <a:gd name="connsiteX542" fmla="*/ 889622 w 1732033"/>
              <a:gd name="connsiteY542" fmla="*/ 1107363 h 2115981"/>
              <a:gd name="connsiteX543" fmla="*/ 884609 w 1732033"/>
              <a:gd name="connsiteY543" fmla="*/ 1109538 h 2115981"/>
              <a:gd name="connsiteX544" fmla="*/ 884483 w 1732033"/>
              <a:gd name="connsiteY544" fmla="*/ 1109411 h 2115981"/>
              <a:gd name="connsiteX545" fmla="*/ 884536 w 1732033"/>
              <a:gd name="connsiteY545" fmla="*/ 1109570 h 2115981"/>
              <a:gd name="connsiteX546" fmla="*/ 884162 w 1732033"/>
              <a:gd name="connsiteY546" fmla="*/ 1109732 h 2115981"/>
              <a:gd name="connsiteX547" fmla="*/ 881753 w 1732033"/>
              <a:gd name="connsiteY547" fmla="*/ 1108889 h 2115981"/>
              <a:gd name="connsiteX548" fmla="*/ 880308 w 1732033"/>
              <a:gd name="connsiteY548" fmla="*/ 1110696 h 2115981"/>
              <a:gd name="connsiteX549" fmla="*/ 883840 w 1732033"/>
              <a:gd name="connsiteY549" fmla="*/ 1120009 h 2115981"/>
              <a:gd name="connsiteX550" fmla="*/ 887052 w 1732033"/>
              <a:gd name="connsiteY550" fmla="*/ 1120009 h 2115981"/>
              <a:gd name="connsiteX551" fmla="*/ 887088 w 1732033"/>
              <a:gd name="connsiteY551" fmla="*/ 1119688 h 2115981"/>
              <a:gd name="connsiteX552" fmla="*/ 887374 w 1732033"/>
              <a:gd name="connsiteY552" fmla="*/ 1119688 h 2115981"/>
              <a:gd name="connsiteX553" fmla="*/ 886089 w 1732033"/>
              <a:gd name="connsiteY553" fmla="*/ 1114229 h 2115981"/>
              <a:gd name="connsiteX554" fmla="*/ 884795 w 1732033"/>
              <a:gd name="connsiteY554" fmla="*/ 1110347 h 2115981"/>
              <a:gd name="connsiteX555" fmla="*/ 895081 w 1732033"/>
              <a:gd name="connsiteY555" fmla="*/ 1120330 h 2115981"/>
              <a:gd name="connsiteX556" fmla="*/ 900862 w 1732033"/>
              <a:gd name="connsiteY556" fmla="*/ 1123542 h 2115981"/>
              <a:gd name="connsiteX557" fmla="*/ 900977 w 1732033"/>
              <a:gd name="connsiteY557" fmla="*/ 1123427 h 2115981"/>
              <a:gd name="connsiteX558" fmla="*/ 901183 w 1732033"/>
              <a:gd name="connsiteY558" fmla="*/ 1123542 h 2115981"/>
              <a:gd name="connsiteX559" fmla="*/ 903432 w 1732033"/>
              <a:gd name="connsiteY559" fmla="*/ 1121294 h 2115981"/>
              <a:gd name="connsiteX560" fmla="*/ 899578 w 1732033"/>
              <a:gd name="connsiteY560" fmla="*/ 1117441 h 2115981"/>
              <a:gd name="connsiteX561" fmla="*/ 898794 w 1732033"/>
              <a:gd name="connsiteY561" fmla="*/ 1116862 h 2115981"/>
              <a:gd name="connsiteX562" fmla="*/ 894796 w 1732033"/>
              <a:gd name="connsiteY562" fmla="*/ 1111864 h 2115981"/>
              <a:gd name="connsiteX563" fmla="*/ 894439 w 1732033"/>
              <a:gd name="connsiteY563" fmla="*/ 1111017 h 2115981"/>
              <a:gd name="connsiteX564" fmla="*/ 894058 w 1732033"/>
              <a:gd name="connsiteY564" fmla="*/ 1110969 h 2115981"/>
              <a:gd name="connsiteX565" fmla="*/ 977942 w 1732033"/>
              <a:gd name="connsiteY565" fmla="*/ 1100739 h 2115981"/>
              <a:gd name="connsiteX566" fmla="*/ 977666 w 1732033"/>
              <a:gd name="connsiteY566" fmla="*/ 1101107 h 2115981"/>
              <a:gd name="connsiteX567" fmla="*/ 977620 w 1732033"/>
              <a:gd name="connsiteY567" fmla="*/ 1101060 h 2115981"/>
              <a:gd name="connsiteX568" fmla="*/ 974730 w 1732033"/>
              <a:gd name="connsiteY568" fmla="*/ 1104914 h 2115981"/>
              <a:gd name="connsiteX569" fmla="*/ 980832 w 1732033"/>
              <a:gd name="connsiteY569" fmla="*/ 1110374 h 2115981"/>
              <a:gd name="connsiteX570" fmla="*/ 984364 w 1732033"/>
              <a:gd name="connsiteY570" fmla="*/ 1107805 h 2115981"/>
              <a:gd name="connsiteX571" fmla="*/ 984314 w 1732033"/>
              <a:gd name="connsiteY571" fmla="*/ 1107755 h 2115981"/>
              <a:gd name="connsiteX572" fmla="*/ 984686 w 1732033"/>
              <a:gd name="connsiteY572" fmla="*/ 1107484 h 2115981"/>
              <a:gd name="connsiteX573" fmla="*/ 977942 w 1732033"/>
              <a:gd name="connsiteY573" fmla="*/ 1100739 h 2115981"/>
              <a:gd name="connsiteX574" fmla="*/ 942292 w 1732033"/>
              <a:gd name="connsiteY574" fmla="*/ 1100419 h 2115981"/>
              <a:gd name="connsiteX575" fmla="*/ 938759 w 1732033"/>
              <a:gd name="connsiteY575" fmla="*/ 1102345 h 2115981"/>
              <a:gd name="connsiteX576" fmla="*/ 948073 w 1732033"/>
              <a:gd name="connsiteY576" fmla="*/ 1120331 h 2115981"/>
              <a:gd name="connsiteX577" fmla="*/ 951526 w 1732033"/>
              <a:gd name="connsiteY577" fmla="*/ 1119448 h 2115981"/>
              <a:gd name="connsiteX578" fmla="*/ 951598 w 1732033"/>
              <a:gd name="connsiteY578" fmla="*/ 1116485 h 2115981"/>
              <a:gd name="connsiteX579" fmla="*/ 951606 w 1732033"/>
              <a:gd name="connsiteY579" fmla="*/ 1116477 h 2115981"/>
              <a:gd name="connsiteX580" fmla="*/ 951599 w 1732033"/>
              <a:gd name="connsiteY580" fmla="*/ 1116463 h 2115981"/>
              <a:gd name="connsiteX581" fmla="*/ 951606 w 1732033"/>
              <a:gd name="connsiteY581" fmla="*/ 1116155 h 2115981"/>
              <a:gd name="connsiteX582" fmla="*/ 949258 w 1732033"/>
              <a:gd name="connsiteY582" fmla="*/ 1112098 h 2115981"/>
              <a:gd name="connsiteX583" fmla="*/ 948033 w 1732033"/>
              <a:gd name="connsiteY583" fmla="*/ 1109813 h 2115981"/>
              <a:gd name="connsiteX584" fmla="*/ 945183 w 1732033"/>
              <a:gd name="connsiteY584" fmla="*/ 1102667 h 2115981"/>
              <a:gd name="connsiteX585" fmla="*/ 942293 w 1732033"/>
              <a:gd name="connsiteY585" fmla="*/ 1100419 h 2115981"/>
              <a:gd name="connsiteX586" fmla="*/ 942292 w 1732033"/>
              <a:gd name="connsiteY586" fmla="*/ 1100419 h 2115981"/>
              <a:gd name="connsiteX587" fmla="*/ 278448 w 1732033"/>
              <a:gd name="connsiteY587" fmla="*/ 1093995 h 2115981"/>
              <a:gd name="connsiteX588" fmla="*/ 265601 w 1732033"/>
              <a:gd name="connsiteY588" fmla="*/ 1101703 h 2115981"/>
              <a:gd name="connsiteX589" fmla="*/ 278448 w 1732033"/>
              <a:gd name="connsiteY589" fmla="*/ 1093995 h 2115981"/>
              <a:gd name="connsiteX590" fmla="*/ 269455 w 1732033"/>
              <a:gd name="connsiteY590" fmla="*/ 1086287 h 2115981"/>
              <a:gd name="connsiteX591" fmla="*/ 271703 w 1732033"/>
              <a:gd name="connsiteY591" fmla="*/ 1088536 h 2115981"/>
              <a:gd name="connsiteX592" fmla="*/ 248901 w 1732033"/>
              <a:gd name="connsiteY592" fmla="*/ 1101061 h 2115981"/>
              <a:gd name="connsiteX593" fmla="*/ 269455 w 1732033"/>
              <a:gd name="connsiteY593" fmla="*/ 1086287 h 2115981"/>
              <a:gd name="connsiteX594" fmla="*/ 1082640 w 1732033"/>
              <a:gd name="connsiteY594" fmla="*/ 1081470 h 2115981"/>
              <a:gd name="connsiteX595" fmla="*/ 1081034 w 1732033"/>
              <a:gd name="connsiteY595" fmla="*/ 1083718 h 2115981"/>
              <a:gd name="connsiteX596" fmla="*/ 1085852 w 1732033"/>
              <a:gd name="connsiteY596" fmla="*/ 1086929 h 2115981"/>
              <a:gd name="connsiteX597" fmla="*/ 1087779 w 1732033"/>
              <a:gd name="connsiteY597" fmla="*/ 1085003 h 2115981"/>
              <a:gd name="connsiteX598" fmla="*/ 1082640 w 1732033"/>
              <a:gd name="connsiteY598" fmla="*/ 1081470 h 2115981"/>
              <a:gd name="connsiteX599" fmla="*/ 911782 w 1732033"/>
              <a:gd name="connsiteY599" fmla="*/ 1081149 h 2115981"/>
              <a:gd name="connsiteX600" fmla="*/ 905037 w 1732033"/>
              <a:gd name="connsiteY600" fmla="*/ 1085003 h 2115981"/>
              <a:gd name="connsiteX601" fmla="*/ 904074 w 1732033"/>
              <a:gd name="connsiteY601" fmla="*/ 1088857 h 2115981"/>
              <a:gd name="connsiteX602" fmla="*/ 907928 w 1732033"/>
              <a:gd name="connsiteY602" fmla="*/ 1088857 h 2115981"/>
              <a:gd name="connsiteX603" fmla="*/ 914994 w 1732033"/>
              <a:gd name="connsiteY603" fmla="*/ 1091426 h 2115981"/>
              <a:gd name="connsiteX604" fmla="*/ 919169 w 1732033"/>
              <a:gd name="connsiteY604" fmla="*/ 1107484 h 2115981"/>
              <a:gd name="connsiteX605" fmla="*/ 927198 w 1732033"/>
              <a:gd name="connsiteY605" fmla="*/ 1127396 h 2115981"/>
              <a:gd name="connsiteX606" fmla="*/ 934764 w 1732033"/>
              <a:gd name="connsiteY606" fmla="*/ 1128189 h 2115981"/>
              <a:gd name="connsiteX607" fmla="*/ 935771 w 1732033"/>
              <a:gd name="connsiteY607" fmla="*/ 1128299 h 2115981"/>
              <a:gd name="connsiteX608" fmla="*/ 936128 w 1732033"/>
              <a:gd name="connsiteY608" fmla="*/ 1128349 h 2115981"/>
              <a:gd name="connsiteX609" fmla="*/ 945825 w 1732033"/>
              <a:gd name="connsiteY609" fmla="*/ 1129965 h 2115981"/>
              <a:gd name="connsiteX610" fmla="*/ 941971 w 1732033"/>
              <a:gd name="connsiteY610" fmla="*/ 1123541 h 2115981"/>
              <a:gd name="connsiteX611" fmla="*/ 928161 w 1732033"/>
              <a:gd name="connsiteY611" fmla="*/ 1096564 h 2115981"/>
              <a:gd name="connsiteX612" fmla="*/ 912103 w 1732033"/>
              <a:gd name="connsiteY612" fmla="*/ 1081149 h 2115981"/>
              <a:gd name="connsiteX613" fmla="*/ 911902 w 1732033"/>
              <a:gd name="connsiteY613" fmla="*/ 1081263 h 2115981"/>
              <a:gd name="connsiteX614" fmla="*/ 957387 w 1732033"/>
              <a:gd name="connsiteY614" fmla="*/ 1079222 h 2115981"/>
              <a:gd name="connsiteX615" fmla="*/ 955139 w 1732033"/>
              <a:gd name="connsiteY615" fmla="*/ 1082113 h 2115981"/>
              <a:gd name="connsiteX616" fmla="*/ 958993 w 1732033"/>
              <a:gd name="connsiteY616" fmla="*/ 1085967 h 2115981"/>
              <a:gd name="connsiteX617" fmla="*/ 959314 w 1732033"/>
              <a:gd name="connsiteY617" fmla="*/ 1086287 h 2115981"/>
              <a:gd name="connsiteX618" fmla="*/ 961884 w 1732033"/>
              <a:gd name="connsiteY618" fmla="*/ 1083397 h 2115981"/>
              <a:gd name="connsiteX619" fmla="*/ 961403 w 1732033"/>
              <a:gd name="connsiteY619" fmla="*/ 1082954 h 2115981"/>
              <a:gd name="connsiteX620" fmla="*/ 961562 w 1732033"/>
              <a:gd name="connsiteY620" fmla="*/ 1082755 h 2115981"/>
              <a:gd name="connsiteX621" fmla="*/ 957387 w 1732033"/>
              <a:gd name="connsiteY621" fmla="*/ 1079222 h 2115981"/>
              <a:gd name="connsiteX622" fmla="*/ 993839 w 1732033"/>
              <a:gd name="connsiteY622" fmla="*/ 1073642 h 2115981"/>
              <a:gd name="connsiteX623" fmla="*/ 990146 w 1732033"/>
              <a:gd name="connsiteY623" fmla="*/ 1089820 h 2115981"/>
              <a:gd name="connsiteX624" fmla="*/ 990146 w 1732033"/>
              <a:gd name="connsiteY624" fmla="*/ 1090141 h 2115981"/>
              <a:gd name="connsiteX625" fmla="*/ 990146 w 1732033"/>
              <a:gd name="connsiteY625" fmla="*/ 1091426 h 2115981"/>
              <a:gd name="connsiteX626" fmla="*/ 990146 w 1732033"/>
              <a:gd name="connsiteY626" fmla="*/ 1091747 h 2115981"/>
              <a:gd name="connsiteX627" fmla="*/ 992036 w 1732033"/>
              <a:gd name="connsiteY627" fmla="*/ 1095693 h 2115981"/>
              <a:gd name="connsiteX628" fmla="*/ 994521 w 1732033"/>
              <a:gd name="connsiteY628" fmla="*/ 1101302 h 2115981"/>
              <a:gd name="connsiteX629" fmla="*/ 997139 w 1732033"/>
              <a:gd name="connsiteY629" fmla="*/ 1104288 h 2115981"/>
              <a:gd name="connsiteX630" fmla="*/ 1001065 w 1732033"/>
              <a:gd name="connsiteY630" fmla="*/ 1109090 h 2115981"/>
              <a:gd name="connsiteX631" fmla="*/ 1013270 w 1732033"/>
              <a:gd name="connsiteY631" fmla="*/ 1100739 h 2115981"/>
              <a:gd name="connsiteX632" fmla="*/ 1016160 w 1732033"/>
              <a:gd name="connsiteY632" fmla="*/ 1096565 h 2115981"/>
              <a:gd name="connsiteX633" fmla="*/ 1022463 w 1732033"/>
              <a:gd name="connsiteY633" fmla="*/ 1085645 h 2115981"/>
              <a:gd name="connsiteX634" fmla="*/ 1022432 w 1732033"/>
              <a:gd name="connsiteY634" fmla="*/ 1085617 h 2115981"/>
              <a:gd name="connsiteX635" fmla="*/ 1022462 w 1732033"/>
              <a:gd name="connsiteY635" fmla="*/ 1085565 h 2115981"/>
              <a:gd name="connsiteX636" fmla="*/ 1011664 w 1732033"/>
              <a:gd name="connsiteY636" fmla="*/ 1078258 h 2115981"/>
              <a:gd name="connsiteX637" fmla="*/ 1010058 w 1732033"/>
              <a:gd name="connsiteY637" fmla="*/ 1077937 h 2115981"/>
              <a:gd name="connsiteX638" fmla="*/ 993839 w 1732033"/>
              <a:gd name="connsiteY638" fmla="*/ 1073642 h 2115981"/>
              <a:gd name="connsiteX639" fmla="*/ 1015758 w 1732033"/>
              <a:gd name="connsiteY639" fmla="*/ 1072758 h 2115981"/>
              <a:gd name="connsiteX640" fmla="*/ 1015197 w 1732033"/>
              <a:gd name="connsiteY640" fmla="*/ 1074404 h 2115981"/>
              <a:gd name="connsiteX641" fmla="*/ 1015536 w 1732033"/>
              <a:gd name="connsiteY641" fmla="*/ 1074672 h 2115981"/>
              <a:gd name="connsiteX642" fmla="*/ 1015518 w 1732033"/>
              <a:gd name="connsiteY642" fmla="*/ 1074726 h 2115981"/>
              <a:gd name="connsiteX643" fmla="*/ 1021620 w 1732033"/>
              <a:gd name="connsiteY643" fmla="*/ 1079543 h 2115981"/>
              <a:gd name="connsiteX644" fmla="*/ 1025795 w 1732033"/>
              <a:gd name="connsiteY644" fmla="*/ 1076653 h 2115981"/>
              <a:gd name="connsiteX645" fmla="*/ 1025201 w 1732033"/>
              <a:gd name="connsiteY645" fmla="*/ 1076220 h 2115981"/>
              <a:gd name="connsiteX646" fmla="*/ 1025473 w 1732033"/>
              <a:gd name="connsiteY646" fmla="*/ 1076010 h 2115981"/>
              <a:gd name="connsiteX647" fmla="*/ 1017766 w 1732033"/>
              <a:gd name="connsiteY647" fmla="*/ 1072799 h 2115981"/>
              <a:gd name="connsiteX648" fmla="*/ 1015758 w 1732033"/>
              <a:gd name="connsiteY648" fmla="*/ 1072758 h 2115981"/>
              <a:gd name="connsiteX649" fmla="*/ 291938 w 1732033"/>
              <a:gd name="connsiteY649" fmla="*/ 1069908 h 2115981"/>
              <a:gd name="connsiteX650" fmla="*/ 271705 w 1732033"/>
              <a:gd name="connsiteY650" fmla="*/ 1088535 h 2115981"/>
              <a:gd name="connsiteX651" fmla="*/ 269456 w 1732033"/>
              <a:gd name="connsiteY651" fmla="*/ 1086287 h 2115981"/>
              <a:gd name="connsiteX652" fmla="*/ 291938 w 1732033"/>
              <a:gd name="connsiteY652" fmla="*/ 1069908 h 2115981"/>
              <a:gd name="connsiteX653" fmla="*/ 982759 w 1732033"/>
              <a:gd name="connsiteY653" fmla="*/ 1067338 h 2115981"/>
              <a:gd name="connsiteX654" fmla="*/ 978463 w 1732033"/>
              <a:gd name="connsiteY654" fmla="*/ 1070550 h 2115981"/>
              <a:gd name="connsiteX655" fmla="*/ 978459 w 1732033"/>
              <a:gd name="connsiteY655" fmla="*/ 1070670 h 2115981"/>
              <a:gd name="connsiteX656" fmla="*/ 978343 w 1732033"/>
              <a:gd name="connsiteY656" fmla="*/ 1070752 h 2115981"/>
              <a:gd name="connsiteX657" fmla="*/ 978269 w 1732033"/>
              <a:gd name="connsiteY657" fmla="*/ 1076443 h 2115981"/>
              <a:gd name="connsiteX658" fmla="*/ 978262 w 1732033"/>
              <a:gd name="connsiteY658" fmla="*/ 1076652 h 2115981"/>
              <a:gd name="connsiteX659" fmla="*/ 978266 w 1732033"/>
              <a:gd name="connsiteY659" fmla="*/ 1076659 h 2115981"/>
              <a:gd name="connsiteX660" fmla="*/ 978262 w 1732033"/>
              <a:gd name="connsiteY660" fmla="*/ 1076974 h 2115981"/>
              <a:gd name="connsiteX661" fmla="*/ 983080 w 1732033"/>
              <a:gd name="connsiteY661" fmla="*/ 1085003 h 2115981"/>
              <a:gd name="connsiteX662" fmla="*/ 986332 w 1732033"/>
              <a:gd name="connsiteY662" fmla="*/ 1082554 h 2115981"/>
              <a:gd name="connsiteX663" fmla="*/ 986326 w 1732033"/>
              <a:gd name="connsiteY663" fmla="*/ 1082477 h 2115981"/>
              <a:gd name="connsiteX664" fmla="*/ 986332 w 1732033"/>
              <a:gd name="connsiteY664" fmla="*/ 1082473 h 2115981"/>
              <a:gd name="connsiteX665" fmla="*/ 985980 w 1732033"/>
              <a:gd name="connsiteY665" fmla="*/ 1077746 h 2115981"/>
              <a:gd name="connsiteX666" fmla="*/ 986292 w 1732033"/>
              <a:gd name="connsiteY666" fmla="*/ 1071595 h 2115981"/>
              <a:gd name="connsiteX667" fmla="*/ 986169 w 1732033"/>
              <a:gd name="connsiteY667" fmla="*/ 1071458 h 2115981"/>
              <a:gd name="connsiteX668" fmla="*/ 986171 w 1732033"/>
              <a:gd name="connsiteY668" fmla="*/ 1071393 h 2115981"/>
              <a:gd name="connsiteX669" fmla="*/ 982759 w 1732033"/>
              <a:gd name="connsiteY669" fmla="*/ 1067338 h 2115981"/>
              <a:gd name="connsiteX670" fmla="*/ 1020656 w 1732033"/>
              <a:gd name="connsiteY670" fmla="*/ 1065732 h 2115981"/>
              <a:gd name="connsiteX671" fmla="*/ 1018087 w 1732033"/>
              <a:gd name="connsiteY671" fmla="*/ 1068302 h 2115981"/>
              <a:gd name="connsiteX672" fmla="*/ 1018087 w 1732033"/>
              <a:gd name="connsiteY672" fmla="*/ 1068302 h 2115981"/>
              <a:gd name="connsiteX673" fmla="*/ 1023868 w 1732033"/>
              <a:gd name="connsiteY673" fmla="*/ 1070872 h 2115981"/>
              <a:gd name="connsiteX674" fmla="*/ 1026759 w 1732033"/>
              <a:gd name="connsiteY674" fmla="*/ 1067981 h 2115981"/>
              <a:gd name="connsiteX675" fmla="*/ 1026758 w 1732033"/>
              <a:gd name="connsiteY675" fmla="*/ 1067981 h 2115981"/>
              <a:gd name="connsiteX676" fmla="*/ 1026758 w 1732033"/>
              <a:gd name="connsiteY676" fmla="*/ 1067980 h 2115981"/>
              <a:gd name="connsiteX677" fmla="*/ 1020656 w 1732033"/>
              <a:gd name="connsiteY677" fmla="*/ 1065732 h 2115981"/>
              <a:gd name="connsiteX678" fmla="*/ 1041211 w 1732033"/>
              <a:gd name="connsiteY678" fmla="*/ 1063806 h 2115981"/>
              <a:gd name="connsiteX679" fmla="*/ 1032861 w 1732033"/>
              <a:gd name="connsiteY679" fmla="*/ 1065733 h 2115981"/>
              <a:gd name="connsiteX680" fmla="*/ 1026437 w 1732033"/>
              <a:gd name="connsiteY680" fmla="*/ 1081791 h 2115981"/>
              <a:gd name="connsiteX681" fmla="*/ 1026883 w 1732033"/>
              <a:gd name="connsiteY681" fmla="*/ 1081443 h 2115981"/>
              <a:gd name="connsiteX682" fmla="*/ 1026757 w 1732033"/>
              <a:gd name="connsiteY682" fmla="*/ 1081792 h 2115981"/>
              <a:gd name="connsiteX683" fmla="*/ 1033549 w 1732033"/>
              <a:gd name="connsiteY683" fmla="*/ 1076232 h 2115981"/>
              <a:gd name="connsiteX684" fmla="*/ 1035630 w 1732033"/>
              <a:gd name="connsiteY684" fmla="*/ 1074605 h 2115981"/>
              <a:gd name="connsiteX685" fmla="*/ 1035699 w 1732033"/>
              <a:gd name="connsiteY685" fmla="*/ 1074472 h 2115981"/>
              <a:gd name="connsiteX686" fmla="*/ 1035830 w 1732033"/>
              <a:gd name="connsiteY686" fmla="*/ 1074364 h 2115981"/>
              <a:gd name="connsiteX687" fmla="*/ 1041531 w 1732033"/>
              <a:gd name="connsiteY687" fmla="*/ 1063806 h 2115981"/>
              <a:gd name="connsiteX688" fmla="*/ 1041167 w 1732033"/>
              <a:gd name="connsiteY688" fmla="*/ 1063891 h 2115981"/>
              <a:gd name="connsiteX689" fmla="*/ 1105443 w 1732033"/>
              <a:gd name="connsiteY689" fmla="*/ 1061879 h 2115981"/>
              <a:gd name="connsiteX690" fmla="*/ 1101268 w 1732033"/>
              <a:gd name="connsiteY690" fmla="*/ 1072478 h 2115981"/>
              <a:gd name="connsiteX691" fmla="*/ 1101197 w 1732033"/>
              <a:gd name="connsiteY691" fmla="*/ 1073506 h 2115981"/>
              <a:gd name="connsiteX692" fmla="*/ 1100865 w 1732033"/>
              <a:gd name="connsiteY692" fmla="*/ 1076854 h 2115981"/>
              <a:gd name="connsiteX693" fmla="*/ 1104800 w 1732033"/>
              <a:gd name="connsiteY693" fmla="*/ 1078259 h 2115981"/>
              <a:gd name="connsiteX694" fmla="*/ 1123427 w 1732033"/>
              <a:gd name="connsiteY694" fmla="*/ 1074726 h 2115981"/>
              <a:gd name="connsiteX695" fmla="*/ 1128968 w 1732033"/>
              <a:gd name="connsiteY695" fmla="*/ 1070953 h 2115981"/>
              <a:gd name="connsiteX696" fmla="*/ 1128937 w 1732033"/>
              <a:gd name="connsiteY696" fmla="*/ 1070652 h 2115981"/>
              <a:gd name="connsiteX697" fmla="*/ 1128969 w 1732033"/>
              <a:gd name="connsiteY697" fmla="*/ 1070631 h 2115981"/>
              <a:gd name="connsiteX698" fmla="*/ 1128246 w 1732033"/>
              <a:gd name="connsiteY698" fmla="*/ 1063485 h 2115981"/>
              <a:gd name="connsiteX699" fmla="*/ 1105443 w 1732033"/>
              <a:gd name="connsiteY699" fmla="*/ 1061879 h 2115981"/>
              <a:gd name="connsiteX700" fmla="*/ 1113151 w 1732033"/>
              <a:gd name="connsiteY700" fmla="*/ 1051602 h 2115981"/>
              <a:gd name="connsiteX701" fmla="*/ 1107048 w 1732033"/>
              <a:gd name="connsiteY701" fmla="*/ 1054492 h 2115981"/>
              <a:gd name="connsiteX702" fmla="*/ 1107253 w 1732033"/>
              <a:gd name="connsiteY702" fmla="*/ 1054565 h 2115981"/>
              <a:gd name="connsiteX703" fmla="*/ 1106728 w 1732033"/>
              <a:gd name="connsiteY703" fmla="*/ 1054814 h 2115981"/>
              <a:gd name="connsiteX704" fmla="*/ 1120859 w 1732033"/>
              <a:gd name="connsiteY704" fmla="*/ 1057062 h 2115981"/>
              <a:gd name="connsiteX705" fmla="*/ 1120390 w 1732033"/>
              <a:gd name="connsiteY705" fmla="*/ 1056762 h 2115981"/>
              <a:gd name="connsiteX706" fmla="*/ 1121180 w 1732033"/>
              <a:gd name="connsiteY706" fmla="*/ 1056740 h 2115981"/>
              <a:gd name="connsiteX707" fmla="*/ 1113151 w 1732033"/>
              <a:gd name="connsiteY707" fmla="*/ 1051602 h 2115981"/>
              <a:gd name="connsiteX708" fmla="*/ 1064975 w 1732033"/>
              <a:gd name="connsiteY708" fmla="*/ 1043894 h 2115981"/>
              <a:gd name="connsiteX709" fmla="*/ 1064859 w 1732033"/>
              <a:gd name="connsiteY709" fmla="*/ 1043950 h 2115981"/>
              <a:gd name="connsiteX710" fmla="*/ 1054339 w 1732033"/>
              <a:gd name="connsiteY710" fmla="*/ 1048993 h 2115981"/>
              <a:gd name="connsiteX711" fmla="*/ 1049313 w 1732033"/>
              <a:gd name="connsiteY711" fmla="*/ 1057580 h 2115981"/>
              <a:gd name="connsiteX712" fmla="*/ 1049239 w 1732033"/>
              <a:gd name="connsiteY712" fmla="*/ 1057704 h 2115981"/>
              <a:gd name="connsiteX713" fmla="*/ 1053574 w 1732033"/>
              <a:gd name="connsiteY713" fmla="*/ 1061397 h 2115981"/>
              <a:gd name="connsiteX714" fmla="*/ 1053576 w 1732033"/>
              <a:gd name="connsiteY714" fmla="*/ 1061397 h 2115981"/>
              <a:gd name="connsiteX715" fmla="*/ 1059838 w 1732033"/>
              <a:gd name="connsiteY715" fmla="*/ 1061236 h 2115981"/>
              <a:gd name="connsiteX716" fmla="*/ 1069794 w 1732033"/>
              <a:gd name="connsiteY716" fmla="*/ 1046784 h 2115981"/>
              <a:gd name="connsiteX717" fmla="*/ 1064977 w 1732033"/>
              <a:gd name="connsiteY717" fmla="*/ 1043894 h 2115981"/>
              <a:gd name="connsiteX718" fmla="*/ 439351 w 1732033"/>
              <a:gd name="connsiteY718" fmla="*/ 1039398 h 2115981"/>
              <a:gd name="connsiteX719" fmla="*/ 441598 w 1732033"/>
              <a:gd name="connsiteY719" fmla="*/ 1042610 h 2115981"/>
              <a:gd name="connsiteX720" fmla="*/ 438066 w 1732033"/>
              <a:gd name="connsiteY720" fmla="*/ 1046142 h 2115981"/>
              <a:gd name="connsiteX721" fmla="*/ 435497 w 1732033"/>
              <a:gd name="connsiteY721" fmla="*/ 1041967 h 2115981"/>
              <a:gd name="connsiteX722" fmla="*/ 439351 w 1732033"/>
              <a:gd name="connsiteY722" fmla="*/ 1039398 h 2115981"/>
              <a:gd name="connsiteX723" fmla="*/ 1095807 w 1732033"/>
              <a:gd name="connsiteY723" fmla="*/ 1027514 h 2115981"/>
              <a:gd name="connsiteX724" fmla="*/ 1076216 w 1732033"/>
              <a:gd name="connsiteY724" fmla="*/ 1041646 h 2115981"/>
              <a:gd name="connsiteX725" fmla="*/ 1071319 w 1732033"/>
              <a:gd name="connsiteY725" fmla="*/ 1048149 h 2115981"/>
              <a:gd name="connsiteX726" fmla="*/ 1071450 w 1732033"/>
              <a:gd name="connsiteY726" fmla="*/ 1048467 h 2115981"/>
              <a:gd name="connsiteX727" fmla="*/ 1071199 w 1732033"/>
              <a:gd name="connsiteY727" fmla="*/ 1048792 h 2115981"/>
              <a:gd name="connsiteX728" fmla="*/ 1074404 w 1732033"/>
              <a:gd name="connsiteY728" fmla="*/ 1056258 h 2115981"/>
              <a:gd name="connsiteX729" fmla="*/ 1071720 w 1732033"/>
              <a:gd name="connsiteY729" fmla="*/ 1058346 h 2115981"/>
              <a:gd name="connsiteX730" fmla="*/ 1072104 w 1732033"/>
              <a:gd name="connsiteY730" fmla="*/ 1058691 h 2115981"/>
              <a:gd name="connsiteX731" fmla="*/ 1071721 w 1732033"/>
              <a:gd name="connsiteY731" fmla="*/ 1058988 h 2115981"/>
              <a:gd name="connsiteX732" fmla="*/ 1081035 w 1732033"/>
              <a:gd name="connsiteY732" fmla="*/ 1062200 h 2115981"/>
              <a:gd name="connsiteX733" fmla="*/ 1086214 w 1732033"/>
              <a:gd name="connsiteY733" fmla="*/ 1062442 h 2115981"/>
              <a:gd name="connsiteX734" fmla="*/ 1089838 w 1732033"/>
              <a:gd name="connsiteY734" fmla="*/ 1065381 h 2115981"/>
              <a:gd name="connsiteX735" fmla="*/ 1082078 w 1732033"/>
              <a:gd name="connsiteY735" fmla="*/ 1065090 h 2115981"/>
              <a:gd name="connsiteX736" fmla="*/ 1074931 w 1732033"/>
              <a:gd name="connsiteY736" fmla="*/ 1068623 h 2115981"/>
              <a:gd name="connsiteX737" fmla="*/ 1075746 w 1732033"/>
              <a:gd name="connsiteY737" fmla="*/ 1068837 h 2115981"/>
              <a:gd name="connsiteX738" fmla="*/ 1074933 w 1732033"/>
              <a:gd name="connsiteY738" fmla="*/ 1069266 h 2115981"/>
              <a:gd name="connsiteX739" fmla="*/ 1097736 w 1732033"/>
              <a:gd name="connsiteY739" fmla="*/ 1068623 h 2115981"/>
              <a:gd name="connsiteX740" fmla="*/ 1102071 w 1732033"/>
              <a:gd name="connsiteY740" fmla="*/ 1057062 h 2115981"/>
              <a:gd name="connsiteX741" fmla="*/ 1101943 w 1732033"/>
              <a:gd name="connsiteY741" fmla="*/ 1056875 h 2115981"/>
              <a:gd name="connsiteX742" fmla="*/ 1102070 w 1732033"/>
              <a:gd name="connsiteY742" fmla="*/ 1056540 h 2115981"/>
              <a:gd name="connsiteX743" fmla="*/ 1096839 w 1732033"/>
              <a:gd name="connsiteY743" fmla="*/ 1048812 h 2115981"/>
              <a:gd name="connsiteX744" fmla="*/ 1097655 w 1732033"/>
              <a:gd name="connsiteY744" fmla="*/ 1042168 h 2115981"/>
              <a:gd name="connsiteX745" fmla="*/ 1104801 w 1732033"/>
              <a:gd name="connsiteY745" fmla="*/ 1040040 h 2115981"/>
              <a:gd name="connsiteX746" fmla="*/ 1104544 w 1732033"/>
              <a:gd name="connsiteY746" fmla="*/ 1039472 h 2115981"/>
              <a:gd name="connsiteX747" fmla="*/ 1104800 w 1732033"/>
              <a:gd name="connsiteY747" fmla="*/ 1039397 h 2115981"/>
              <a:gd name="connsiteX748" fmla="*/ 1100304 w 1732033"/>
              <a:gd name="connsiteY748" fmla="*/ 1028799 h 2115981"/>
              <a:gd name="connsiteX749" fmla="*/ 1095807 w 1732033"/>
              <a:gd name="connsiteY749" fmla="*/ 1027514 h 2115981"/>
              <a:gd name="connsiteX750" fmla="*/ 564925 w 1732033"/>
              <a:gd name="connsiteY750" fmla="*/ 1013705 h 2115981"/>
              <a:gd name="connsiteX751" fmla="*/ 549830 w 1732033"/>
              <a:gd name="connsiteY751" fmla="*/ 1025910 h 2115981"/>
              <a:gd name="connsiteX752" fmla="*/ 554648 w 1732033"/>
              <a:gd name="connsiteY752" fmla="*/ 1035223 h 2115981"/>
              <a:gd name="connsiteX753" fmla="*/ 562999 w 1732033"/>
              <a:gd name="connsiteY753" fmla="*/ 1026873 h 2115981"/>
              <a:gd name="connsiteX754" fmla="*/ 568137 w 1732033"/>
              <a:gd name="connsiteY754" fmla="*/ 1017880 h 2115981"/>
              <a:gd name="connsiteX755" fmla="*/ 568779 w 1732033"/>
              <a:gd name="connsiteY755" fmla="*/ 1014026 h 2115981"/>
              <a:gd name="connsiteX756" fmla="*/ 564925 w 1732033"/>
              <a:gd name="connsiteY756" fmla="*/ 1013705 h 2115981"/>
              <a:gd name="connsiteX757" fmla="*/ 1035108 w 1732033"/>
              <a:gd name="connsiteY757" fmla="*/ 1008245 h 2115981"/>
              <a:gd name="connsiteX758" fmla="*/ 1029006 w 1732033"/>
              <a:gd name="connsiteY758" fmla="*/ 1009529 h 2115981"/>
              <a:gd name="connsiteX759" fmla="*/ 1025473 w 1732033"/>
              <a:gd name="connsiteY759" fmla="*/ 1014668 h 2115981"/>
              <a:gd name="connsiteX760" fmla="*/ 1032539 w 1732033"/>
              <a:gd name="connsiteY760" fmla="*/ 1029763 h 2115981"/>
              <a:gd name="connsiteX761" fmla="*/ 1032539 w 1732033"/>
              <a:gd name="connsiteY761" fmla="*/ 1028506 h 2115981"/>
              <a:gd name="connsiteX762" fmla="*/ 1032861 w 1732033"/>
              <a:gd name="connsiteY762" fmla="*/ 1029763 h 2115981"/>
              <a:gd name="connsiteX763" fmla="*/ 1032861 w 1732033"/>
              <a:gd name="connsiteY763" fmla="*/ 1019436 h 2115981"/>
              <a:gd name="connsiteX764" fmla="*/ 1036151 w 1732033"/>
              <a:gd name="connsiteY764" fmla="*/ 1022216 h 2115981"/>
              <a:gd name="connsiteX765" fmla="*/ 1035429 w 1732033"/>
              <a:gd name="connsiteY765" fmla="*/ 1026230 h 2115981"/>
              <a:gd name="connsiteX766" fmla="*/ 1036071 w 1732033"/>
              <a:gd name="connsiteY766" fmla="*/ 1031690 h 2115981"/>
              <a:gd name="connsiteX767" fmla="*/ 1036250 w 1732033"/>
              <a:gd name="connsiteY767" fmla="*/ 1031512 h 2115981"/>
              <a:gd name="connsiteX768" fmla="*/ 1036393 w 1732033"/>
              <a:gd name="connsiteY768" fmla="*/ 1031690 h 2115981"/>
              <a:gd name="connsiteX769" fmla="*/ 1037735 w 1732033"/>
              <a:gd name="connsiteY769" fmla="*/ 1030348 h 2115981"/>
              <a:gd name="connsiteX770" fmla="*/ 1039283 w 1732033"/>
              <a:gd name="connsiteY770" fmla="*/ 1037471 h 2115981"/>
              <a:gd name="connsiteX771" fmla="*/ 1044100 w 1732033"/>
              <a:gd name="connsiteY771" fmla="*/ 1048712 h 2115981"/>
              <a:gd name="connsiteX772" fmla="*/ 1044306 w 1732033"/>
              <a:gd name="connsiteY772" fmla="*/ 1048583 h 2115981"/>
              <a:gd name="connsiteX773" fmla="*/ 1044422 w 1732033"/>
              <a:gd name="connsiteY773" fmla="*/ 1048712 h 2115981"/>
              <a:gd name="connsiteX774" fmla="*/ 1050845 w 1732033"/>
              <a:gd name="connsiteY774" fmla="*/ 1040682 h 2115981"/>
              <a:gd name="connsiteX775" fmla="*/ 1052130 w 1732033"/>
              <a:gd name="connsiteY775" fmla="*/ 1039398 h 2115981"/>
              <a:gd name="connsiteX776" fmla="*/ 1047955 w 1732033"/>
              <a:gd name="connsiteY776" fmla="*/ 1021412 h 2115981"/>
              <a:gd name="connsiteX777" fmla="*/ 1044262 w 1732033"/>
              <a:gd name="connsiteY777" fmla="*/ 1017238 h 2115981"/>
              <a:gd name="connsiteX778" fmla="*/ 1039178 w 1732033"/>
              <a:gd name="connsiteY778" fmla="*/ 1017818 h 2115981"/>
              <a:gd name="connsiteX779" fmla="*/ 1038631 w 1732033"/>
              <a:gd name="connsiteY779" fmla="*/ 1017857 h 2115981"/>
              <a:gd name="connsiteX780" fmla="*/ 1036715 w 1732033"/>
              <a:gd name="connsiteY780" fmla="*/ 1013705 h 2115981"/>
              <a:gd name="connsiteX781" fmla="*/ 1035430 w 1732033"/>
              <a:gd name="connsiteY781" fmla="*/ 1008245 h 2115981"/>
              <a:gd name="connsiteX782" fmla="*/ 1035123 w 1732033"/>
              <a:gd name="connsiteY782" fmla="*/ 1008310 h 2115981"/>
              <a:gd name="connsiteX783" fmla="*/ 487847 w 1732033"/>
              <a:gd name="connsiteY783" fmla="*/ 999895 h 2115981"/>
              <a:gd name="connsiteX784" fmla="*/ 469541 w 1732033"/>
              <a:gd name="connsiteY784" fmla="*/ 1006961 h 2115981"/>
              <a:gd name="connsiteX785" fmla="*/ 487847 w 1732033"/>
              <a:gd name="connsiteY785" fmla="*/ 999895 h 2115981"/>
              <a:gd name="connsiteX786" fmla="*/ 1331542 w 1732033"/>
              <a:gd name="connsiteY786" fmla="*/ 954289 h 2115981"/>
              <a:gd name="connsiteX787" fmla="*/ 1334432 w 1732033"/>
              <a:gd name="connsiteY787" fmla="*/ 957821 h 2115981"/>
              <a:gd name="connsiteX788" fmla="*/ 1331221 w 1732033"/>
              <a:gd name="connsiteY788" fmla="*/ 959748 h 2115981"/>
              <a:gd name="connsiteX789" fmla="*/ 1328331 w 1732033"/>
              <a:gd name="connsiteY789" fmla="*/ 957821 h 2115981"/>
              <a:gd name="connsiteX790" fmla="*/ 1331542 w 1732033"/>
              <a:gd name="connsiteY790" fmla="*/ 954289 h 2115981"/>
              <a:gd name="connsiteX791" fmla="*/ 449306 w 1732033"/>
              <a:gd name="connsiteY791" fmla="*/ 936947 h 2115981"/>
              <a:gd name="connsiteX792" fmla="*/ 447700 w 1732033"/>
              <a:gd name="connsiteY792" fmla="*/ 937911 h 2115981"/>
              <a:gd name="connsiteX793" fmla="*/ 443205 w 1732033"/>
              <a:gd name="connsiteY793" fmla="*/ 940479 h 2115981"/>
              <a:gd name="connsiteX794" fmla="*/ 449306 w 1732033"/>
              <a:gd name="connsiteY794" fmla="*/ 936947 h 2115981"/>
              <a:gd name="connsiteX795" fmla="*/ 462153 w 1732033"/>
              <a:gd name="connsiteY795" fmla="*/ 930523 h 2115981"/>
              <a:gd name="connsiteX796" fmla="*/ 439993 w 1732033"/>
              <a:gd name="connsiteY796" fmla="*/ 940480 h 2115981"/>
              <a:gd name="connsiteX797" fmla="*/ 441599 w 1732033"/>
              <a:gd name="connsiteY797" fmla="*/ 944976 h 2115981"/>
              <a:gd name="connsiteX798" fmla="*/ 462153 w 1732033"/>
              <a:gd name="connsiteY798" fmla="*/ 930523 h 2115981"/>
              <a:gd name="connsiteX799" fmla="*/ 1729464 w 1732033"/>
              <a:gd name="connsiteY799" fmla="*/ 919283 h 2115981"/>
              <a:gd name="connsiteX800" fmla="*/ 1732033 w 1732033"/>
              <a:gd name="connsiteY800" fmla="*/ 921852 h 2115981"/>
              <a:gd name="connsiteX801" fmla="*/ 1728822 w 1732033"/>
              <a:gd name="connsiteY801" fmla="*/ 925063 h 2115981"/>
              <a:gd name="connsiteX802" fmla="*/ 1725610 w 1732033"/>
              <a:gd name="connsiteY802" fmla="*/ 921852 h 2115981"/>
              <a:gd name="connsiteX803" fmla="*/ 1729464 w 1732033"/>
              <a:gd name="connsiteY803" fmla="*/ 919283 h 2115981"/>
              <a:gd name="connsiteX804" fmla="*/ 1382607 w 1732033"/>
              <a:gd name="connsiteY804" fmla="*/ 911897 h 2115981"/>
              <a:gd name="connsiteX805" fmla="*/ 1389352 w 1732033"/>
              <a:gd name="connsiteY805" fmla="*/ 914466 h 2115981"/>
              <a:gd name="connsiteX806" fmla="*/ 1388388 w 1732033"/>
              <a:gd name="connsiteY806" fmla="*/ 919283 h 2115981"/>
              <a:gd name="connsiteX807" fmla="*/ 1381965 w 1732033"/>
              <a:gd name="connsiteY807" fmla="*/ 918641 h 2115981"/>
              <a:gd name="connsiteX808" fmla="*/ 1372009 w 1732033"/>
              <a:gd name="connsiteY808" fmla="*/ 917998 h 2115981"/>
              <a:gd name="connsiteX809" fmla="*/ 1336681 w 1732033"/>
              <a:gd name="connsiteY809" fmla="*/ 918320 h 2115981"/>
              <a:gd name="connsiteX810" fmla="*/ 1331863 w 1732033"/>
              <a:gd name="connsiteY810" fmla="*/ 913824 h 2115981"/>
              <a:gd name="connsiteX811" fmla="*/ 1354666 w 1732033"/>
              <a:gd name="connsiteY811" fmla="*/ 915751 h 2115981"/>
              <a:gd name="connsiteX812" fmla="*/ 1382607 w 1732033"/>
              <a:gd name="connsiteY812" fmla="*/ 911897 h 2115981"/>
              <a:gd name="connsiteX813" fmla="*/ 1207895 w 1732033"/>
              <a:gd name="connsiteY813" fmla="*/ 870145 h 2115981"/>
              <a:gd name="connsiteX814" fmla="*/ 1218815 w 1732033"/>
              <a:gd name="connsiteY814" fmla="*/ 884598 h 2115981"/>
              <a:gd name="connsiteX815" fmla="*/ 1207895 w 1732033"/>
              <a:gd name="connsiteY815" fmla="*/ 870145 h 2115981"/>
              <a:gd name="connsiteX816" fmla="*/ 1313557 w 1732033"/>
              <a:gd name="connsiteY816" fmla="*/ 814262 h 2115981"/>
              <a:gd name="connsiteX817" fmla="*/ 1319017 w 1732033"/>
              <a:gd name="connsiteY817" fmla="*/ 818759 h 2115981"/>
              <a:gd name="connsiteX818" fmla="*/ 1313557 w 1732033"/>
              <a:gd name="connsiteY818" fmla="*/ 824861 h 2115981"/>
              <a:gd name="connsiteX819" fmla="*/ 1308419 w 1732033"/>
              <a:gd name="connsiteY819" fmla="*/ 819080 h 2115981"/>
              <a:gd name="connsiteX820" fmla="*/ 1313557 w 1732033"/>
              <a:gd name="connsiteY820" fmla="*/ 814262 h 2115981"/>
              <a:gd name="connsiteX821" fmla="*/ 1286901 w 1732033"/>
              <a:gd name="connsiteY821" fmla="*/ 813299 h 2115981"/>
              <a:gd name="connsiteX822" fmla="*/ 1299747 w 1732033"/>
              <a:gd name="connsiteY822" fmla="*/ 829036 h 2115981"/>
              <a:gd name="connsiteX823" fmla="*/ 1313557 w 1732033"/>
              <a:gd name="connsiteY823" fmla="*/ 838671 h 2115981"/>
              <a:gd name="connsiteX824" fmla="*/ 1343747 w 1732033"/>
              <a:gd name="connsiteY824" fmla="*/ 836101 h 2115981"/>
              <a:gd name="connsiteX825" fmla="*/ 1348243 w 1732033"/>
              <a:gd name="connsiteY825" fmla="*/ 839313 h 2115981"/>
              <a:gd name="connsiteX826" fmla="*/ 1344710 w 1732033"/>
              <a:gd name="connsiteY826" fmla="*/ 843488 h 2115981"/>
              <a:gd name="connsiteX827" fmla="*/ 1323834 w 1732033"/>
              <a:gd name="connsiteY827" fmla="*/ 846057 h 2115981"/>
              <a:gd name="connsiteX828" fmla="*/ 1301353 w 1732033"/>
              <a:gd name="connsiteY828" fmla="*/ 874962 h 2115981"/>
              <a:gd name="connsiteX829" fmla="*/ 1305528 w 1732033"/>
              <a:gd name="connsiteY829" fmla="*/ 892947 h 2115981"/>
              <a:gd name="connsiteX830" fmla="*/ 1291397 w 1732033"/>
              <a:gd name="connsiteY830" fmla="*/ 906436 h 2115981"/>
              <a:gd name="connsiteX831" fmla="*/ 1261850 w 1732033"/>
              <a:gd name="connsiteY831" fmla="*/ 883954 h 2115981"/>
              <a:gd name="connsiteX832" fmla="*/ 1252536 w 1732033"/>
              <a:gd name="connsiteY832" fmla="*/ 856656 h 2115981"/>
              <a:gd name="connsiteX833" fmla="*/ 1258638 w 1732033"/>
              <a:gd name="connsiteY833" fmla="*/ 835780 h 2115981"/>
              <a:gd name="connsiteX834" fmla="*/ 1264419 w 1732033"/>
              <a:gd name="connsiteY834" fmla="*/ 824861 h 2115981"/>
              <a:gd name="connsiteX835" fmla="*/ 1286901 w 1732033"/>
              <a:gd name="connsiteY835" fmla="*/ 813299 h 2115981"/>
              <a:gd name="connsiteX836" fmla="*/ 950562 w 1732033"/>
              <a:gd name="connsiteY836" fmla="*/ 805831 h 2115981"/>
              <a:gd name="connsiteX837" fmla="*/ 945825 w 1732033"/>
              <a:gd name="connsiteY837" fmla="*/ 810087 h 2115981"/>
              <a:gd name="connsiteX838" fmla="*/ 932015 w 1732033"/>
              <a:gd name="connsiteY838" fmla="*/ 826466 h 2115981"/>
              <a:gd name="connsiteX839" fmla="*/ 945503 w 1732033"/>
              <a:gd name="connsiteY839" fmla="*/ 824218 h 2115981"/>
              <a:gd name="connsiteX840" fmla="*/ 955138 w 1732033"/>
              <a:gd name="connsiteY840" fmla="*/ 815868 h 2115981"/>
              <a:gd name="connsiteX841" fmla="*/ 955781 w 1732033"/>
              <a:gd name="connsiteY841" fmla="*/ 805912 h 2115981"/>
              <a:gd name="connsiteX842" fmla="*/ 950562 w 1732033"/>
              <a:gd name="connsiteY842" fmla="*/ 805831 h 2115981"/>
              <a:gd name="connsiteX843" fmla="*/ 939673 w 1732033"/>
              <a:gd name="connsiteY843" fmla="*/ 793728 h 2115981"/>
              <a:gd name="connsiteX844" fmla="*/ 930731 w 1732033"/>
              <a:gd name="connsiteY844" fmla="*/ 806554 h 2115981"/>
              <a:gd name="connsiteX845" fmla="*/ 930088 w 1732033"/>
              <a:gd name="connsiteY845" fmla="*/ 809124 h 2115981"/>
              <a:gd name="connsiteX846" fmla="*/ 931373 w 1732033"/>
              <a:gd name="connsiteY846" fmla="*/ 813620 h 2115981"/>
              <a:gd name="connsiteX847" fmla="*/ 935548 w 1732033"/>
              <a:gd name="connsiteY847" fmla="*/ 812978 h 2115981"/>
              <a:gd name="connsiteX848" fmla="*/ 959956 w 1732033"/>
              <a:gd name="connsiteY848" fmla="*/ 797240 h 2115981"/>
              <a:gd name="connsiteX849" fmla="*/ 948073 w 1732033"/>
              <a:gd name="connsiteY849" fmla="*/ 796277 h 2115981"/>
              <a:gd name="connsiteX850" fmla="*/ 939673 w 1732033"/>
              <a:gd name="connsiteY850" fmla="*/ 793728 h 2115981"/>
              <a:gd name="connsiteX851" fmla="*/ 1623801 w 1732033"/>
              <a:gd name="connsiteY851" fmla="*/ 786000 h 2115981"/>
              <a:gd name="connsiteX852" fmla="*/ 1631188 w 1732033"/>
              <a:gd name="connsiteY852" fmla="*/ 792423 h 2115981"/>
              <a:gd name="connsiteX853" fmla="*/ 1628298 w 1732033"/>
              <a:gd name="connsiteY853" fmla="*/ 795314 h 2115981"/>
              <a:gd name="connsiteX854" fmla="*/ 1620911 w 1732033"/>
              <a:gd name="connsiteY854" fmla="*/ 788569 h 2115981"/>
              <a:gd name="connsiteX855" fmla="*/ 1623801 w 1732033"/>
              <a:gd name="connsiteY855" fmla="*/ 786000 h 2115981"/>
              <a:gd name="connsiteX856" fmla="*/ 1664589 w 1732033"/>
              <a:gd name="connsiteY856" fmla="*/ 732687 h 2115981"/>
              <a:gd name="connsiteX857" fmla="*/ 1671333 w 1732033"/>
              <a:gd name="connsiteY857" fmla="*/ 739110 h 2115981"/>
              <a:gd name="connsiteX858" fmla="*/ 1661699 w 1732033"/>
              <a:gd name="connsiteY858" fmla="*/ 748745 h 2115981"/>
              <a:gd name="connsiteX859" fmla="*/ 1653027 w 1732033"/>
              <a:gd name="connsiteY859" fmla="*/ 742001 h 2115981"/>
              <a:gd name="connsiteX860" fmla="*/ 1664589 w 1732033"/>
              <a:gd name="connsiteY860" fmla="*/ 732687 h 2115981"/>
              <a:gd name="connsiteX861" fmla="*/ 1458683 w 1732033"/>
              <a:gd name="connsiteY861" fmla="*/ 732647 h 2115981"/>
              <a:gd name="connsiteX862" fmla="*/ 1468679 w 1732033"/>
              <a:gd name="connsiteY862" fmla="*/ 733329 h 2115981"/>
              <a:gd name="connsiteX863" fmla="*/ 1449409 w 1732033"/>
              <a:gd name="connsiteY863" fmla="*/ 737503 h 2115981"/>
              <a:gd name="connsiteX864" fmla="*/ 1458683 w 1732033"/>
              <a:gd name="connsiteY864" fmla="*/ 732647 h 2115981"/>
              <a:gd name="connsiteX865" fmla="*/ 1541262 w 1732033"/>
              <a:gd name="connsiteY865" fmla="*/ 731403 h 2115981"/>
              <a:gd name="connsiteX866" fmla="*/ 1565349 w 1732033"/>
              <a:gd name="connsiteY866" fmla="*/ 737184 h 2115981"/>
              <a:gd name="connsiteX867" fmla="*/ 1559890 w 1732033"/>
              <a:gd name="connsiteY867" fmla="*/ 739111 h 2115981"/>
              <a:gd name="connsiteX868" fmla="*/ 1540941 w 1732033"/>
              <a:gd name="connsiteY868" fmla="*/ 739753 h 2115981"/>
              <a:gd name="connsiteX869" fmla="*/ 1534196 w 1732033"/>
              <a:gd name="connsiteY869" fmla="*/ 736541 h 2115981"/>
              <a:gd name="connsiteX870" fmla="*/ 1534839 w 1732033"/>
              <a:gd name="connsiteY870" fmla="*/ 731724 h 2115981"/>
              <a:gd name="connsiteX871" fmla="*/ 1541262 w 1732033"/>
              <a:gd name="connsiteY871" fmla="*/ 731403 h 2115981"/>
              <a:gd name="connsiteX872" fmla="*/ 545657 w 1732033"/>
              <a:gd name="connsiteY872" fmla="*/ 725702 h 2115981"/>
              <a:gd name="connsiteX873" fmla="*/ 562036 w 1732033"/>
              <a:gd name="connsiteY873" fmla="*/ 730761 h 2115981"/>
              <a:gd name="connsiteX874" fmla="*/ 542766 w 1732033"/>
              <a:gd name="connsiteY874" fmla="*/ 741359 h 2115981"/>
              <a:gd name="connsiteX875" fmla="*/ 524781 w 1732033"/>
              <a:gd name="connsiteY875" fmla="*/ 759023 h 2115981"/>
              <a:gd name="connsiteX876" fmla="*/ 519000 w 1732033"/>
              <a:gd name="connsiteY876" fmla="*/ 761271 h 2115981"/>
              <a:gd name="connsiteX877" fmla="*/ 518358 w 1732033"/>
              <a:gd name="connsiteY877" fmla="*/ 751958 h 2115981"/>
              <a:gd name="connsiteX878" fmla="*/ 534416 w 1732033"/>
              <a:gd name="connsiteY878" fmla="*/ 742323 h 2115981"/>
              <a:gd name="connsiteX879" fmla="*/ 536022 w 1732033"/>
              <a:gd name="connsiteY879" fmla="*/ 738469 h 2115981"/>
              <a:gd name="connsiteX880" fmla="*/ 545657 w 1732033"/>
              <a:gd name="connsiteY880" fmla="*/ 725702 h 2115981"/>
              <a:gd name="connsiteX881" fmla="*/ 1134989 w 1732033"/>
              <a:gd name="connsiteY881" fmla="*/ 725621 h 2115981"/>
              <a:gd name="connsiteX882" fmla="*/ 1129530 w 1732033"/>
              <a:gd name="connsiteY882" fmla="*/ 725943 h 2115981"/>
              <a:gd name="connsiteX883" fmla="*/ 1120537 w 1732033"/>
              <a:gd name="connsiteY883" fmla="*/ 732687 h 2115981"/>
              <a:gd name="connsiteX884" fmla="*/ 1120216 w 1732033"/>
              <a:gd name="connsiteY884" fmla="*/ 737183 h 2115981"/>
              <a:gd name="connsiteX885" fmla="*/ 1123427 w 1732033"/>
              <a:gd name="connsiteY885" fmla="*/ 739431 h 2115981"/>
              <a:gd name="connsiteX886" fmla="*/ 1129208 w 1732033"/>
              <a:gd name="connsiteY886" fmla="*/ 733008 h 2115981"/>
              <a:gd name="connsiteX887" fmla="*/ 1131456 w 1732033"/>
              <a:gd name="connsiteY887" fmla="*/ 729154 h 2115981"/>
              <a:gd name="connsiteX888" fmla="*/ 1134989 w 1732033"/>
              <a:gd name="connsiteY888" fmla="*/ 725621 h 2115981"/>
              <a:gd name="connsiteX889" fmla="*/ 1148479 w 1732033"/>
              <a:gd name="connsiteY889" fmla="*/ 724978 h 2115981"/>
              <a:gd name="connsiteX890" fmla="*/ 1135953 w 1732033"/>
              <a:gd name="connsiteY890" fmla="*/ 737183 h 2115981"/>
              <a:gd name="connsiteX891" fmla="*/ 1151691 w 1732033"/>
              <a:gd name="connsiteY891" fmla="*/ 730439 h 2115981"/>
              <a:gd name="connsiteX892" fmla="*/ 1155223 w 1732033"/>
              <a:gd name="connsiteY892" fmla="*/ 725943 h 2115981"/>
              <a:gd name="connsiteX893" fmla="*/ 1148479 w 1732033"/>
              <a:gd name="connsiteY893" fmla="*/ 724978 h 2115981"/>
              <a:gd name="connsiteX894" fmla="*/ 583954 w 1732033"/>
              <a:gd name="connsiteY894" fmla="*/ 723012 h 2115981"/>
              <a:gd name="connsiteX895" fmla="*/ 587407 w 1732033"/>
              <a:gd name="connsiteY895" fmla="*/ 726264 h 2115981"/>
              <a:gd name="connsiteX896" fmla="*/ 582911 w 1732033"/>
              <a:gd name="connsiteY896" fmla="*/ 737184 h 2115981"/>
              <a:gd name="connsiteX897" fmla="*/ 561714 w 1732033"/>
              <a:gd name="connsiteY897" fmla="*/ 731082 h 2115981"/>
              <a:gd name="connsiteX898" fmla="*/ 580020 w 1732033"/>
              <a:gd name="connsiteY898" fmla="*/ 724337 h 2115981"/>
              <a:gd name="connsiteX899" fmla="*/ 583954 w 1732033"/>
              <a:gd name="connsiteY899" fmla="*/ 723012 h 2115981"/>
              <a:gd name="connsiteX900" fmla="*/ 1351776 w 1732033"/>
              <a:gd name="connsiteY900" fmla="*/ 702819 h 2115981"/>
              <a:gd name="connsiteX901" fmla="*/ 1362696 w 1732033"/>
              <a:gd name="connsiteY901" fmla="*/ 711812 h 2115981"/>
              <a:gd name="connsiteX902" fmla="*/ 1350170 w 1732033"/>
              <a:gd name="connsiteY902" fmla="*/ 706994 h 2115981"/>
              <a:gd name="connsiteX903" fmla="*/ 1347921 w 1732033"/>
              <a:gd name="connsiteY903" fmla="*/ 703783 h 2115981"/>
              <a:gd name="connsiteX904" fmla="*/ 1351776 w 1732033"/>
              <a:gd name="connsiteY904" fmla="*/ 702819 h 2115981"/>
              <a:gd name="connsiteX905" fmla="*/ 1070114 w 1732033"/>
              <a:gd name="connsiteY905" fmla="*/ 699929 h 2115981"/>
              <a:gd name="connsiteX906" fmla="*/ 1070756 w 1732033"/>
              <a:gd name="connsiteY906" fmla="*/ 709242 h 2115981"/>
              <a:gd name="connsiteX907" fmla="*/ 1066261 w 1732033"/>
              <a:gd name="connsiteY907" fmla="*/ 700892 h 2115981"/>
              <a:gd name="connsiteX908" fmla="*/ 1070114 w 1732033"/>
              <a:gd name="connsiteY908" fmla="*/ 699929 h 2115981"/>
              <a:gd name="connsiteX909" fmla="*/ 1132420 w 1732033"/>
              <a:gd name="connsiteY909" fmla="*/ 681622 h 2115981"/>
              <a:gd name="connsiteX910" fmla="*/ 1126960 w 1732033"/>
              <a:gd name="connsiteY910" fmla="*/ 689651 h 2115981"/>
              <a:gd name="connsiteX911" fmla="*/ 1134668 w 1732033"/>
              <a:gd name="connsiteY911" fmla="*/ 683549 h 2115981"/>
              <a:gd name="connsiteX912" fmla="*/ 1132420 w 1732033"/>
              <a:gd name="connsiteY912" fmla="*/ 681622 h 2115981"/>
              <a:gd name="connsiteX913" fmla="*/ 1169033 w 1732033"/>
              <a:gd name="connsiteY913" fmla="*/ 657213 h 2115981"/>
              <a:gd name="connsiteX914" fmla="*/ 1160683 w 1732033"/>
              <a:gd name="connsiteY914" fmla="*/ 665563 h 2115981"/>
              <a:gd name="connsiteX915" fmla="*/ 1148799 w 1732033"/>
              <a:gd name="connsiteY915" fmla="*/ 686440 h 2115981"/>
              <a:gd name="connsiteX916" fmla="*/ 1164857 w 1732033"/>
              <a:gd name="connsiteY916" fmla="*/ 680016 h 2115981"/>
              <a:gd name="connsiteX917" fmla="*/ 1175777 w 1732033"/>
              <a:gd name="connsiteY917" fmla="*/ 666527 h 2115981"/>
              <a:gd name="connsiteX918" fmla="*/ 1178346 w 1732033"/>
              <a:gd name="connsiteY918" fmla="*/ 661709 h 2115981"/>
              <a:gd name="connsiteX919" fmla="*/ 1169033 w 1732033"/>
              <a:gd name="connsiteY919" fmla="*/ 657213 h 2115981"/>
              <a:gd name="connsiteX920" fmla="*/ 1192676 w 1732033"/>
              <a:gd name="connsiteY920" fmla="*/ 651280 h 2115981"/>
              <a:gd name="connsiteX921" fmla="*/ 1190592 w 1732033"/>
              <a:gd name="connsiteY921" fmla="*/ 658956 h 2115981"/>
              <a:gd name="connsiteX922" fmla="*/ 1191194 w 1732033"/>
              <a:gd name="connsiteY922" fmla="*/ 658217 h 2115981"/>
              <a:gd name="connsiteX923" fmla="*/ 1375863 w 1732033"/>
              <a:gd name="connsiteY923" fmla="*/ 650791 h 2115981"/>
              <a:gd name="connsiteX924" fmla="*/ 1384213 w 1732033"/>
              <a:gd name="connsiteY924" fmla="*/ 655609 h 2115981"/>
              <a:gd name="connsiteX925" fmla="*/ 1394490 w 1732033"/>
              <a:gd name="connsiteY925" fmla="*/ 671667 h 2115981"/>
              <a:gd name="connsiteX926" fmla="*/ 1398666 w 1732033"/>
              <a:gd name="connsiteY926" fmla="*/ 685156 h 2115981"/>
              <a:gd name="connsiteX927" fmla="*/ 1412475 w 1732033"/>
              <a:gd name="connsiteY927" fmla="*/ 706352 h 2115981"/>
              <a:gd name="connsiteX928" fmla="*/ 1423395 w 1732033"/>
              <a:gd name="connsiteY928" fmla="*/ 725301 h 2115981"/>
              <a:gd name="connsiteX929" fmla="*/ 1432708 w 1732033"/>
              <a:gd name="connsiteY929" fmla="*/ 731403 h 2115981"/>
              <a:gd name="connsiteX930" fmla="*/ 1436241 w 1732033"/>
              <a:gd name="connsiteY930" fmla="*/ 731403 h 2115981"/>
              <a:gd name="connsiteX931" fmla="*/ 1431103 w 1732033"/>
              <a:gd name="connsiteY931" fmla="*/ 749388 h 2115981"/>
              <a:gd name="connsiteX932" fmla="*/ 1428855 w 1732033"/>
              <a:gd name="connsiteY932" fmla="*/ 785680 h 2115981"/>
              <a:gd name="connsiteX933" fmla="*/ 1423074 w 1732033"/>
              <a:gd name="connsiteY933" fmla="*/ 832891 h 2115981"/>
              <a:gd name="connsiteX934" fmla="*/ 1428855 w 1732033"/>
              <a:gd name="connsiteY934" fmla="*/ 845737 h 2115981"/>
              <a:gd name="connsiteX935" fmla="*/ 1429818 w 1732033"/>
              <a:gd name="connsiteY935" fmla="*/ 856978 h 2115981"/>
              <a:gd name="connsiteX936" fmla="*/ 1414402 w 1732033"/>
              <a:gd name="connsiteY936" fmla="*/ 859868 h 2115981"/>
              <a:gd name="connsiteX937" fmla="*/ 1395133 w 1732033"/>
              <a:gd name="connsiteY937" fmla="*/ 836745 h 2115981"/>
              <a:gd name="connsiteX938" fmla="*/ 1394812 w 1732033"/>
              <a:gd name="connsiteY938" fmla="*/ 835781 h 2115981"/>
              <a:gd name="connsiteX939" fmla="*/ 1389994 w 1732033"/>
              <a:gd name="connsiteY939" fmla="*/ 793066 h 2115981"/>
              <a:gd name="connsiteX940" fmla="*/ 1386461 w 1732033"/>
              <a:gd name="connsiteY940" fmla="*/ 736542 h 2115981"/>
              <a:gd name="connsiteX941" fmla="*/ 1377148 w 1732033"/>
              <a:gd name="connsiteY941" fmla="*/ 702177 h 2115981"/>
              <a:gd name="connsiteX942" fmla="*/ 1369761 w 1732033"/>
              <a:gd name="connsiteY942" fmla="*/ 660105 h 2115981"/>
              <a:gd name="connsiteX943" fmla="*/ 1375863 w 1732033"/>
              <a:gd name="connsiteY943" fmla="*/ 650791 h 2115981"/>
              <a:gd name="connsiteX944" fmla="*/ 1350171 w 1732033"/>
              <a:gd name="connsiteY944" fmla="*/ 650469 h 2115981"/>
              <a:gd name="connsiteX945" fmla="*/ 1335397 w 1732033"/>
              <a:gd name="connsiteY945" fmla="*/ 665243 h 2115981"/>
              <a:gd name="connsiteX946" fmla="*/ 1335107 w 1732033"/>
              <a:gd name="connsiteY946" fmla="*/ 665533 h 2115981"/>
              <a:gd name="connsiteX947" fmla="*/ 1336320 w 1732033"/>
              <a:gd name="connsiteY947" fmla="*/ 676524 h 2115981"/>
              <a:gd name="connsiteX948" fmla="*/ 1345995 w 1732033"/>
              <a:gd name="connsiteY948" fmla="*/ 683228 h 2115981"/>
              <a:gd name="connsiteX949" fmla="*/ 1333148 w 1732033"/>
              <a:gd name="connsiteY949" fmla="*/ 676805 h 2115981"/>
              <a:gd name="connsiteX950" fmla="*/ 1333469 w 1732033"/>
              <a:gd name="connsiteY950" fmla="*/ 667170 h 2115981"/>
              <a:gd name="connsiteX951" fmla="*/ 1333470 w 1732033"/>
              <a:gd name="connsiteY951" fmla="*/ 667169 h 2115981"/>
              <a:gd name="connsiteX952" fmla="*/ 1329014 w 1732033"/>
              <a:gd name="connsiteY952" fmla="*/ 661148 h 2115981"/>
              <a:gd name="connsiteX953" fmla="*/ 1330580 w 1732033"/>
              <a:gd name="connsiteY953" fmla="*/ 652717 h 2115981"/>
              <a:gd name="connsiteX954" fmla="*/ 1337967 w 1732033"/>
              <a:gd name="connsiteY954" fmla="*/ 654323 h 2115981"/>
              <a:gd name="connsiteX955" fmla="*/ 1350171 w 1732033"/>
              <a:gd name="connsiteY955" fmla="*/ 650469 h 2115981"/>
              <a:gd name="connsiteX956" fmla="*/ 1195695 w 1732033"/>
              <a:gd name="connsiteY956" fmla="*/ 642980 h 2115981"/>
              <a:gd name="connsiteX957" fmla="*/ 1194689 w 1732033"/>
              <a:gd name="connsiteY957" fmla="*/ 643704 h 2115981"/>
              <a:gd name="connsiteX958" fmla="*/ 1194727 w 1732033"/>
              <a:gd name="connsiteY958" fmla="*/ 643725 h 2115981"/>
              <a:gd name="connsiteX959" fmla="*/ 1194619 w 1732033"/>
              <a:gd name="connsiteY959" fmla="*/ 644120 h 2115981"/>
              <a:gd name="connsiteX960" fmla="*/ 1276696 w 1732033"/>
              <a:gd name="connsiteY960" fmla="*/ 639377 h 2115981"/>
              <a:gd name="connsiteX961" fmla="*/ 1276840 w 1732033"/>
              <a:gd name="connsiteY961" fmla="*/ 639514 h 2115981"/>
              <a:gd name="connsiteX962" fmla="*/ 1276873 w 1732033"/>
              <a:gd name="connsiteY962" fmla="*/ 639423 h 2115981"/>
              <a:gd name="connsiteX963" fmla="*/ 1488270 w 1732033"/>
              <a:gd name="connsiteY963" fmla="*/ 612251 h 2115981"/>
              <a:gd name="connsiteX964" fmla="*/ 1500474 w 1732033"/>
              <a:gd name="connsiteY964" fmla="*/ 614820 h 2115981"/>
              <a:gd name="connsiteX965" fmla="*/ 1488270 w 1732033"/>
              <a:gd name="connsiteY965" fmla="*/ 612251 h 2115981"/>
              <a:gd name="connsiteX966" fmla="*/ 1479920 w 1732033"/>
              <a:gd name="connsiteY966" fmla="*/ 603579 h 2115981"/>
              <a:gd name="connsiteX967" fmla="*/ 1483774 w 1732033"/>
              <a:gd name="connsiteY967" fmla="*/ 604543 h 2115981"/>
              <a:gd name="connsiteX968" fmla="*/ 1484737 w 1732033"/>
              <a:gd name="connsiteY968" fmla="*/ 612251 h 2115981"/>
              <a:gd name="connsiteX969" fmla="*/ 1481847 w 1732033"/>
              <a:gd name="connsiteY969" fmla="*/ 612894 h 2115981"/>
              <a:gd name="connsiteX970" fmla="*/ 1456796 w 1732033"/>
              <a:gd name="connsiteY970" fmla="*/ 617390 h 2115981"/>
              <a:gd name="connsiteX971" fmla="*/ 1450694 w 1732033"/>
              <a:gd name="connsiteY971" fmla="*/ 616426 h 2115981"/>
              <a:gd name="connsiteX972" fmla="*/ 1479920 w 1732033"/>
              <a:gd name="connsiteY972" fmla="*/ 603579 h 2115981"/>
              <a:gd name="connsiteX973" fmla="*/ 1216566 w 1732033"/>
              <a:gd name="connsiteY973" fmla="*/ 577887 h 2115981"/>
              <a:gd name="connsiteX974" fmla="*/ 1218814 w 1732033"/>
              <a:gd name="connsiteY974" fmla="*/ 580777 h 2115981"/>
              <a:gd name="connsiteX975" fmla="*/ 1214960 w 1732033"/>
              <a:gd name="connsiteY975" fmla="*/ 585595 h 2115981"/>
              <a:gd name="connsiteX976" fmla="*/ 1212391 w 1732033"/>
              <a:gd name="connsiteY976" fmla="*/ 582383 h 2115981"/>
              <a:gd name="connsiteX977" fmla="*/ 1216566 w 1732033"/>
              <a:gd name="connsiteY977" fmla="*/ 577887 h 2115981"/>
              <a:gd name="connsiteX978" fmla="*/ 1081678 w 1732033"/>
              <a:gd name="connsiteY978" fmla="*/ 569536 h 2115981"/>
              <a:gd name="connsiteX979" fmla="*/ 1084889 w 1732033"/>
              <a:gd name="connsiteY979" fmla="*/ 573711 h 2115981"/>
              <a:gd name="connsiteX980" fmla="*/ 1081678 w 1732033"/>
              <a:gd name="connsiteY980" fmla="*/ 577886 h 2115981"/>
              <a:gd name="connsiteX981" fmla="*/ 1077824 w 1732033"/>
              <a:gd name="connsiteY981" fmla="*/ 574354 h 2115981"/>
              <a:gd name="connsiteX982" fmla="*/ 1081678 w 1732033"/>
              <a:gd name="connsiteY982" fmla="*/ 569536 h 2115981"/>
              <a:gd name="connsiteX983" fmla="*/ 1416651 w 1732033"/>
              <a:gd name="connsiteY983" fmla="*/ 567288 h 2115981"/>
              <a:gd name="connsiteX984" fmla="*/ 1404768 w 1732033"/>
              <a:gd name="connsiteY984" fmla="*/ 569215 h 2115981"/>
              <a:gd name="connsiteX985" fmla="*/ 1354988 w 1732033"/>
              <a:gd name="connsiteY985" fmla="*/ 585273 h 2115981"/>
              <a:gd name="connsiteX986" fmla="*/ 1303923 w 1732033"/>
              <a:gd name="connsiteY986" fmla="*/ 586557 h 2115981"/>
              <a:gd name="connsiteX987" fmla="*/ 1287222 w 1732033"/>
              <a:gd name="connsiteY987" fmla="*/ 580777 h 2115981"/>
              <a:gd name="connsiteX988" fmla="*/ 1298624 w 1732033"/>
              <a:gd name="connsiteY988" fmla="*/ 591295 h 2115981"/>
              <a:gd name="connsiteX989" fmla="*/ 1301964 w 1732033"/>
              <a:gd name="connsiteY989" fmla="*/ 605601 h 2115981"/>
              <a:gd name="connsiteX990" fmla="*/ 1301996 w 1732033"/>
              <a:gd name="connsiteY990" fmla="*/ 605506 h 2115981"/>
              <a:gd name="connsiteX991" fmla="*/ 1327989 w 1732033"/>
              <a:gd name="connsiteY991" fmla="*/ 617407 h 2115981"/>
              <a:gd name="connsiteX992" fmla="*/ 1328010 w 1732033"/>
              <a:gd name="connsiteY992" fmla="*/ 617389 h 2115981"/>
              <a:gd name="connsiteX993" fmla="*/ 1381644 w 1732033"/>
              <a:gd name="connsiteY993" fmla="*/ 611929 h 2115981"/>
              <a:gd name="connsiteX994" fmla="*/ 1388710 w 1732033"/>
              <a:gd name="connsiteY994" fmla="*/ 612893 h 2115981"/>
              <a:gd name="connsiteX995" fmla="*/ 1398987 w 1732033"/>
              <a:gd name="connsiteY995" fmla="*/ 609039 h 2115981"/>
              <a:gd name="connsiteX996" fmla="*/ 1407016 w 1732033"/>
              <a:gd name="connsiteY996" fmla="*/ 604542 h 2115981"/>
              <a:gd name="connsiteX997" fmla="*/ 1409264 w 1732033"/>
              <a:gd name="connsiteY997" fmla="*/ 611929 h 2115981"/>
              <a:gd name="connsiteX998" fmla="*/ 1410549 w 1732033"/>
              <a:gd name="connsiteY998" fmla="*/ 615462 h 2115981"/>
              <a:gd name="connsiteX999" fmla="*/ 1415688 w 1732033"/>
              <a:gd name="connsiteY999" fmla="*/ 613214 h 2115981"/>
              <a:gd name="connsiteX1000" fmla="*/ 1425002 w 1732033"/>
              <a:gd name="connsiteY1000" fmla="*/ 592660 h 2115981"/>
              <a:gd name="connsiteX1001" fmla="*/ 1421790 w 1732033"/>
              <a:gd name="connsiteY1001" fmla="*/ 585273 h 2115981"/>
              <a:gd name="connsiteX1002" fmla="*/ 1420505 w 1732033"/>
              <a:gd name="connsiteY1002" fmla="*/ 576923 h 2115981"/>
              <a:gd name="connsiteX1003" fmla="*/ 1416651 w 1732033"/>
              <a:gd name="connsiteY1003" fmla="*/ 567288 h 2115981"/>
              <a:gd name="connsiteX1004" fmla="*/ 1430783 w 1732033"/>
              <a:gd name="connsiteY1004" fmla="*/ 559901 h 2115981"/>
              <a:gd name="connsiteX1005" fmla="*/ 1431104 w 1732033"/>
              <a:gd name="connsiteY1005" fmla="*/ 560222 h 2115981"/>
              <a:gd name="connsiteX1006" fmla="*/ 1430839 w 1732033"/>
              <a:gd name="connsiteY1006" fmla="*/ 560209 h 2115981"/>
              <a:gd name="connsiteX1007" fmla="*/ 1096451 w 1732033"/>
              <a:gd name="connsiteY1007" fmla="*/ 534851 h 2115981"/>
              <a:gd name="connsiteX1008" fmla="*/ 1100304 w 1732033"/>
              <a:gd name="connsiteY1008" fmla="*/ 538704 h 2115981"/>
              <a:gd name="connsiteX1009" fmla="*/ 1096451 w 1732033"/>
              <a:gd name="connsiteY1009" fmla="*/ 541595 h 2115981"/>
              <a:gd name="connsiteX1010" fmla="*/ 1093239 w 1732033"/>
              <a:gd name="connsiteY1010" fmla="*/ 537099 h 2115981"/>
              <a:gd name="connsiteX1011" fmla="*/ 1096451 w 1732033"/>
              <a:gd name="connsiteY1011" fmla="*/ 534851 h 2115981"/>
              <a:gd name="connsiteX1012" fmla="*/ 1406052 w 1732033"/>
              <a:gd name="connsiteY1012" fmla="*/ 532281 h 2115981"/>
              <a:gd name="connsiteX1013" fmla="*/ 1412796 w 1732033"/>
              <a:gd name="connsiteY1013" fmla="*/ 538062 h 2115981"/>
              <a:gd name="connsiteX1014" fmla="*/ 1411191 w 1732033"/>
              <a:gd name="connsiteY1014" fmla="*/ 539668 h 2115981"/>
              <a:gd name="connsiteX1015" fmla="*/ 1406052 w 1732033"/>
              <a:gd name="connsiteY1015" fmla="*/ 532281 h 2115981"/>
              <a:gd name="connsiteX1016" fmla="*/ 1601320 w 1732033"/>
              <a:gd name="connsiteY1016" fmla="*/ 529069 h 2115981"/>
              <a:gd name="connsiteX1017" fmla="*/ 1610312 w 1732033"/>
              <a:gd name="connsiteY1017" fmla="*/ 529712 h 2115981"/>
              <a:gd name="connsiteX1018" fmla="*/ 1605174 w 1732033"/>
              <a:gd name="connsiteY1018" fmla="*/ 537741 h 2115981"/>
              <a:gd name="connsiteX1019" fmla="*/ 1596824 w 1732033"/>
              <a:gd name="connsiteY1019" fmla="*/ 544485 h 2115981"/>
              <a:gd name="connsiteX1020" fmla="*/ 1594575 w 1732033"/>
              <a:gd name="connsiteY1020" fmla="*/ 545128 h 2115981"/>
              <a:gd name="connsiteX1021" fmla="*/ 1574984 w 1732033"/>
              <a:gd name="connsiteY1021" fmla="*/ 547055 h 2115981"/>
              <a:gd name="connsiteX1022" fmla="*/ 1553145 w 1732033"/>
              <a:gd name="connsiteY1022" fmla="*/ 554441 h 2115981"/>
              <a:gd name="connsiteX1023" fmla="*/ 1589437 w 1732033"/>
              <a:gd name="connsiteY1023" fmla="*/ 535814 h 2115981"/>
              <a:gd name="connsiteX1024" fmla="*/ 1596181 w 1732033"/>
              <a:gd name="connsiteY1024" fmla="*/ 532602 h 2115981"/>
              <a:gd name="connsiteX1025" fmla="*/ 1601320 w 1732033"/>
              <a:gd name="connsiteY1025" fmla="*/ 529069 h 2115981"/>
              <a:gd name="connsiteX1026" fmla="*/ 418154 w 1732033"/>
              <a:gd name="connsiteY1026" fmla="*/ 508194 h 2115981"/>
              <a:gd name="connsiteX1027" fmla="*/ 427467 w 1732033"/>
              <a:gd name="connsiteY1027" fmla="*/ 528106 h 2115981"/>
              <a:gd name="connsiteX1028" fmla="*/ 450591 w 1732033"/>
              <a:gd name="connsiteY1028" fmla="*/ 587521 h 2115981"/>
              <a:gd name="connsiteX1029" fmla="*/ 470182 w 1732033"/>
              <a:gd name="connsiteY1029" fmla="*/ 645331 h 2115981"/>
              <a:gd name="connsiteX1030" fmla="*/ 489130 w 1732033"/>
              <a:gd name="connsiteY1030" fmla="*/ 698965 h 2115981"/>
              <a:gd name="connsiteX1031" fmla="*/ 501590 w 1732033"/>
              <a:gd name="connsiteY1031" fmla="*/ 732511 h 2115981"/>
              <a:gd name="connsiteX1032" fmla="*/ 501656 w 1732033"/>
              <a:gd name="connsiteY1032" fmla="*/ 732366 h 2115981"/>
              <a:gd name="connsiteX1033" fmla="*/ 519320 w 1732033"/>
              <a:gd name="connsiteY1033" fmla="*/ 765445 h 2115981"/>
              <a:gd name="connsiteX1034" fmla="*/ 525744 w 1732033"/>
              <a:gd name="connsiteY1034" fmla="*/ 778613 h 2115981"/>
              <a:gd name="connsiteX1035" fmla="*/ 534094 w 1732033"/>
              <a:gd name="connsiteY1035" fmla="*/ 781503 h 2115981"/>
              <a:gd name="connsiteX1036" fmla="*/ 546298 w 1732033"/>
              <a:gd name="connsiteY1036" fmla="*/ 777971 h 2115981"/>
              <a:gd name="connsiteX1037" fmla="*/ 565568 w 1732033"/>
              <a:gd name="connsiteY1037" fmla="*/ 768015 h 2115981"/>
              <a:gd name="connsiteX1038" fmla="*/ 565568 w 1732033"/>
              <a:gd name="connsiteY1038" fmla="*/ 763197 h 2115981"/>
              <a:gd name="connsiteX1039" fmla="*/ 570385 w 1732033"/>
              <a:gd name="connsiteY1039" fmla="*/ 757095 h 2115981"/>
              <a:gd name="connsiteX1040" fmla="*/ 573597 w 1732033"/>
              <a:gd name="connsiteY1040" fmla="*/ 758059 h 2115981"/>
              <a:gd name="connsiteX1041" fmla="*/ 580663 w 1732033"/>
              <a:gd name="connsiteY1041" fmla="*/ 758380 h 2115981"/>
              <a:gd name="connsiteX1042" fmla="*/ 592224 w 1732033"/>
              <a:gd name="connsiteY1042" fmla="*/ 749387 h 2115981"/>
              <a:gd name="connsiteX1043" fmla="*/ 593509 w 1732033"/>
              <a:gd name="connsiteY1043" fmla="*/ 744891 h 2115981"/>
              <a:gd name="connsiteX1044" fmla="*/ 597042 w 1732033"/>
              <a:gd name="connsiteY1044" fmla="*/ 731403 h 2115981"/>
              <a:gd name="connsiteX1045" fmla="*/ 616633 w 1732033"/>
              <a:gd name="connsiteY1045" fmla="*/ 740716 h 2115981"/>
              <a:gd name="connsiteX1046" fmla="*/ 615027 w 1732033"/>
              <a:gd name="connsiteY1046" fmla="*/ 748745 h 2115981"/>
              <a:gd name="connsiteX1047" fmla="*/ 625947 w 1732033"/>
              <a:gd name="connsiteY1047" fmla="*/ 749709 h 2115981"/>
              <a:gd name="connsiteX1048" fmla="*/ 637509 w 1732033"/>
              <a:gd name="connsiteY1048" fmla="*/ 743285 h 2115981"/>
              <a:gd name="connsiteX1049" fmla="*/ 656136 w 1732033"/>
              <a:gd name="connsiteY1049" fmla="*/ 732687 h 2115981"/>
              <a:gd name="connsiteX1050" fmla="*/ 665771 w 1732033"/>
              <a:gd name="connsiteY1050" fmla="*/ 730760 h 2115981"/>
              <a:gd name="connsiteX1051" fmla="*/ 662881 w 1732033"/>
              <a:gd name="connsiteY1051" fmla="*/ 739431 h 2115981"/>
              <a:gd name="connsiteX1052" fmla="*/ 653567 w 1732033"/>
              <a:gd name="connsiteY1052" fmla="*/ 752920 h 2115981"/>
              <a:gd name="connsiteX1053" fmla="*/ 631085 w 1732033"/>
              <a:gd name="connsiteY1053" fmla="*/ 778934 h 2115981"/>
              <a:gd name="connsiteX1054" fmla="*/ 627874 w 1732033"/>
              <a:gd name="connsiteY1054" fmla="*/ 789854 h 2115981"/>
              <a:gd name="connsiteX1055" fmla="*/ 641041 w 1732033"/>
              <a:gd name="connsiteY1055" fmla="*/ 800131 h 2115981"/>
              <a:gd name="connsiteX1056" fmla="*/ 677654 w 1732033"/>
              <a:gd name="connsiteY1056" fmla="*/ 805912 h 2115981"/>
              <a:gd name="connsiteX1057" fmla="*/ 683114 w 1732033"/>
              <a:gd name="connsiteY1057" fmla="*/ 804628 h 2115981"/>
              <a:gd name="connsiteX1058" fmla="*/ 686325 w 1732033"/>
              <a:gd name="connsiteY1058" fmla="*/ 800774 h 2115981"/>
              <a:gd name="connsiteX1059" fmla="*/ 687289 w 1732033"/>
              <a:gd name="connsiteY1059" fmla="*/ 784073 h 2115981"/>
              <a:gd name="connsiteX1060" fmla="*/ 671873 w 1732033"/>
              <a:gd name="connsiteY1060" fmla="*/ 785679 h 2115981"/>
              <a:gd name="connsiteX1061" fmla="*/ 666735 w 1732033"/>
              <a:gd name="connsiteY1061" fmla="*/ 787285 h 2115981"/>
              <a:gd name="connsiteX1062" fmla="*/ 666092 w 1732033"/>
              <a:gd name="connsiteY1062" fmla="*/ 782146 h 2115981"/>
              <a:gd name="connsiteX1063" fmla="*/ 670588 w 1732033"/>
              <a:gd name="connsiteY1063" fmla="*/ 777650 h 2115981"/>
              <a:gd name="connsiteX1064" fmla="*/ 692106 w 1732033"/>
              <a:gd name="connsiteY1064" fmla="*/ 760307 h 2115981"/>
              <a:gd name="connsiteX1065" fmla="*/ 695960 w 1732033"/>
              <a:gd name="connsiteY1065" fmla="*/ 725300 h 2115981"/>
              <a:gd name="connsiteX1066" fmla="*/ 708486 w 1732033"/>
              <a:gd name="connsiteY1066" fmla="*/ 680980 h 2115981"/>
              <a:gd name="connsiteX1067" fmla="*/ 739317 w 1732033"/>
              <a:gd name="connsiteY1067" fmla="*/ 678090 h 2115981"/>
              <a:gd name="connsiteX1068" fmla="*/ 784280 w 1732033"/>
              <a:gd name="connsiteY1068" fmla="*/ 693505 h 2115981"/>
              <a:gd name="connsiteX1069" fmla="*/ 803550 w 1732033"/>
              <a:gd name="connsiteY1069" fmla="*/ 697359 h 2115981"/>
              <a:gd name="connsiteX1070" fmla="*/ 822499 w 1732033"/>
              <a:gd name="connsiteY1070" fmla="*/ 698644 h 2115981"/>
              <a:gd name="connsiteX1071" fmla="*/ 846907 w 1732033"/>
              <a:gd name="connsiteY1071" fmla="*/ 706352 h 2115981"/>
              <a:gd name="connsiteX1072" fmla="*/ 842090 w 1732033"/>
              <a:gd name="connsiteY1072" fmla="*/ 678090 h 2115981"/>
              <a:gd name="connsiteX1073" fmla="*/ 830528 w 1732033"/>
              <a:gd name="connsiteY1073" fmla="*/ 650469 h 2115981"/>
              <a:gd name="connsiteX1074" fmla="*/ 827316 w 1732033"/>
              <a:gd name="connsiteY1074" fmla="*/ 627345 h 2115981"/>
              <a:gd name="connsiteX1075" fmla="*/ 819608 w 1732033"/>
              <a:gd name="connsiteY1075" fmla="*/ 595872 h 2115981"/>
              <a:gd name="connsiteX1076" fmla="*/ 819287 w 1732033"/>
              <a:gd name="connsiteY1076" fmla="*/ 589769 h 2115981"/>
              <a:gd name="connsiteX1077" fmla="*/ 831492 w 1732033"/>
              <a:gd name="connsiteY1077" fmla="*/ 626061 h 2115981"/>
              <a:gd name="connsiteX1078" fmla="*/ 834703 w 1732033"/>
              <a:gd name="connsiteY1078" fmla="*/ 639550 h 2115981"/>
              <a:gd name="connsiteX1079" fmla="*/ 854294 w 1732033"/>
              <a:gd name="connsiteY1079" fmla="*/ 702176 h 2115981"/>
              <a:gd name="connsiteX1080" fmla="*/ 864250 w 1732033"/>
              <a:gd name="connsiteY1080" fmla="*/ 714380 h 2115981"/>
              <a:gd name="connsiteX1081" fmla="*/ 889301 w 1732033"/>
              <a:gd name="connsiteY1081" fmla="*/ 728512 h 2115981"/>
              <a:gd name="connsiteX1082" fmla="*/ 902147 w 1732033"/>
              <a:gd name="connsiteY1082" fmla="*/ 723052 h 2115981"/>
              <a:gd name="connsiteX1083" fmla="*/ 916921 w 1732033"/>
              <a:gd name="connsiteY1083" fmla="*/ 694790 h 2115981"/>
              <a:gd name="connsiteX1084" fmla="*/ 934263 w 1732033"/>
              <a:gd name="connsiteY1084" fmla="*/ 692220 h 2115981"/>
              <a:gd name="connsiteX1085" fmla="*/ 939081 w 1732033"/>
              <a:gd name="connsiteY1085" fmla="*/ 705067 h 2115981"/>
              <a:gd name="connsiteX1086" fmla="*/ 940365 w 1732033"/>
              <a:gd name="connsiteY1086" fmla="*/ 767373 h 2115981"/>
              <a:gd name="connsiteX1087" fmla="*/ 935548 w 1732033"/>
              <a:gd name="connsiteY1087" fmla="*/ 785036 h 2115981"/>
              <a:gd name="connsiteX1088" fmla="*/ 936124 w 1732033"/>
              <a:gd name="connsiteY1088" fmla="*/ 786116 h 2115981"/>
              <a:gd name="connsiteX1089" fmla="*/ 935547 w 1732033"/>
              <a:gd name="connsiteY1089" fmla="*/ 785679 h 2115981"/>
              <a:gd name="connsiteX1090" fmla="*/ 937475 w 1732033"/>
              <a:gd name="connsiteY1090" fmla="*/ 791780 h 2115981"/>
              <a:gd name="connsiteX1091" fmla="*/ 945825 w 1732033"/>
              <a:gd name="connsiteY1091" fmla="*/ 791780 h 2115981"/>
              <a:gd name="connsiteX1092" fmla="*/ 941103 w 1732033"/>
              <a:gd name="connsiteY1092" fmla="*/ 789622 h 2115981"/>
              <a:gd name="connsiteX1093" fmla="*/ 942252 w 1732033"/>
              <a:gd name="connsiteY1093" fmla="*/ 789533 h 2115981"/>
              <a:gd name="connsiteX1094" fmla="*/ 946146 w 1732033"/>
              <a:gd name="connsiteY1094" fmla="*/ 791139 h 2115981"/>
              <a:gd name="connsiteX1095" fmla="*/ 962847 w 1732033"/>
              <a:gd name="connsiteY1095" fmla="*/ 785036 h 2115981"/>
              <a:gd name="connsiteX1096" fmla="*/ 965416 w 1732033"/>
              <a:gd name="connsiteY1096" fmla="*/ 778613 h 2115981"/>
              <a:gd name="connsiteX1097" fmla="*/ 963810 w 1732033"/>
              <a:gd name="connsiteY1097" fmla="*/ 765767 h 2115981"/>
              <a:gd name="connsiteX1098" fmla="*/ 962847 w 1732033"/>
              <a:gd name="connsiteY1098" fmla="*/ 759665 h 2115981"/>
              <a:gd name="connsiteX1099" fmla="*/ 969270 w 1732033"/>
              <a:gd name="connsiteY1099" fmla="*/ 756774 h 2115981"/>
              <a:gd name="connsiteX1100" fmla="*/ 994000 w 1732033"/>
              <a:gd name="connsiteY1100" fmla="*/ 751315 h 2115981"/>
              <a:gd name="connsiteX1101" fmla="*/ 1002992 w 1732033"/>
              <a:gd name="connsiteY1101" fmla="*/ 748424 h 2115981"/>
              <a:gd name="connsiteX1102" fmla="*/ 1011985 w 1732033"/>
              <a:gd name="connsiteY1102" fmla="*/ 733008 h 2115981"/>
              <a:gd name="connsiteX1103" fmla="*/ 1015839 w 1732033"/>
              <a:gd name="connsiteY1103" fmla="*/ 720161 h 2115981"/>
              <a:gd name="connsiteX1104" fmla="*/ 1029007 w 1732033"/>
              <a:gd name="connsiteY1104" fmla="*/ 721767 h 2115981"/>
              <a:gd name="connsiteX1105" fmla="*/ 1030933 w 1732033"/>
              <a:gd name="connsiteY1105" fmla="*/ 725621 h 2115981"/>
              <a:gd name="connsiteX1106" fmla="*/ 1038321 w 1732033"/>
              <a:gd name="connsiteY1106" fmla="*/ 735577 h 2115981"/>
              <a:gd name="connsiteX1107" fmla="*/ 1051488 w 1732033"/>
              <a:gd name="connsiteY1107" fmla="*/ 724979 h 2115981"/>
              <a:gd name="connsiteX1108" fmla="*/ 1065619 w 1732033"/>
              <a:gd name="connsiteY1108" fmla="*/ 716629 h 2115981"/>
              <a:gd name="connsiteX1109" fmla="*/ 1069473 w 1732033"/>
              <a:gd name="connsiteY1109" fmla="*/ 717592 h 2115981"/>
              <a:gd name="connsiteX1110" fmla="*/ 1088422 w 1732033"/>
              <a:gd name="connsiteY1110" fmla="*/ 711169 h 2115981"/>
              <a:gd name="connsiteX1111" fmla="*/ 1102874 w 1732033"/>
              <a:gd name="connsiteY1111" fmla="*/ 689330 h 2115981"/>
              <a:gd name="connsiteX1112" fmla="*/ 1098378 w 1732033"/>
              <a:gd name="connsiteY1112" fmla="*/ 690614 h 2115981"/>
              <a:gd name="connsiteX1113" fmla="*/ 1094845 w 1732033"/>
              <a:gd name="connsiteY1113" fmla="*/ 690294 h 2115981"/>
              <a:gd name="connsiteX1114" fmla="*/ 1095488 w 1732033"/>
              <a:gd name="connsiteY1114" fmla="*/ 687082 h 2115981"/>
              <a:gd name="connsiteX1115" fmla="*/ 1100626 w 1732033"/>
              <a:gd name="connsiteY1115" fmla="*/ 684191 h 2115981"/>
              <a:gd name="connsiteX1116" fmla="*/ 1129209 w 1732033"/>
              <a:gd name="connsiteY1116" fmla="*/ 670382 h 2115981"/>
              <a:gd name="connsiteX1117" fmla="*/ 1133384 w 1732033"/>
              <a:gd name="connsiteY1117" fmla="*/ 664921 h 2115981"/>
              <a:gd name="connsiteX1118" fmla="*/ 1145910 w 1732033"/>
              <a:gd name="connsiteY1118" fmla="*/ 656250 h 2115981"/>
              <a:gd name="connsiteX1119" fmla="*/ 1151370 w 1732033"/>
              <a:gd name="connsiteY1119" fmla="*/ 654002 h 2115981"/>
              <a:gd name="connsiteX1120" fmla="*/ 1168070 w 1732033"/>
              <a:gd name="connsiteY1120" fmla="*/ 641797 h 2115981"/>
              <a:gd name="connsiteX1121" fmla="*/ 1191836 w 1732033"/>
              <a:gd name="connsiteY1121" fmla="*/ 642119 h 2115981"/>
              <a:gd name="connsiteX1122" fmla="*/ 1192083 w 1732033"/>
              <a:gd name="connsiteY1122" fmla="*/ 642256 h 2115981"/>
              <a:gd name="connsiteX1123" fmla="*/ 1216888 w 1732033"/>
              <a:gd name="connsiteY1123" fmla="*/ 623492 h 2115981"/>
              <a:gd name="connsiteX1124" fmla="*/ 1237674 w 1732033"/>
              <a:gd name="connsiteY1124" fmla="*/ 605541 h 2115981"/>
              <a:gd name="connsiteX1125" fmla="*/ 1237763 w 1732033"/>
              <a:gd name="connsiteY1125" fmla="*/ 605185 h 2115981"/>
              <a:gd name="connsiteX1126" fmla="*/ 1252858 w 1732033"/>
              <a:gd name="connsiteY1126" fmla="*/ 583025 h 2115981"/>
              <a:gd name="connsiteX1127" fmla="*/ 1264741 w 1732033"/>
              <a:gd name="connsiteY1127" fmla="*/ 573069 h 2115981"/>
              <a:gd name="connsiteX1128" fmla="*/ 1249967 w 1732033"/>
              <a:gd name="connsiteY1128" fmla="*/ 573069 h 2115981"/>
              <a:gd name="connsiteX1129" fmla="*/ 1249004 w 1732033"/>
              <a:gd name="connsiteY1129" fmla="*/ 584952 h 2115981"/>
              <a:gd name="connsiteX1130" fmla="*/ 1251573 w 1732033"/>
              <a:gd name="connsiteY1130" fmla="*/ 568251 h 2115981"/>
              <a:gd name="connsiteX1131" fmla="*/ 1278872 w 1732033"/>
              <a:gd name="connsiteY1131" fmla="*/ 571463 h 2115981"/>
              <a:gd name="connsiteX1132" fmla="*/ 1340535 w 1732033"/>
              <a:gd name="connsiteY1132" fmla="*/ 579171 h 2115981"/>
              <a:gd name="connsiteX1133" fmla="*/ 1399630 w 1732033"/>
              <a:gd name="connsiteY1133" fmla="*/ 563434 h 2115981"/>
              <a:gd name="connsiteX1134" fmla="*/ 1415608 w 1732033"/>
              <a:gd name="connsiteY1134" fmla="*/ 559419 h 2115981"/>
              <a:gd name="connsiteX1135" fmla="*/ 1430839 w 1732033"/>
              <a:gd name="connsiteY1135" fmla="*/ 560209 h 2115981"/>
              <a:gd name="connsiteX1136" fmla="*/ 1436403 w 1732033"/>
              <a:gd name="connsiteY1136" fmla="*/ 590452 h 2115981"/>
              <a:gd name="connsiteX1137" fmla="*/ 1431425 w 1732033"/>
              <a:gd name="connsiteY1137" fmla="*/ 621243 h 2115981"/>
              <a:gd name="connsiteX1138" fmla="*/ 1413440 w 1732033"/>
              <a:gd name="connsiteY1138" fmla="*/ 626060 h 2115981"/>
              <a:gd name="connsiteX1139" fmla="*/ 1406695 w 1732033"/>
              <a:gd name="connsiteY1139" fmla="*/ 626703 h 2115981"/>
              <a:gd name="connsiteX1140" fmla="*/ 1354988 w 1732033"/>
              <a:gd name="connsiteY1140" fmla="*/ 623491 h 2115981"/>
              <a:gd name="connsiteX1141" fmla="*/ 1338608 w 1732033"/>
              <a:gd name="connsiteY1141" fmla="*/ 623812 h 2115981"/>
              <a:gd name="connsiteX1142" fmla="*/ 1306171 w 1732033"/>
              <a:gd name="connsiteY1142" fmla="*/ 650147 h 2115981"/>
              <a:gd name="connsiteX1143" fmla="*/ 1296536 w 1732033"/>
              <a:gd name="connsiteY1143" fmla="*/ 666527 h 2115981"/>
              <a:gd name="connsiteX1144" fmla="*/ 1296857 w 1732033"/>
              <a:gd name="connsiteY1144" fmla="*/ 677446 h 2115981"/>
              <a:gd name="connsiteX1145" fmla="*/ 1278230 w 1732033"/>
              <a:gd name="connsiteY1145" fmla="*/ 685154 h 2115981"/>
              <a:gd name="connsiteX1146" fmla="*/ 1253500 w 1732033"/>
              <a:gd name="connsiteY1146" fmla="*/ 683548 h 2115981"/>
              <a:gd name="connsiteX1147" fmla="*/ 1289792 w 1732033"/>
              <a:gd name="connsiteY1147" fmla="*/ 658819 h 2115981"/>
              <a:gd name="connsiteX1148" fmla="*/ 1303923 w 1732033"/>
              <a:gd name="connsiteY1148" fmla="*/ 637943 h 2115981"/>
              <a:gd name="connsiteX1149" fmla="*/ 1315485 w 1732033"/>
              <a:gd name="connsiteY1149" fmla="*/ 627666 h 2115981"/>
              <a:gd name="connsiteX1150" fmla="*/ 1320376 w 1732033"/>
              <a:gd name="connsiteY1150" fmla="*/ 623653 h 2115981"/>
              <a:gd name="connsiteX1151" fmla="*/ 1316127 w 1732033"/>
              <a:gd name="connsiteY1151" fmla="*/ 626703 h 2115981"/>
              <a:gd name="connsiteX1152" fmla="*/ 1301675 w 1732033"/>
              <a:gd name="connsiteY1152" fmla="*/ 609360 h 2115981"/>
              <a:gd name="connsiteX1153" fmla="*/ 1298463 w 1732033"/>
              <a:gd name="connsiteY1153" fmla="*/ 616104 h 2115981"/>
              <a:gd name="connsiteX1154" fmla="*/ 1298720 w 1732033"/>
              <a:gd name="connsiteY1154" fmla="*/ 615334 h 2115981"/>
              <a:gd name="connsiteX1155" fmla="*/ 1297821 w 1732033"/>
              <a:gd name="connsiteY1155" fmla="*/ 617389 h 2115981"/>
              <a:gd name="connsiteX1156" fmla="*/ 1285938 w 1732033"/>
              <a:gd name="connsiteY1156" fmla="*/ 629914 h 2115981"/>
              <a:gd name="connsiteX1157" fmla="*/ 1280791 w 1732033"/>
              <a:gd name="connsiteY1157" fmla="*/ 638582 h 2115981"/>
              <a:gd name="connsiteX1158" fmla="*/ 1280799 w 1732033"/>
              <a:gd name="connsiteY1158" fmla="*/ 638586 h 2115981"/>
              <a:gd name="connsiteX1159" fmla="*/ 1259923 w 1732033"/>
              <a:gd name="connsiteY1159" fmla="*/ 671987 h 2115981"/>
              <a:gd name="connsiteX1160" fmla="*/ 1241617 w 1732033"/>
              <a:gd name="connsiteY1160" fmla="*/ 675841 h 2115981"/>
              <a:gd name="connsiteX1161" fmla="*/ 1204041 w 1732033"/>
              <a:gd name="connsiteY1161" fmla="*/ 669739 h 2115981"/>
              <a:gd name="connsiteX1162" fmla="*/ 1203077 w 1732033"/>
              <a:gd name="connsiteY1162" fmla="*/ 667491 h 2115981"/>
              <a:gd name="connsiteX1163" fmla="*/ 1203078 w 1732033"/>
              <a:gd name="connsiteY1163" fmla="*/ 667491 h 2115981"/>
              <a:gd name="connsiteX1164" fmla="*/ 1203077 w 1732033"/>
              <a:gd name="connsiteY1164" fmla="*/ 667490 h 2115981"/>
              <a:gd name="connsiteX1165" fmla="*/ 1199866 w 1732033"/>
              <a:gd name="connsiteY1165" fmla="*/ 669096 h 2115981"/>
              <a:gd name="connsiteX1166" fmla="*/ 1198993 w 1732033"/>
              <a:gd name="connsiteY1166" fmla="*/ 668969 h 2115981"/>
              <a:gd name="connsiteX1167" fmla="*/ 1187661 w 1732033"/>
              <a:gd name="connsiteY1167" fmla="*/ 672951 h 2115981"/>
              <a:gd name="connsiteX1168" fmla="*/ 1175136 w 1732033"/>
              <a:gd name="connsiteY1168" fmla="*/ 678732 h 2115981"/>
              <a:gd name="connsiteX1169" fmla="*/ 1174493 w 1732033"/>
              <a:gd name="connsiteY1169" fmla="*/ 685154 h 2115981"/>
              <a:gd name="connsiteX1170" fmla="*/ 1180595 w 1732033"/>
              <a:gd name="connsiteY1170" fmla="*/ 685476 h 2115981"/>
              <a:gd name="connsiteX1171" fmla="*/ 1187661 w 1732033"/>
              <a:gd name="connsiteY1171" fmla="*/ 681301 h 2115981"/>
              <a:gd name="connsiteX1172" fmla="*/ 1163895 w 1732033"/>
              <a:gd name="connsiteY1172" fmla="*/ 714059 h 2115981"/>
              <a:gd name="connsiteX1173" fmla="*/ 1162932 w 1732033"/>
              <a:gd name="connsiteY1173" fmla="*/ 726906 h 2115981"/>
              <a:gd name="connsiteX1174" fmla="*/ 1155224 w 1732033"/>
              <a:gd name="connsiteY1174" fmla="*/ 730760 h 2115981"/>
              <a:gd name="connsiteX1175" fmla="*/ 1153297 w 1732033"/>
              <a:gd name="connsiteY1175" fmla="*/ 739752 h 2115981"/>
              <a:gd name="connsiteX1176" fmla="*/ 1155063 w 1732033"/>
              <a:gd name="connsiteY1176" fmla="*/ 744730 h 2115981"/>
              <a:gd name="connsiteX1177" fmla="*/ 1151292 w 1732033"/>
              <a:gd name="connsiteY1177" fmla="*/ 748502 h 2115981"/>
              <a:gd name="connsiteX1178" fmla="*/ 1144303 w 1732033"/>
              <a:gd name="connsiteY1178" fmla="*/ 744249 h 2115981"/>
              <a:gd name="connsiteX1179" fmla="*/ 1141734 w 1732033"/>
              <a:gd name="connsiteY1179" fmla="*/ 747781 h 2115981"/>
              <a:gd name="connsiteX1180" fmla="*/ 1150726 w 1732033"/>
              <a:gd name="connsiteY1180" fmla="*/ 748745 h 2115981"/>
              <a:gd name="connsiteX1181" fmla="*/ 1151049 w 1732033"/>
              <a:gd name="connsiteY1181" fmla="*/ 748745 h 2115981"/>
              <a:gd name="connsiteX1182" fmla="*/ 1151049 w 1732033"/>
              <a:gd name="connsiteY1182" fmla="*/ 748745 h 2115981"/>
              <a:gd name="connsiteX1183" fmla="*/ 1157793 w 1732033"/>
              <a:gd name="connsiteY1183" fmla="*/ 755169 h 2115981"/>
              <a:gd name="connsiteX1184" fmla="*/ 1136917 w 1732033"/>
              <a:gd name="connsiteY1184" fmla="*/ 776044 h 2115981"/>
              <a:gd name="connsiteX1185" fmla="*/ 1129209 w 1732033"/>
              <a:gd name="connsiteY1185" fmla="*/ 781503 h 2115981"/>
              <a:gd name="connsiteX1186" fmla="*/ 1130173 w 1732033"/>
              <a:gd name="connsiteY1186" fmla="*/ 799810 h 2115981"/>
              <a:gd name="connsiteX1187" fmla="*/ 1136275 w 1732033"/>
              <a:gd name="connsiteY1187" fmla="*/ 803664 h 2115981"/>
              <a:gd name="connsiteX1188" fmla="*/ 1119574 w 1732033"/>
              <a:gd name="connsiteY1188" fmla="*/ 800131 h 2115981"/>
              <a:gd name="connsiteX1189" fmla="*/ 1140450 w 1732033"/>
              <a:gd name="connsiteY1189" fmla="*/ 812656 h 2115981"/>
              <a:gd name="connsiteX1190" fmla="*/ 1143662 w 1732033"/>
              <a:gd name="connsiteY1190" fmla="*/ 810408 h 2115981"/>
              <a:gd name="connsiteX1191" fmla="*/ 1139808 w 1732033"/>
              <a:gd name="connsiteY1191" fmla="*/ 804306 h 2115981"/>
              <a:gd name="connsiteX1192" fmla="*/ 1147516 w 1732033"/>
              <a:gd name="connsiteY1192" fmla="*/ 805591 h 2115981"/>
              <a:gd name="connsiteX1193" fmla="*/ 1155224 w 1732033"/>
              <a:gd name="connsiteY1193" fmla="*/ 805912 h 2115981"/>
              <a:gd name="connsiteX1194" fmla="*/ 1145589 w 1732033"/>
              <a:gd name="connsiteY1194" fmla="*/ 808802 h 2115981"/>
              <a:gd name="connsiteX1195" fmla="*/ 1177384 w 1732033"/>
              <a:gd name="connsiteY1195" fmla="*/ 818759 h 2115981"/>
              <a:gd name="connsiteX1196" fmla="*/ 1192799 w 1732033"/>
              <a:gd name="connsiteY1196" fmla="*/ 815226 h 2115981"/>
              <a:gd name="connsiteX1197" fmla="*/ 1201792 w 1732033"/>
              <a:gd name="connsiteY1197" fmla="*/ 813941 h 2115981"/>
              <a:gd name="connsiteX1198" fmla="*/ 1202756 w 1732033"/>
              <a:gd name="connsiteY1198" fmla="*/ 818759 h 2115981"/>
              <a:gd name="connsiteX1199" fmla="*/ 1193442 w 1732033"/>
              <a:gd name="connsiteY1199" fmla="*/ 820686 h 2115981"/>
              <a:gd name="connsiteX1200" fmla="*/ 1168391 w 1732033"/>
              <a:gd name="connsiteY1200" fmla="*/ 822612 h 2115981"/>
              <a:gd name="connsiteX1201" fmla="*/ 1163253 w 1732033"/>
              <a:gd name="connsiteY1201" fmla="*/ 822612 h 2115981"/>
              <a:gd name="connsiteX1202" fmla="*/ 1145910 w 1732033"/>
              <a:gd name="connsiteY1202" fmla="*/ 832890 h 2115981"/>
              <a:gd name="connsiteX1203" fmla="*/ 1148801 w 1732033"/>
              <a:gd name="connsiteY1203" fmla="*/ 839634 h 2115981"/>
              <a:gd name="connsiteX1204" fmla="*/ 1161647 w 1732033"/>
              <a:gd name="connsiteY1204" fmla="*/ 847021 h 2115981"/>
              <a:gd name="connsiteX1205" fmla="*/ 1137560 w 1732033"/>
              <a:gd name="connsiteY1205" fmla="*/ 841883 h 2115981"/>
              <a:gd name="connsiteX1206" fmla="*/ 1158757 w 1732033"/>
              <a:gd name="connsiteY1206" fmla="*/ 859546 h 2115981"/>
              <a:gd name="connsiteX1207" fmla="*/ 1210142 w 1732033"/>
              <a:gd name="connsiteY1207" fmla="*/ 885560 h 2115981"/>
              <a:gd name="connsiteX1208" fmla="*/ 1236157 w 1732033"/>
              <a:gd name="connsiteY1208" fmla="*/ 892626 h 2115981"/>
              <a:gd name="connsiteX1209" fmla="*/ 1247397 w 1732033"/>
              <a:gd name="connsiteY1209" fmla="*/ 894554 h 2115981"/>
              <a:gd name="connsiteX1210" fmla="*/ 1237120 w 1732033"/>
              <a:gd name="connsiteY1210" fmla="*/ 895838 h 2115981"/>
              <a:gd name="connsiteX1211" fmla="*/ 1225238 w 1732033"/>
              <a:gd name="connsiteY1211" fmla="*/ 901618 h 2115981"/>
              <a:gd name="connsiteX1212" fmla="*/ 1237762 w 1732033"/>
              <a:gd name="connsiteY1212" fmla="*/ 918640 h 2115981"/>
              <a:gd name="connsiteX1213" fmla="*/ 1241616 w 1732033"/>
              <a:gd name="connsiteY1213" fmla="*/ 920246 h 2115981"/>
              <a:gd name="connsiteX1214" fmla="*/ 1257674 w 1732033"/>
              <a:gd name="connsiteY1214" fmla="*/ 945618 h 2115981"/>
              <a:gd name="connsiteX1215" fmla="*/ 1291397 w 1732033"/>
              <a:gd name="connsiteY1215" fmla="*/ 987369 h 2115981"/>
              <a:gd name="connsiteX1216" fmla="*/ 1324155 w 1732033"/>
              <a:gd name="connsiteY1216" fmla="*/ 1005997 h 2115981"/>
              <a:gd name="connsiteX1217" fmla="*/ 1361410 w 1732033"/>
              <a:gd name="connsiteY1217" fmla="*/ 1005997 h 2115981"/>
              <a:gd name="connsiteX1218" fmla="*/ 1366228 w 1732033"/>
              <a:gd name="connsiteY1218" fmla="*/ 990260 h 2115981"/>
              <a:gd name="connsiteX1219" fmla="*/ 1349206 w 1732033"/>
              <a:gd name="connsiteY1219" fmla="*/ 958786 h 2115981"/>
              <a:gd name="connsiteX1220" fmla="*/ 1352739 w 1732033"/>
              <a:gd name="connsiteY1220" fmla="*/ 940158 h 2115981"/>
              <a:gd name="connsiteX1221" fmla="*/ 1377468 w 1732033"/>
              <a:gd name="connsiteY1221" fmla="*/ 942085 h 2115981"/>
              <a:gd name="connsiteX1222" fmla="*/ 1398023 w 1732033"/>
              <a:gd name="connsiteY1222" fmla="*/ 967779 h 2115981"/>
              <a:gd name="connsiteX1223" fmla="*/ 1381001 w 1732033"/>
              <a:gd name="connsiteY1223" fmla="*/ 1009529 h 2115981"/>
              <a:gd name="connsiteX1224" fmla="*/ 1334111 w 1732033"/>
              <a:gd name="connsiteY1224" fmla="*/ 1013705 h 2115981"/>
              <a:gd name="connsiteX1225" fmla="*/ 1304886 w 1732033"/>
              <a:gd name="connsiteY1225" fmla="*/ 1002785 h 2115981"/>
              <a:gd name="connsiteX1226" fmla="*/ 1303922 w 1732033"/>
              <a:gd name="connsiteY1226" fmla="*/ 1004391 h 2115981"/>
              <a:gd name="connsiteX1227" fmla="*/ 1280477 w 1732033"/>
              <a:gd name="connsiteY1227" fmla="*/ 1032974 h 2115981"/>
              <a:gd name="connsiteX1228" fmla="*/ 1213676 w 1732033"/>
              <a:gd name="connsiteY1228" fmla="*/ 1031048 h 2115981"/>
              <a:gd name="connsiteX1229" fmla="*/ 1196011 w 1732033"/>
              <a:gd name="connsiteY1229" fmla="*/ 1025909 h 2115981"/>
              <a:gd name="connsiteX1230" fmla="*/ 1190551 w 1732033"/>
              <a:gd name="connsiteY1230" fmla="*/ 1030084 h 2115981"/>
              <a:gd name="connsiteX1231" fmla="*/ 1179632 w 1732033"/>
              <a:gd name="connsiteY1231" fmla="*/ 1040040 h 2115981"/>
              <a:gd name="connsiteX1232" fmla="*/ 1147195 w 1732033"/>
              <a:gd name="connsiteY1232" fmla="*/ 1024624 h 2115981"/>
              <a:gd name="connsiteX1233" fmla="*/ 1120216 w 1732033"/>
              <a:gd name="connsiteY1233" fmla="*/ 1012742 h 2115981"/>
              <a:gd name="connsiteX1234" fmla="*/ 1108976 w 1732033"/>
              <a:gd name="connsiteY1234" fmla="*/ 1013705 h 2115981"/>
              <a:gd name="connsiteX1235" fmla="*/ 1103838 w 1732033"/>
              <a:gd name="connsiteY1235" fmla="*/ 1024624 h 2115981"/>
              <a:gd name="connsiteX1236" fmla="*/ 1113151 w 1732033"/>
              <a:gd name="connsiteY1236" fmla="*/ 1047106 h 2115981"/>
              <a:gd name="connsiteX1237" fmla="*/ 1124392 w 1732033"/>
              <a:gd name="connsiteY1237" fmla="*/ 1053850 h 2115981"/>
              <a:gd name="connsiteX1238" fmla="*/ 1129530 w 1732033"/>
              <a:gd name="connsiteY1238" fmla="*/ 1059310 h 2115981"/>
              <a:gd name="connsiteX1239" fmla="*/ 1137881 w 1732033"/>
              <a:gd name="connsiteY1239" fmla="*/ 1063485 h 2115981"/>
              <a:gd name="connsiteX1240" fmla="*/ 1149764 w 1732033"/>
              <a:gd name="connsiteY1240" fmla="*/ 1081791 h 2115981"/>
              <a:gd name="connsiteX1241" fmla="*/ 1150406 w 1732033"/>
              <a:gd name="connsiteY1241" fmla="*/ 1083076 h 2115981"/>
              <a:gd name="connsiteX1242" fmla="*/ 1154260 w 1732033"/>
              <a:gd name="connsiteY1242" fmla="*/ 1091105 h 2115981"/>
              <a:gd name="connsiteX1243" fmla="*/ 1154581 w 1732033"/>
              <a:gd name="connsiteY1243" fmla="*/ 1096886 h 2115981"/>
              <a:gd name="connsiteX1244" fmla="*/ 1134990 w 1732033"/>
              <a:gd name="connsiteY1244" fmla="*/ 1118403 h 2115981"/>
              <a:gd name="connsiteX1245" fmla="*/ 1111546 w 1732033"/>
              <a:gd name="connsiteY1245" fmla="*/ 1111981 h 2115981"/>
              <a:gd name="connsiteX1246" fmla="*/ 1100626 w 1732033"/>
              <a:gd name="connsiteY1246" fmla="*/ 1099455 h 2115981"/>
              <a:gd name="connsiteX1247" fmla="*/ 1103516 w 1732033"/>
              <a:gd name="connsiteY1247" fmla="*/ 1097528 h 2115981"/>
              <a:gd name="connsiteX1248" fmla="*/ 1115078 w 1732033"/>
              <a:gd name="connsiteY1248" fmla="*/ 1111338 h 2115981"/>
              <a:gd name="connsiteX1249" fmla="*/ 1145589 w 1732033"/>
              <a:gd name="connsiteY1249" fmla="*/ 1103630 h 2115981"/>
              <a:gd name="connsiteX1250" fmla="*/ 1149443 w 1732033"/>
              <a:gd name="connsiteY1250" fmla="*/ 1087572 h 2115981"/>
              <a:gd name="connsiteX1251" fmla="*/ 1149443 w 1732033"/>
              <a:gd name="connsiteY1251" fmla="*/ 1086930 h 2115981"/>
              <a:gd name="connsiteX1252" fmla="*/ 1148158 w 1732033"/>
              <a:gd name="connsiteY1252" fmla="*/ 1086930 h 2115981"/>
              <a:gd name="connsiteX1253" fmla="*/ 1146552 w 1732033"/>
              <a:gd name="connsiteY1253" fmla="*/ 1084361 h 2115981"/>
              <a:gd name="connsiteX1254" fmla="*/ 1139486 w 1732033"/>
              <a:gd name="connsiteY1254" fmla="*/ 1068944 h 2115981"/>
              <a:gd name="connsiteX1255" fmla="*/ 1131778 w 1732033"/>
              <a:gd name="connsiteY1255" fmla="*/ 1075368 h 2115981"/>
              <a:gd name="connsiteX1256" fmla="*/ 1096130 w 1732033"/>
              <a:gd name="connsiteY1256" fmla="*/ 1088536 h 2115981"/>
              <a:gd name="connsiteX1257" fmla="*/ 1076860 w 1732033"/>
              <a:gd name="connsiteY1257" fmla="*/ 1086930 h 2115981"/>
              <a:gd name="connsiteX1258" fmla="*/ 1071721 w 1732033"/>
              <a:gd name="connsiteY1258" fmla="*/ 1079864 h 2115981"/>
              <a:gd name="connsiteX1259" fmla="*/ 1071079 w 1732033"/>
              <a:gd name="connsiteY1259" fmla="*/ 1071514 h 2115981"/>
              <a:gd name="connsiteX1260" fmla="*/ 1063371 w 1732033"/>
              <a:gd name="connsiteY1260" fmla="*/ 1077937 h 2115981"/>
              <a:gd name="connsiteX1261" fmla="*/ 1063371 w 1732033"/>
              <a:gd name="connsiteY1261" fmla="*/ 1068944 h 2115981"/>
              <a:gd name="connsiteX1262" fmla="*/ 1054379 w 1732033"/>
              <a:gd name="connsiteY1262" fmla="*/ 1070229 h 2115981"/>
              <a:gd name="connsiteX1263" fmla="*/ 1035430 w 1732033"/>
              <a:gd name="connsiteY1263" fmla="*/ 1083718 h 2115981"/>
              <a:gd name="connsiteX1264" fmla="*/ 1045707 w 1732033"/>
              <a:gd name="connsiteY1264" fmla="*/ 1087893 h 2115981"/>
              <a:gd name="connsiteX1265" fmla="*/ 1011342 w 1732033"/>
              <a:gd name="connsiteY1265" fmla="*/ 1113907 h 2115981"/>
              <a:gd name="connsiteX1266" fmla="*/ 1018087 w 1732033"/>
              <a:gd name="connsiteY1266" fmla="*/ 1143454 h 2115981"/>
              <a:gd name="connsiteX1267" fmla="*/ 1012948 w 1732033"/>
              <a:gd name="connsiteY1267" fmla="*/ 1146988 h 2115981"/>
              <a:gd name="connsiteX1268" fmla="*/ 1012948 w 1732033"/>
              <a:gd name="connsiteY1268" fmla="*/ 1166900 h 2115981"/>
              <a:gd name="connsiteX1269" fmla="*/ 1005562 w 1732033"/>
              <a:gd name="connsiteY1269" fmla="*/ 1208329 h 2115981"/>
              <a:gd name="connsiteX1270" fmla="*/ 1002671 w 1732033"/>
              <a:gd name="connsiteY1270" fmla="*/ 1231453 h 2115981"/>
              <a:gd name="connsiteX1271" fmla="*/ 998496 w 1732033"/>
              <a:gd name="connsiteY1271" fmla="*/ 1273204 h 2115981"/>
              <a:gd name="connsiteX1272" fmla="*/ 1016160 w 1732033"/>
              <a:gd name="connsiteY1272" fmla="*/ 1297612 h 2115981"/>
              <a:gd name="connsiteX1273" fmla="*/ 1036072 w 1732033"/>
              <a:gd name="connsiteY1273" fmla="*/ 1307248 h 2115981"/>
              <a:gd name="connsiteX1274" fmla="*/ 1044101 w 1732033"/>
              <a:gd name="connsiteY1274" fmla="*/ 1314956 h 2115981"/>
              <a:gd name="connsiteX1275" fmla="*/ 1046349 w 1732033"/>
              <a:gd name="connsiteY1275" fmla="*/ 1322021 h 2115981"/>
              <a:gd name="connsiteX1276" fmla="*/ 1041211 w 1732033"/>
              <a:gd name="connsiteY1276" fmla="*/ 1325233 h 2115981"/>
              <a:gd name="connsiteX1277" fmla="*/ 1004277 w 1732033"/>
              <a:gd name="connsiteY1277" fmla="*/ 1319452 h 2115981"/>
              <a:gd name="connsiteX1278" fmla="*/ 996890 w 1732033"/>
              <a:gd name="connsiteY1278" fmla="*/ 1319452 h 2115981"/>
              <a:gd name="connsiteX1279" fmla="*/ 999460 w 1732033"/>
              <a:gd name="connsiteY1279" fmla="*/ 1325233 h 2115981"/>
              <a:gd name="connsiteX1280" fmla="*/ 1011342 w 1732033"/>
              <a:gd name="connsiteY1280" fmla="*/ 1348035 h 2115981"/>
              <a:gd name="connsiteX1281" fmla="*/ 1011664 w 1732033"/>
              <a:gd name="connsiteY1281" fmla="*/ 1351247 h 2115981"/>
              <a:gd name="connsiteX1282" fmla="*/ 1011664 w 1732033"/>
              <a:gd name="connsiteY1282" fmla="*/ 1374692 h 2115981"/>
              <a:gd name="connsiteX1283" fmla="*/ 1017124 w 1732033"/>
              <a:gd name="connsiteY1283" fmla="*/ 1401027 h 2115981"/>
              <a:gd name="connsiteX1284" fmla="*/ 1024189 w 1732033"/>
              <a:gd name="connsiteY1284" fmla="*/ 1411304 h 2115981"/>
              <a:gd name="connsiteX1285" fmla="*/ 1020014 w 1732033"/>
              <a:gd name="connsiteY1285" fmla="*/ 1427042 h 2115981"/>
              <a:gd name="connsiteX1286" fmla="*/ 1024189 w 1732033"/>
              <a:gd name="connsiteY1286" fmla="*/ 1437640 h 2115981"/>
              <a:gd name="connsiteX1287" fmla="*/ 1003956 w 1732033"/>
              <a:gd name="connsiteY1287" fmla="*/ 1418691 h 2115981"/>
              <a:gd name="connsiteX1288" fmla="*/ 997212 w 1732033"/>
              <a:gd name="connsiteY1288" fmla="*/ 1417406 h 2115981"/>
              <a:gd name="connsiteX1289" fmla="*/ 990467 w 1732033"/>
              <a:gd name="connsiteY1289" fmla="*/ 1404560 h 2115981"/>
              <a:gd name="connsiteX1290" fmla="*/ 987898 w 1732033"/>
              <a:gd name="connsiteY1290" fmla="*/ 1401348 h 2115981"/>
              <a:gd name="connsiteX1291" fmla="*/ 983722 w 1732033"/>
              <a:gd name="connsiteY1291" fmla="*/ 1399100 h 2115981"/>
              <a:gd name="connsiteX1292" fmla="*/ 980832 w 1732033"/>
              <a:gd name="connsiteY1292" fmla="*/ 1403276 h 2115981"/>
              <a:gd name="connsiteX1293" fmla="*/ 980832 w 1732033"/>
              <a:gd name="connsiteY1293" fmla="*/ 1408735 h 2115981"/>
              <a:gd name="connsiteX1294" fmla="*/ 979226 w 1732033"/>
              <a:gd name="connsiteY1294" fmla="*/ 1409056 h 2115981"/>
              <a:gd name="connsiteX1295" fmla="*/ 967986 w 1732033"/>
              <a:gd name="connsiteY1295" fmla="*/ 1413553 h 2115981"/>
              <a:gd name="connsiteX1296" fmla="*/ 955782 w 1732033"/>
              <a:gd name="connsiteY1296" fmla="*/ 1460443 h 2115981"/>
              <a:gd name="connsiteX1297" fmla="*/ 957708 w 1732033"/>
              <a:gd name="connsiteY1297" fmla="*/ 1485814 h 2115981"/>
              <a:gd name="connsiteX1298" fmla="*/ 979868 w 1732033"/>
              <a:gd name="connsiteY1298" fmla="*/ 1507011 h 2115981"/>
              <a:gd name="connsiteX1299" fmla="*/ 989504 w 1732033"/>
              <a:gd name="connsiteY1299" fmla="*/ 1504121 h 2115981"/>
              <a:gd name="connsiteX1300" fmla="*/ 1060159 w 1732033"/>
              <a:gd name="connsiteY1300" fmla="*/ 1453698 h 2115981"/>
              <a:gd name="connsiteX1301" fmla="*/ 1104480 w 1732033"/>
              <a:gd name="connsiteY1301" fmla="*/ 1444705 h 2115981"/>
              <a:gd name="connsiteX1302" fmla="*/ 1135954 w 1732033"/>
              <a:gd name="connsiteY1302" fmla="*/ 1463012 h 2115981"/>
              <a:gd name="connsiteX1303" fmla="*/ 1152012 w 1732033"/>
              <a:gd name="connsiteY1303" fmla="*/ 1483245 h 2115981"/>
              <a:gd name="connsiteX1304" fmla="*/ 1158114 w 1732033"/>
              <a:gd name="connsiteY1304" fmla="*/ 1485172 h 2115981"/>
              <a:gd name="connsiteX1305" fmla="*/ 1196975 w 1732033"/>
              <a:gd name="connsiteY1305" fmla="*/ 1464617 h 2115981"/>
              <a:gd name="connsiteX1306" fmla="*/ 1222347 w 1732033"/>
              <a:gd name="connsiteY1306" fmla="*/ 1448239 h 2115981"/>
              <a:gd name="connsiteX1307" fmla="*/ 1240653 w 1732033"/>
              <a:gd name="connsiteY1307" fmla="*/ 1435392 h 2115981"/>
              <a:gd name="connsiteX1308" fmla="*/ 1260244 w 1732033"/>
              <a:gd name="connsiteY1308" fmla="*/ 1420939 h 2115981"/>
              <a:gd name="connsiteX1309" fmla="*/ 1268594 w 1732033"/>
              <a:gd name="connsiteY1309" fmla="*/ 1413232 h 2115981"/>
              <a:gd name="connsiteX1310" fmla="*/ 1258959 w 1732033"/>
              <a:gd name="connsiteY1310" fmla="*/ 1407772 h 2115981"/>
              <a:gd name="connsiteX1311" fmla="*/ 1237442 w 1732033"/>
              <a:gd name="connsiteY1311" fmla="*/ 1366663 h 2115981"/>
              <a:gd name="connsiteX1312" fmla="*/ 1246434 w 1732033"/>
              <a:gd name="connsiteY1312" fmla="*/ 1380152 h 2115981"/>
              <a:gd name="connsiteX1313" fmla="*/ 1249003 w 1732033"/>
              <a:gd name="connsiteY1313" fmla="*/ 1388502 h 2115981"/>
              <a:gd name="connsiteX1314" fmla="*/ 1272127 w 1732033"/>
              <a:gd name="connsiteY1314" fmla="*/ 1396852 h 2115981"/>
              <a:gd name="connsiteX1315" fmla="*/ 1287543 w 1732033"/>
              <a:gd name="connsiteY1315" fmla="*/ 1396852 h 2115981"/>
              <a:gd name="connsiteX1316" fmla="*/ 1282083 w 1732033"/>
              <a:gd name="connsiteY1316" fmla="*/ 1417406 h 2115981"/>
              <a:gd name="connsiteX1317" fmla="*/ 1240011 w 1732033"/>
              <a:gd name="connsiteY1317" fmla="*/ 1445027 h 2115981"/>
              <a:gd name="connsiteX1318" fmla="*/ 1219456 w 1732033"/>
              <a:gd name="connsiteY1318" fmla="*/ 1464939 h 2115981"/>
              <a:gd name="connsiteX1319" fmla="*/ 1212070 w 1732033"/>
              <a:gd name="connsiteY1319" fmla="*/ 1469114 h 2115981"/>
              <a:gd name="connsiteX1320" fmla="*/ 1161326 w 1732033"/>
              <a:gd name="connsiteY1320" fmla="*/ 1488384 h 2115981"/>
              <a:gd name="connsiteX1321" fmla="*/ 1157793 w 1732033"/>
              <a:gd name="connsiteY1321" fmla="*/ 1491274 h 2115981"/>
              <a:gd name="connsiteX1322" fmla="*/ 1164216 w 1732033"/>
              <a:gd name="connsiteY1322" fmla="*/ 1514077 h 2115981"/>
              <a:gd name="connsiteX1323" fmla="*/ 1167749 w 1732033"/>
              <a:gd name="connsiteY1323" fmla="*/ 1521784 h 2115981"/>
              <a:gd name="connsiteX1324" fmla="*/ 1136917 w 1732033"/>
              <a:gd name="connsiteY1324" fmla="*/ 1595010 h 2115981"/>
              <a:gd name="connsiteX1325" fmla="*/ 1099020 w 1732033"/>
              <a:gd name="connsiteY1325" fmla="*/ 1627768 h 2115981"/>
              <a:gd name="connsiteX1326" fmla="*/ 1021299 w 1732033"/>
              <a:gd name="connsiteY1326" fmla="*/ 1641257 h 2115981"/>
              <a:gd name="connsiteX1327" fmla="*/ 988861 w 1732033"/>
              <a:gd name="connsiteY1327" fmla="*/ 1611068 h 2115981"/>
              <a:gd name="connsiteX1328" fmla="*/ 977620 w 1732033"/>
              <a:gd name="connsiteY1328" fmla="*/ 1572850 h 2115981"/>
              <a:gd name="connsiteX1329" fmla="*/ 981474 w 1732033"/>
              <a:gd name="connsiteY1329" fmla="*/ 1530456 h 2115981"/>
              <a:gd name="connsiteX1330" fmla="*/ 973124 w 1732033"/>
              <a:gd name="connsiteY1330" fmla="*/ 1512150 h 2115981"/>
              <a:gd name="connsiteX1331" fmla="*/ 945504 w 1732033"/>
              <a:gd name="connsiteY1331" fmla="*/ 1460121 h 2115981"/>
              <a:gd name="connsiteX1332" fmla="*/ 948073 w 1732033"/>
              <a:gd name="connsiteY1332" fmla="*/ 1435071 h 2115981"/>
              <a:gd name="connsiteX1333" fmla="*/ 941971 w 1732033"/>
              <a:gd name="connsiteY1333" fmla="*/ 1418370 h 2115981"/>
              <a:gd name="connsiteX1334" fmla="*/ 941971 w 1732033"/>
              <a:gd name="connsiteY1334" fmla="*/ 1414838 h 2115981"/>
              <a:gd name="connsiteX1335" fmla="*/ 940687 w 1732033"/>
              <a:gd name="connsiteY1335" fmla="*/ 1405524 h 2115981"/>
              <a:gd name="connsiteX1336" fmla="*/ 915957 w 1732033"/>
              <a:gd name="connsiteY1336" fmla="*/ 1389787 h 2115981"/>
              <a:gd name="connsiteX1337" fmla="*/ 883520 w 1732033"/>
              <a:gd name="connsiteY1337" fmla="*/ 1379510 h 2115981"/>
              <a:gd name="connsiteX1338" fmla="*/ 891870 w 1732033"/>
              <a:gd name="connsiteY1338" fmla="*/ 1402312 h 2115981"/>
              <a:gd name="connsiteX1339" fmla="*/ 872279 w 1732033"/>
              <a:gd name="connsiteY1339" fmla="*/ 1387538 h 2115981"/>
              <a:gd name="connsiteX1340" fmla="*/ 867140 w 1732033"/>
              <a:gd name="connsiteY1340" fmla="*/ 1383684 h 2115981"/>
              <a:gd name="connsiteX1341" fmla="*/ 847550 w 1732033"/>
              <a:gd name="connsiteY1341" fmla="*/ 1377582 h 2115981"/>
              <a:gd name="connsiteX1342" fmla="*/ 835666 w 1732033"/>
              <a:gd name="connsiteY1342" fmla="*/ 1360239 h 2115981"/>
              <a:gd name="connsiteX1343" fmla="*/ 832455 w 1732033"/>
              <a:gd name="connsiteY1343" fmla="*/ 1351568 h 2115981"/>
              <a:gd name="connsiteX1344" fmla="*/ 816717 w 1732033"/>
              <a:gd name="connsiteY1344" fmla="*/ 1362809 h 2115981"/>
              <a:gd name="connsiteX1345" fmla="*/ 813827 w 1732033"/>
              <a:gd name="connsiteY1345" fmla="*/ 1408414 h 2115981"/>
              <a:gd name="connsiteX1346" fmla="*/ 816075 w 1732033"/>
              <a:gd name="connsiteY1346" fmla="*/ 1417406 h 2115981"/>
              <a:gd name="connsiteX1347" fmla="*/ 820571 w 1732033"/>
              <a:gd name="connsiteY1347" fmla="*/ 1431217 h 2115981"/>
              <a:gd name="connsiteX1348" fmla="*/ 825389 w 1732033"/>
              <a:gd name="connsiteY1348" fmla="*/ 1497698 h 2115981"/>
              <a:gd name="connsiteX1349" fmla="*/ 826995 w 1732033"/>
              <a:gd name="connsiteY1349" fmla="*/ 1544909 h 2115981"/>
              <a:gd name="connsiteX1350" fmla="*/ 833739 w 1732033"/>
              <a:gd name="connsiteY1350" fmla="*/ 1558719 h 2115981"/>
              <a:gd name="connsiteX1351" fmla="*/ 845944 w 1732033"/>
              <a:gd name="connsiteY1351" fmla="*/ 1587944 h 2115981"/>
              <a:gd name="connsiteX1352" fmla="*/ 853330 w 1732033"/>
              <a:gd name="connsiteY1352" fmla="*/ 1614922 h 2115981"/>
              <a:gd name="connsiteX1353" fmla="*/ 875490 w 1732033"/>
              <a:gd name="connsiteY1353" fmla="*/ 1661812 h 2115981"/>
              <a:gd name="connsiteX1354" fmla="*/ 891549 w 1732033"/>
              <a:gd name="connsiteY1354" fmla="*/ 1677870 h 2115981"/>
              <a:gd name="connsiteX1355" fmla="*/ 920453 w 1732033"/>
              <a:gd name="connsiteY1355" fmla="*/ 1712555 h 2115981"/>
              <a:gd name="connsiteX1356" fmla="*/ 934263 w 1732033"/>
              <a:gd name="connsiteY1356" fmla="*/ 1725724 h 2115981"/>
              <a:gd name="connsiteX1357" fmla="*/ 959635 w 1732033"/>
              <a:gd name="connsiteY1357" fmla="*/ 1753664 h 2115981"/>
              <a:gd name="connsiteX1358" fmla="*/ 985970 w 1732033"/>
              <a:gd name="connsiteY1358" fmla="*/ 1771328 h 2115981"/>
              <a:gd name="connsiteX1359" fmla="*/ 1043459 w 1732033"/>
              <a:gd name="connsiteY1359" fmla="*/ 1800554 h 2115981"/>
              <a:gd name="connsiteX1360" fmla="*/ 1055732 w 1732033"/>
              <a:gd name="connsiteY1360" fmla="*/ 1805343 h 2115981"/>
              <a:gd name="connsiteX1361" fmla="*/ 1064013 w 1732033"/>
              <a:gd name="connsiteY1361" fmla="*/ 1801839 h 2115981"/>
              <a:gd name="connsiteX1362" fmla="*/ 1062086 w 1732033"/>
              <a:gd name="connsiteY1362" fmla="*/ 1797664 h 2115981"/>
              <a:gd name="connsiteX1363" fmla="*/ 1069473 w 1732033"/>
              <a:gd name="connsiteY1363" fmla="*/ 1803766 h 2115981"/>
              <a:gd name="connsiteX1364" fmla="*/ 1077181 w 1732033"/>
              <a:gd name="connsiteY1364" fmla="*/ 1807941 h 2115981"/>
              <a:gd name="connsiteX1365" fmla="*/ 1090991 w 1732033"/>
              <a:gd name="connsiteY1365" fmla="*/ 1802482 h 2115981"/>
              <a:gd name="connsiteX1366" fmla="*/ 1095809 w 1732033"/>
              <a:gd name="connsiteY1366" fmla="*/ 1805372 h 2115981"/>
              <a:gd name="connsiteX1367" fmla="*/ 1096130 w 1732033"/>
              <a:gd name="connsiteY1367" fmla="*/ 1810511 h 2115981"/>
              <a:gd name="connsiteX1368" fmla="*/ 1107050 w 1732033"/>
              <a:gd name="connsiteY1368" fmla="*/ 1814686 h 2115981"/>
              <a:gd name="connsiteX1369" fmla="*/ 1114115 w 1732033"/>
              <a:gd name="connsiteY1369" fmla="*/ 1817576 h 2115981"/>
              <a:gd name="connsiteX1370" fmla="*/ 1113746 w 1732033"/>
              <a:gd name="connsiteY1370" fmla="*/ 1817553 h 2115981"/>
              <a:gd name="connsiteX1371" fmla="*/ 1115400 w 1732033"/>
              <a:gd name="connsiteY1371" fmla="*/ 1817897 h 2115981"/>
              <a:gd name="connsiteX1372" fmla="*/ 1116929 w 1732033"/>
              <a:gd name="connsiteY1372" fmla="*/ 1818712 h 2115981"/>
              <a:gd name="connsiteX1373" fmla="*/ 1129852 w 1732033"/>
              <a:gd name="connsiteY1373" fmla="*/ 1822073 h 2115981"/>
              <a:gd name="connsiteX1374" fmla="*/ 1139447 w 1732033"/>
              <a:gd name="connsiteY1374" fmla="*/ 1824521 h 2115981"/>
              <a:gd name="connsiteX1375" fmla="*/ 1145219 w 1732033"/>
              <a:gd name="connsiteY1375" fmla="*/ 1831227 h 2115981"/>
              <a:gd name="connsiteX1376" fmla="*/ 1147195 w 1732033"/>
              <a:gd name="connsiteY1376" fmla="*/ 1832028 h 2115981"/>
              <a:gd name="connsiteX1377" fmla="*/ 1190230 w 1732033"/>
              <a:gd name="connsiteY1377" fmla="*/ 1864466 h 2115981"/>
              <a:gd name="connsiteX1378" fmla="*/ 1217208 w 1732033"/>
              <a:gd name="connsiteY1378" fmla="*/ 1906538 h 2115981"/>
              <a:gd name="connsiteX1379" fmla="*/ 1226843 w 1732033"/>
              <a:gd name="connsiteY1379" fmla="*/ 1959851 h 2115981"/>
              <a:gd name="connsiteX1380" fmla="*/ 1204683 w 1732033"/>
              <a:gd name="connsiteY1380" fmla="*/ 2036288 h 2115981"/>
              <a:gd name="connsiteX1381" fmla="*/ 1191194 w 1732033"/>
              <a:gd name="connsiteY1381" fmla="*/ 2053631 h 2115981"/>
              <a:gd name="connsiteX1382" fmla="*/ 1118290 w 1732033"/>
              <a:gd name="connsiteY1382" fmla="*/ 2046244 h 2115981"/>
              <a:gd name="connsiteX1383" fmla="*/ 1080714 w 1732033"/>
              <a:gd name="connsiteY1383" fmla="*/ 1998712 h 2115981"/>
              <a:gd name="connsiteX1384" fmla="*/ 1059517 w 1732033"/>
              <a:gd name="connsiteY1384" fmla="*/ 1963384 h 2115981"/>
              <a:gd name="connsiteX1385" fmla="*/ 1027079 w 1732033"/>
              <a:gd name="connsiteY1385" fmla="*/ 1928377 h 2115981"/>
              <a:gd name="connsiteX1386" fmla="*/ 998496 w 1732033"/>
              <a:gd name="connsiteY1386" fmla="*/ 1901399 h 2115981"/>
              <a:gd name="connsiteX1387" fmla="*/ 967986 w 1732033"/>
              <a:gd name="connsiteY1387" fmla="*/ 1867356 h 2115981"/>
              <a:gd name="connsiteX1388" fmla="*/ 920453 w 1732033"/>
              <a:gd name="connsiteY1388" fmla="*/ 1815649 h 2115981"/>
              <a:gd name="connsiteX1389" fmla="*/ 872600 w 1732033"/>
              <a:gd name="connsiteY1389" fmla="*/ 1763299 h 2115981"/>
              <a:gd name="connsiteX1390" fmla="*/ 853973 w 1732033"/>
              <a:gd name="connsiteY1390" fmla="*/ 1733752 h 2115981"/>
              <a:gd name="connsiteX1391" fmla="*/ 833739 w 1732033"/>
              <a:gd name="connsiteY1391" fmla="*/ 1684614 h 2115981"/>
              <a:gd name="connsiteX1392" fmla="*/ 820893 w 1732033"/>
              <a:gd name="connsiteY1392" fmla="*/ 1663739 h 2115981"/>
              <a:gd name="connsiteX1393" fmla="*/ 799696 w 1732033"/>
              <a:gd name="connsiteY1393" fmla="*/ 1602075 h 2115981"/>
              <a:gd name="connsiteX1394" fmla="*/ 789098 w 1732033"/>
              <a:gd name="connsiteY1394" fmla="*/ 1550689 h 2115981"/>
              <a:gd name="connsiteX1395" fmla="*/ 785565 w 1732033"/>
              <a:gd name="connsiteY1395" fmla="*/ 1509902 h 2115981"/>
              <a:gd name="connsiteX1396" fmla="*/ 783638 w 1732033"/>
              <a:gd name="connsiteY1396" fmla="*/ 1486457 h 2115981"/>
              <a:gd name="connsiteX1397" fmla="*/ 780426 w 1732033"/>
              <a:gd name="connsiteY1397" fmla="*/ 1444063 h 2115981"/>
              <a:gd name="connsiteX1398" fmla="*/ 774324 w 1732033"/>
              <a:gd name="connsiteY1398" fmla="*/ 1411304 h 2115981"/>
              <a:gd name="connsiteX1399" fmla="*/ 769828 w 1732033"/>
              <a:gd name="connsiteY1399" fmla="*/ 1375014 h 2115981"/>
              <a:gd name="connsiteX1400" fmla="*/ 758266 w 1732033"/>
              <a:gd name="connsiteY1400" fmla="*/ 1343860 h 2115981"/>
              <a:gd name="connsiteX1401" fmla="*/ 757944 w 1732033"/>
              <a:gd name="connsiteY1401" fmla="*/ 1341291 h 2115981"/>
              <a:gd name="connsiteX1402" fmla="*/ 751843 w 1732033"/>
              <a:gd name="connsiteY1402" fmla="*/ 1311423 h 2115981"/>
              <a:gd name="connsiteX1403" fmla="*/ 721654 w 1732033"/>
              <a:gd name="connsiteY1403" fmla="*/ 1263891 h 2115981"/>
              <a:gd name="connsiteX1404" fmla="*/ 714266 w 1732033"/>
              <a:gd name="connsiteY1404" fmla="*/ 1252972 h 2115981"/>
              <a:gd name="connsiteX1405" fmla="*/ 698530 w 1732033"/>
              <a:gd name="connsiteY1405" fmla="*/ 1253935 h 2115981"/>
              <a:gd name="connsiteX1406" fmla="*/ 693712 w 1732033"/>
              <a:gd name="connsiteY1406" fmla="*/ 1263891 h 2115981"/>
              <a:gd name="connsiteX1407" fmla="*/ 676369 w 1732033"/>
              <a:gd name="connsiteY1407" fmla="*/ 1251044 h 2115981"/>
              <a:gd name="connsiteX1408" fmla="*/ 671552 w 1732033"/>
              <a:gd name="connsiteY1408" fmla="*/ 1245584 h 2115981"/>
              <a:gd name="connsiteX1409" fmla="*/ 667056 w 1732033"/>
              <a:gd name="connsiteY1409" fmla="*/ 1212826 h 2115981"/>
              <a:gd name="connsiteX1410" fmla="*/ 667366 w 1732033"/>
              <a:gd name="connsiteY1410" fmla="*/ 1206931 h 2115981"/>
              <a:gd name="connsiteX1411" fmla="*/ 676690 w 1732033"/>
              <a:gd name="connsiteY1411" fmla="*/ 1213147 h 2115981"/>
              <a:gd name="connsiteX1412" fmla="*/ 682583 w 1732033"/>
              <a:gd name="connsiteY1412" fmla="*/ 1214647 h 2115981"/>
              <a:gd name="connsiteX1413" fmla="*/ 693110 w 1732033"/>
              <a:gd name="connsiteY1413" fmla="*/ 1217483 h 2115981"/>
              <a:gd name="connsiteX1414" fmla="*/ 708486 w 1732033"/>
              <a:gd name="connsiteY1414" fmla="*/ 1212183 h 2115981"/>
              <a:gd name="connsiteX1415" fmla="*/ 721974 w 1732033"/>
              <a:gd name="connsiteY1415" fmla="*/ 1195162 h 2115981"/>
              <a:gd name="connsiteX1416" fmla="*/ 719897 w 1732033"/>
              <a:gd name="connsiteY1416" fmla="*/ 1172806 h 2115981"/>
              <a:gd name="connsiteX1417" fmla="*/ 719099 w 1732033"/>
              <a:gd name="connsiteY1417" fmla="*/ 1172459 h 2115981"/>
              <a:gd name="connsiteX1418" fmla="*/ 718933 w 1732033"/>
              <a:gd name="connsiteY1418" fmla="*/ 1172119 h 2115981"/>
              <a:gd name="connsiteX1419" fmla="*/ 710220 w 1732033"/>
              <a:gd name="connsiteY1419" fmla="*/ 1168377 h 2115981"/>
              <a:gd name="connsiteX1420" fmla="*/ 708165 w 1732033"/>
              <a:gd name="connsiteY1420" fmla="*/ 1166578 h 2115981"/>
              <a:gd name="connsiteX1421" fmla="*/ 689858 w 1732033"/>
              <a:gd name="connsiteY1421" fmla="*/ 1144097 h 2115981"/>
              <a:gd name="connsiteX1422" fmla="*/ 683114 w 1732033"/>
              <a:gd name="connsiteY1422" fmla="*/ 1115192 h 2115981"/>
              <a:gd name="connsiteX1423" fmla="*/ 679260 w 1732033"/>
              <a:gd name="connsiteY1423" fmla="*/ 1109090 h 2115981"/>
              <a:gd name="connsiteX1424" fmla="*/ 678925 w 1732033"/>
              <a:gd name="connsiteY1424" fmla="*/ 1109444 h 2115981"/>
              <a:gd name="connsiteX1425" fmla="*/ 678296 w 1732033"/>
              <a:gd name="connsiteY1425" fmla="*/ 1108448 h 2115981"/>
              <a:gd name="connsiteX1426" fmla="*/ 672515 w 1732033"/>
              <a:gd name="connsiteY1426" fmla="*/ 1114550 h 2115981"/>
              <a:gd name="connsiteX1427" fmla="*/ 671231 w 1732033"/>
              <a:gd name="connsiteY1427" fmla="*/ 1126112 h 2115981"/>
              <a:gd name="connsiteX1428" fmla="*/ 672143 w 1732033"/>
              <a:gd name="connsiteY1428" fmla="*/ 1126510 h 2115981"/>
              <a:gd name="connsiteX1429" fmla="*/ 672194 w 1732033"/>
              <a:gd name="connsiteY1429" fmla="*/ 1126754 h 2115981"/>
              <a:gd name="connsiteX1430" fmla="*/ 674620 w 1732033"/>
              <a:gd name="connsiteY1430" fmla="*/ 1127635 h 2115981"/>
              <a:gd name="connsiteX1431" fmla="*/ 674723 w 1732033"/>
              <a:gd name="connsiteY1431" fmla="*/ 1129725 h 2115981"/>
              <a:gd name="connsiteX1432" fmla="*/ 674121 w 1732033"/>
              <a:gd name="connsiteY1432" fmla="*/ 1133820 h 2115981"/>
              <a:gd name="connsiteX1433" fmla="*/ 675405 w 1732033"/>
              <a:gd name="connsiteY1433" fmla="*/ 1141206 h 2115981"/>
              <a:gd name="connsiteX1434" fmla="*/ 676218 w 1732033"/>
              <a:gd name="connsiteY1434" fmla="*/ 1141581 h 2115981"/>
              <a:gd name="connsiteX1435" fmla="*/ 676369 w 1732033"/>
              <a:gd name="connsiteY1435" fmla="*/ 1141849 h 2115981"/>
              <a:gd name="connsiteX1436" fmla="*/ 680461 w 1732033"/>
              <a:gd name="connsiteY1436" fmla="*/ 1143786 h 2115981"/>
              <a:gd name="connsiteX1437" fmla="*/ 678938 w 1732033"/>
              <a:gd name="connsiteY1437" fmla="*/ 1147630 h 2115981"/>
              <a:gd name="connsiteX1438" fmla="*/ 673799 w 1732033"/>
              <a:gd name="connsiteY1438" fmla="*/ 1171717 h 2115981"/>
              <a:gd name="connsiteX1439" fmla="*/ 671976 w 1732033"/>
              <a:gd name="connsiteY1439" fmla="*/ 1179928 h 2115981"/>
              <a:gd name="connsiteX1440" fmla="*/ 671271 w 1732033"/>
              <a:gd name="connsiteY1440" fmla="*/ 1167060 h 2115981"/>
              <a:gd name="connsiteX1441" fmla="*/ 667698 w 1732033"/>
              <a:gd name="connsiteY1441" fmla="*/ 1150199 h 2115981"/>
              <a:gd name="connsiteX1442" fmla="*/ 667210 w 1732033"/>
              <a:gd name="connsiteY1442" fmla="*/ 1151801 h 2115981"/>
              <a:gd name="connsiteX1443" fmla="*/ 666734 w 1732033"/>
              <a:gd name="connsiteY1443" fmla="*/ 1149557 h 2115981"/>
              <a:gd name="connsiteX1444" fmla="*/ 661274 w 1732033"/>
              <a:gd name="connsiteY1444" fmla="*/ 1166258 h 2115981"/>
              <a:gd name="connsiteX1445" fmla="*/ 657328 w 1732033"/>
              <a:gd name="connsiteY1445" fmla="*/ 1175395 h 2115981"/>
              <a:gd name="connsiteX1446" fmla="*/ 660312 w 1732033"/>
              <a:gd name="connsiteY1446" fmla="*/ 1177819 h 2115981"/>
              <a:gd name="connsiteX1447" fmla="*/ 659027 w 1732033"/>
              <a:gd name="connsiteY1447" fmla="*/ 1183600 h 2115981"/>
              <a:gd name="connsiteX1448" fmla="*/ 654858 w 1732033"/>
              <a:gd name="connsiteY1448" fmla="*/ 1186935 h 2115981"/>
              <a:gd name="connsiteX1449" fmla="*/ 654209 w 1732033"/>
              <a:gd name="connsiteY1449" fmla="*/ 1191951 h 2115981"/>
              <a:gd name="connsiteX1450" fmla="*/ 654851 w 1732033"/>
              <a:gd name="connsiteY1450" fmla="*/ 1197731 h 2115981"/>
              <a:gd name="connsiteX1451" fmla="*/ 655720 w 1732033"/>
              <a:gd name="connsiteY1451" fmla="*/ 1198600 h 2115981"/>
              <a:gd name="connsiteX1452" fmla="*/ 650877 w 1732033"/>
              <a:gd name="connsiteY1452" fmla="*/ 1210257 h 2115981"/>
              <a:gd name="connsiteX1453" fmla="*/ 650034 w 1732033"/>
              <a:gd name="connsiteY1453" fmla="*/ 1224067 h 2115981"/>
              <a:gd name="connsiteX1454" fmla="*/ 648562 w 1732033"/>
              <a:gd name="connsiteY1454" fmla="*/ 1224067 h 2115981"/>
              <a:gd name="connsiteX1455" fmla="*/ 646501 w 1732033"/>
              <a:gd name="connsiteY1455" fmla="*/ 1238199 h 2115981"/>
              <a:gd name="connsiteX1456" fmla="*/ 642326 w 1732033"/>
              <a:gd name="connsiteY1456" fmla="*/ 1228885 h 2115981"/>
              <a:gd name="connsiteX1457" fmla="*/ 645538 w 1732033"/>
              <a:gd name="connsiteY1457" fmla="*/ 1222782 h 2115981"/>
              <a:gd name="connsiteX1458" fmla="*/ 646559 w 1732033"/>
              <a:gd name="connsiteY1458" fmla="*/ 1222782 h 2115981"/>
              <a:gd name="connsiteX1459" fmla="*/ 644735 w 1732033"/>
              <a:gd name="connsiteY1459" fmla="*/ 1213910 h 2115981"/>
              <a:gd name="connsiteX1460" fmla="*/ 634939 w 1732033"/>
              <a:gd name="connsiteY1460" fmla="*/ 1217001 h 2115981"/>
              <a:gd name="connsiteX1461" fmla="*/ 597684 w 1732033"/>
              <a:gd name="connsiteY1461" fmla="*/ 1210899 h 2115981"/>
              <a:gd name="connsiteX1462" fmla="*/ 577451 w 1732033"/>
              <a:gd name="connsiteY1462" fmla="*/ 1199658 h 2115981"/>
              <a:gd name="connsiteX1463" fmla="*/ 571670 w 1732033"/>
              <a:gd name="connsiteY1463" fmla="*/ 1242694 h 2115981"/>
              <a:gd name="connsiteX1464" fmla="*/ 572955 w 1732033"/>
              <a:gd name="connsiteY1464" fmla="*/ 1217643 h 2115981"/>
              <a:gd name="connsiteX1465" fmla="*/ 568458 w 1732033"/>
              <a:gd name="connsiteY1465" fmla="*/ 1184242 h 2115981"/>
              <a:gd name="connsiteX1466" fmla="*/ 567495 w 1732033"/>
              <a:gd name="connsiteY1466" fmla="*/ 1176856 h 2115981"/>
              <a:gd name="connsiteX1467" fmla="*/ 572955 w 1732033"/>
              <a:gd name="connsiteY1467" fmla="*/ 1179746 h 2115981"/>
              <a:gd name="connsiteX1468" fmla="*/ 577772 w 1732033"/>
              <a:gd name="connsiteY1468" fmla="*/ 1178983 h 2115981"/>
              <a:gd name="connsiteX1469" fmla="*/ 578290 w 1732033"/>
              <a:gd name="connsiteY1469" fmla="*/ 1177807 h 2115981"/>
              <a:gd name="connsiteX1470" fmla="*/ 577451 w 1732033"/>
              <a:gd name="connsiteY1470" fmla="*/ 1174929 h 2115981"/>
              <a:gd name="connsiteX1471" fmla="*/ 579213 w 1732033"/>
              <a:gd name="connsiteY1471" fmla="*/ 1154073 h 2115981"/>
              <a:gd name="connsiteX1472" fmla="*/ 578093 w 1732033"/>
              <a:gd name="connsiteY1472" fmla="*/ 1154696 h 2115981"/>
              <a:gd name="connsiteX1473" fmla="*/ 577451 w 1732033"/>
              <a:gd name="connsiteY1473" fmla="*/ 1150199 h 2115981"/>
              <a:gd name="connsiteX1474" fmla="*/ 585801 w 1732033"/>
              <a:gd name="connsiteY1474" fmla="*/ 1126111 h 2115981"/>
              <a:gd name="connsiteX1475" fmla="*/ 582911 w 1732033"/>
              <a:gd name="connsiteY1475" fmla="*/ 1118083 h 2115981"/>
              <a:gd name="connsiteX1476" fmla="*/ 580341 w 1732033"/>
              <a:gd name="connsiteY1476" fmla="*/ 1110696 h 2115981"/>
              <a:gd name="connsiteX1477" fmla="*/ 577130 w 1732033"/>
              <a:gd name="connsiteY1477" fmla="*/ 1099776 h 2115981"/>
              <a:gd name="connsiteX1478" fmla="*/ 579057 w 1732033"/>
              <a:gd name="connsiteY1478" fmla="*/ 1094959 h 2115981"/>
              <a:gd name="connsiteX1479" fmla="*/ 583874 w 1732033"/>
              <a:gd name="connsiteY1479" fmla="*/ 1061236 h 2115981"/>
              <a:gd name="connsiteX1480" fmla="*/ 582421 w 1732033"/>
              <a:gd name="connsiteY1480" fmla="*/ 1059421 h 2115981"/>
              <a:gd name="connsiteX1481" fmla="*/ 582910 w 1732033"/>
              <a:gd name="connsiteY1481" fmla="*/ 1060274 h 2115981"/>
              <a:gd name="connsiteX1482" fmla="*/ 572954 w 1732033"/>
              <a:gd name="connsiteY1482" fmla="*/ 1064128 h 2115981"/>
              <a:gd name="connsiteX1483" fmla="*/ 573597 w 1732033"/>
              <a:gd name="connsiteY1483" fmla="*/ 1074726 h 2115981"/>
              <a:gd name="connsiteX1484" fmla="*/ 568458 w 1732033"/>
              <a:gd name="connsiteY1484" fmla="*/ 1082756 h 2115981"/>
              <a:gd name="connsiteX1485" fmla="*/ 565247 w 1732033"/>
              <a:gd name="connsiteY1485" fmla="*/ 1076332 h 2115981"/>
              <a:gd name="connsiteX1486" fmla="*/ 563641 w 1732033"/>
              <a:gd name="connsiteY1486" fmla="*/ 1055135 h 2115981"/>
              <a:gd name="connsiteX1487" fmla="*/ 564925 w 1732033"/>
              <a:gd name="connsiteY1487" fmla="*/ 1053208 h 2115981"/>
              <a:gd name="connsiteX1488" fmla="*/ 568137 w 1732033"/>
              <a:gd name="connsiteY1488" fmla="*/ 1052887 h 2115981"/>
              <a:gd name="connsiteX1489" fmla="*/ 562356 w 1732033"/>
              <a:gd name="connsiteY1489" fmla="*/ 1051602 h 2115981"/>
              <a:gd name="connsiteX1490" fmla="*/ 556575 w 1732033"/>
              <a:gd name="connsiteY1490" fmla="*/ 1058026 h 2115981"/>
              <a:gd name="connsiteX1491" fmla="*/ 545013 w 1732033"/>
              <a:gd name="connsiteY1491" fmla="*/ 1085325 h 2115981"/>
              <a:gd name="connsiteX1492" fmla="*/ 538269 w 1732033"/>
              <a:gd name="connsiteY1492" fmla="*/ 1102989 h 2115981"/>
              <a:gd name="connsiteX1493" fmla="*/ 539217 w 1732033"/>
              <a:gd name="connsiteY1493" fmla="*/ 1089575 h 2115981"/>
              <a:gd name="connsiteX1494" fmla="*/ 535030 w 1732033"/>
              <a:gd name="connsiteY1494" fmla="*/ 1087676 h 2115981"/>
              <a:gd name="connsiteX1495" fmla="*/ 534415 w 1732033"/>
              <a:gd name="connsiteY1495" fmla="*/ 1088215 h 2115981"/>
              <a:gd name="connsiteX1496" fmla="*/ 502620 w 1732033"/>
              <a:gd name="connsiteY1496" fmla="*/ 1148593 h 2115981"/>
              <a:gd name="connsiteX1497" fmla="*/ 493948 w 1732033"/>
              <a:gd name="connsiteY1497" fmla="*/ 1169469 h 2115981"/>
              <a:gd name="connsiteX1498" fmla="*/ 472431 w 1732033"/>
              <a:gd name="connsiteY1498" fmla="*/ 1199979 h 2115981"/>
              <a:gd name="connsiteX1499" fmla="*/ 457015 w 1732033"/>
              <a:gd name="connsiteY1499" fmla="*/ 1228241 h 2115981"/>
              <a:gd name="connsiteX1500" fmla="*/ 443526 w 1732033"/>
              <a:gd name="connsiteY1500" fmla="*/ 1269993 h 2115981"/>
              <a:gd name="connsiteX1501" fmla="*/ 422008 w 1732033"/>
              <a:gd name="connsiteY1501" fmla="*/ 1313029 h 2115981"/>
              <a:gd name="connsiteX1502" fmla="*/ 412694 w 1732033"/>
              <a:gd name="connsiteY1502" fmla="*/ 1332620 h 2115981"/>
              <a:gd name="connsiteX1503" fmla="*/ 414300 w 1732033"/>
              <a:gd name="connsiteY1503" fmla="*/ 1342575 h 2115981"/>
              <a:gd name="connsiteX1504" fmla="*/ 408519 w 1732033"/>
              <a:gd name="connsiteY1504" fmla="*/ 1361845 h 2115981"/>
              <a:gd name="connsiteX1505" fmla="*/ 406913 w 1732033"/>
              <a:gd name="connsiteY1505" fmla="*/ 1345145 h 2115981"/>
              <a:gd name="connsiteX1506" fmla="*/ 405950 w 1732033"/>
              <a:gd name="connsiteY1506" fmla="*/ 1340327 h 2115981"/>
              <a:gd name="connsiteX1507" fmla="*/ 400490 w 1732033"/>
              <a:gd name="connsiteY1507" fmla="*/ 1341933 h 2115981"/>
              <a:gd name="connsiteX1508" fmla="*/ 376082 w 1732033"/>
              <a:gd name="connsiteY1508" fmla="*/ 1378225 h 2115981"/>
              <a:gd name="connsiteX1509" fmla="*/ 369337 w 1732033"/>
              <a:gd name="connsiteY1509" fmla="*/ 1388181 h 2115981"/>
              <a:gd name="connsiteX1510" fmla="*/ 361629 w 1732033"/>
              <a:gd name="connsiteY1510" fmla="*/ 1420939 h 2115981"/>
              <a:gd name="connsiteX1511" fmla="*/ 365162 w 1732033"/>
              <a:gd name="connsiteY1511" fmla="*/ 1430253 h 2115981"/>
              <a:gd name="connsiteX1512" fmla="*/ 372228 w 1732033"/>
              <a:gd name="connsiteY1512" fmla="*/ 1424472 h 2115981"/>
              <a:gd name="connsiteX1513" fmla="*/ 374476 w 1732033"/>
              <a:gd name="connsiteY1513" fmla="*/ 1421582 h 2115981"/>
              <a:gd name="connsiteX1514" fmla="*/ 376082 w 1732033"/>
              <a:gd name="connsiteY1514" fmla="*/ 1423508 h 2115981"/>
              <a:gd name="connsiteX1515" fmla="*/ 358739 w 1732033"/>
              <a:gd name="connsiteY1515" fmla="*/ 1459479 h 2115981"/>
              <a:gd name="connsiteX1516" fmla="*/ 347819 w 1732033"/>
              <a:gd name="connsiteY1516" fmla="*/ 1474574 h 2115981"/>
              <a:gd name="connsiteX1517" fmla="*/ 336579 w 1732033"/>
              <a:gd name="connsiteY1517" fmla="*/ 1480033 h 2115981"/>
              <a:gd name="connsiteX1518" fmla="*/ 331761 w 1732033"/>
              <a:gd name="connsiteY1518" fmla="*/ 1469756 h 2115981"/>
              <a:gd name="connsiteX1519" fmla="*/ 356170 w 1732033"/>
              <a:gd name="connsiteY1519" fmla="*/ 1393641 h 2115981"/>
              <a:gd name="connsiteX1520" fmla="*/ 385395 w 1732033"/>
              <a:gd name="connsiteY1520" fmla="*/ 1354137 h 2115981"/>
              <a:gd name="connsiteX1521" fmla="*/ 396636 w 1732033"/>
              <a:gd name="connsiteY1521" fmla="*/ 1327802 h 2115981"/>
              <a:gd name="connsiteX1522" fmla="*/ 406271 w 1732033"/>
              <a:gd name="connsiteY1522" fmla="*/ 1303715 h 2115981"/>
              <a:gd name="connsiteX1523" fmla="*/ 434212 w 1732033"/>
              <a:gd name="connsiteY1523" fmla="*/ 1246548 h 2115981"/>
              <a:gd name="connsiteX1524" fmla="*/ 448665 w 1732033"/>
              <a:gd name="connsiteY1524" fmla="*/ 1217643 h 2115981"/>
              <a:gd name="connsiteX1525" fmla="*/ 454124 w 1732033"/>
              <a:gd name="connsiteY1525" fmla="*/ 1188417 h 2115981"/>
              <a:gd name="connsiteX1526" fmla="*/ 463117 w 1732033"/>
              <a:gd name="connsiteY1526" fmla="*/ 1155338 h 2115981"/>
              <a:gd name="connsiteX1527" fmla="*/ 467613 w 1732033"/>
              <a:gd name="connsiteY1527" fmla="*/ 1146024 h 2115981"/>
              <a:gd name="connsiteX1528" fmla="*/ 464080 w 1732033"/>
              <a:gd name="connsiteY1528" fmla="*/ 1137674 h 2115981"/>
              <a:gd name="connsiteX1529" fmla="*/ 458299 w 1732033"/>
              <a:gd name="connsiteY1529" fmla="*/ 1139600 h 2115981"/>
              <a:gd name="connsiteX1530" fmla="*/ 427147 w 1732033"/>
              <a:gd name="connsiteY1530" fmla="*/ 1171396 h 2115981"/>
              <a:gd name="connsiteX1531" fmla="*/ 421687 w 1732033"/>
              <a:gd name="connsiteY1531" fmla="*/ 1175571 h 2115981"/>
              <a:gd name="connsiteX1532" fmla="*/ 431964 w 1732033"/>
              <a:gd name="connsiteY1532" fmla="*/ 1158228 h 2115981"/>
              <a:gd name="connsiteX1533" fmla="*/ 462474 w 1732033"/>
              <a:gd name="connsiteY1533" fmla="*/ 1120652 h 2115981"/>
              <a:gd name="connsiteX1534" fmla="*/ 473715 w 1732033"/>
              <a:gd name="connsiteY1534" fmla="*/ 1097207 h 2115981"/>
              <a:gd name="connsiteX1535" fmla="*/ 478211 w 1732033"/>
              <a:gd name="connsiteY1535" fmla="*/ 1093032 h 2115981"/>
              <a:gd name="connsiteX1536" fmla="*/ 480459 w 1732033"/>
              <a:gd name="connsiteY1536" fmla="*/ 1099776 h 2115981"/>
              <a:gd name="connsiteX1537" fmla="*/ 476927 w 1732033"/>
              <a:gd name="connsiteY1537" fmla="*/ 1112623 h 2115981"/>
              <a:gd name="connsiteX1538" fmla="*/ 480139 w 1732033"/>
              <a:gd name="connsiteY1538" fmla="*/ 1122900 h 2115981"/>
              <a:gd name="connsiteX1539" fmla="*/ 492664 w 1732033"/>
              <a:gd name="connsiteY1539" fmla="*/ 1122257 h 2115981"/>
              <a:gd name="connsiteX1540" fmla="*/ 501656 w 1732033"/>
              <a:gd name="connsiteY1540" fmla="*/ 1110696 h 2115981"/>
              <a:gd name="connsiteX1541" fmla="*/ 512576 w 1732033"/>
              <a:gd name="connsiteY1541" fmla="*/ 1082755 h 2115981"/>
              <a:gd name="connsiteX1542" fmla="*/ 533452 w 1732033"/>
              <a:gd name="connsiteY1542" fmla="*/ 1047427 h 2115981"/>
              <a:gd name="connsiteX1543" fmla="*/ 538911 w 1732033"/>
              <a:gd name="connsiteY1543" fmla="*/ 1035544 h 2115981"/>
              <a:gd name="connsiteX1544" fmla="*/ 548225 w 1732033"/>
              <a:gd name="connsiteY1544" fmla="*/ 1018522 h 2115981"/>
              <a:gd name="connsiteX1545" fmla="*/ 557218 w 1732033"/>
              <a:gd name="connsiteY1545" fmla="*/ 1005997 h 2115981"/>
              <a:gd name="connsiteX1546" fmla="*/ 557218 w 1732033"/>
              <a:gd name="connsiteY1546" fmla="*/ 996041 h 2115981"/>
              <a:gd name="connsiteX1547" fmla="*/ 542123 w 1732033"/>
              <a:gd name="connsiteY1547" fmla="*/ 978055 h 2115981"/>
              <a:gd name="connsiteX1548" fmla="*/ 533130 w 1732033"/>
              <a:gd name="connsiteY1548" fmla="*/ 977735 h 2115981"/>
              <a:gd name="connsiteX1549" fmla="*/ 532491 w 1732033"/>
              <a:gd name="connsiteY1549" fmla="*/ 977442 h 2115981"/>
              <a:gd name="connsiteX1550" fmla="*/ 526507 w 1732033"/>
              <a:gd name="connsiteY1550" fmla="*/ 979622 h 2115981"/>
              <a:gd name="connsiteX1551" fmla="*/ 520284 w 1732033"/>
              <a:gd name="connsiteY1551" fmla="*/ 983837 h 2115981"/>
              <a:gd name="connsiteX1552" fmla="*/ 521569 w 1732033"/>
              <a:gd name="connsiteY1552" fmla="*/ 977414 h 2115981"/>
              <a:gd name="connsiteX1553" fmla="*/ 516430 w 1732033"/>
              <a:gd name="connsiteY1553" fmla="*/ 985443 h 2115981"/>
              <a:gd name="connsiteX1554" fmla="*/ 514503 w 1732033"/>
              <a:gd name="connsiteY1554" fmla="*/ 989939 h 2115981"/>
              <a:gd name="connsiteX1555" fmla="*/ 499730 w 1732033"/>
              <a:gd name="connsiteY1555" fmla="*/ 996362 h 2115981"/>
              <a:gd name="connsiteX1556" fmla="*/ 496839 w 1732033"/>
              <a:gd name="connsiteY1556" fmla="*/ 992508 h 2115981"/>
              <a:gd name="connsiteX1557" fmla="*/ 515146 w 1732033"/>
              <a:gd name="connsiteY1557" fmla="*/ 974844 h 2115981"/>
              <a:gd name="connsiteX1558" fmla="*/ 502941 w 1732033"/>
              <a:gd name="connsiteY1558" fmla="*/ 970348 h 2115981"/>
              <a:gd name="connsiteX1559" fmla="*/ 510770 w 1732033"/>
              <a:gd name="connsiteY1559" fmla="*/ 966093 h 2115981"/>
              <a:gd name="connsiteX1560" fmla="*/ 518902 w 1732033"/>
              <a:gd name="connsiteY1560" fmla="*/ 966169 h 2115981"/>
              <a:gd name="connsiteX1561" fmla="*/ 518397 w 1732033"/>
              <a:gd name="connsiteY1561" fmla="*/ 962800 h 2115981"/>
              <a:gd name="connsiteX1562" fmla="*/ 520926 w 1732033"/>
              <a:gd name="connsiteY1562" fmla="*/ 959749 h 2115981"/>
              <a:gd name="connsiteX1563" fmla="*/ 521831 w 1732033"/>
              <a:gd name="connsiteY1563" fmla="*/ 958894 h 2115981"/>
              <a:gd name="connsiteX1564" fmla="*/ 521248 w 1732033"/>
              <a:gd name="connsiteY1564" fmla="*/ 959108 h 2115981"/>
              <a:gd name="connsiteX1565" fmla="*/ 521248 w 1732033"/>
              <a:gd name="connsiteY1565" fmla="*/ 950315 h 2115981"/>
              <a:gd name="connsiteX1566" fmla="*/ 526855 w 1732033"/>
              <a:gd name="connsiteY1566" fmla="*/ 943890 h 2115981"/>
              <a:gd name="connsiteX1567" fmla="*/ 530802 w 1732033"/>
              <a:gd name="connsiteY1567" fmla="*/ 932049 h 2115981"/>
              <a:gd name="connsiteX1568" fmla="*/ 519963 w 1732033"/>
              <a:gd name="connsiteY1568" fmla="*/ 923136 h 2115981"/>
              <a:gd name="connsiteX1569" fmla="*/ 476927 w 1732033"/>
              <a:gd name="connsiteY1569" fmla="*/ 930844 h 2115981"/>
              <a:gd name="connsiteX1570" fmla="*/ 445453 w 1732033"/>
              <a:gd name="connsiteY1570" fmla="*/ 945297 h 2115981"/>
              <a:gd name="connsiteX1571" fmla="*/ 441278 w 1732033"/>
              <a:gd name="connsiteY1571" fmla="*/ 945618 h 2115981"/>
              <a:gd name="connsiteX1572" fmla="*/ 412694 w 1732033"/>
              <a:gd name="connsiteY1572" fmla="*/ 963282 h 2115981"/>
              <a:gd name="connsiteX1573" fmla="*/ 362593 w 1732033"/>
              <a:gd name="connsiteY1573" fmla="*/ 992829 h 2115981"/>
              <a:gd name="connsiteX1574" fmla="*/ 327909 w 1732033"/>
              <a:gd name="connsiteY1574" fmla="*/ 1012741 h 2115981"/>
              <a:gd name="connsiteX1575" fmla="*/ 321806 w 1732033"/>
              <a:gd name="connsiteY1575" fmla="*/ 1018843 h 2115981"/>
              <a:gd name="connsiteX1576" fmla="*/ 299967 w 1732033"/>
              <a:gd name="connsiteY1576" fmla="*/ 1047748 h 2115981"/>
              <a:gd name="connsiteX1577" fmla="*/ 299964 w 1732033"/>
              <a:gd name="connsiteY1577" fmla="*/ 1047747 h 2115981"/>
              <a:gd name="connsiteX1578" fmla="*/ 299966 w 1732033"/>
              <a:gd name="connsiteY1578" fmla="*/ 1047748 h 2115981"/>
              <a:gd name="connsiteX1579" fmla="*/ 325017 w 1732033"/>
              <a:gd name="connsiteY1579" fmla="*/ 1059310 h 2115981"/>
              <a:gd name="connsiteX1580" fmla="*/ 364199 w 1732033"/>
              <a:gd name="connsiteY1580" fmla="*/ 1040362 h 2115981"/>
              <a:gd name="connsiteX1581" fmla="*/ 394709 w 1732033"/>
              <a:gd name="connsiteY1581" fmla="*/ 1021413 h 2115981"/>
              <a:gd name="connsiteX1582" fmla="*/ 415264 w 1732033"/>
              <a:gd name="connsiteY1582" fmla="*/ 1008567 h 2115981"/>
              <a:gd name="connsiteX1583" fmla="*/ 456051 w 1732033"/>
              <a:gd name="connsiteY1583" fmla="*/ 984479 h 2115981"/>
              <a:gd name="connsiteX1584" fmla="*/ 463759 w 1732033"/>
              <a:gd name="connsiteY1584" fmla="*/ 980625 h 2115981"/>
              <a:gd name="connsiteX1585" fmla="*/ 430037 w 1732033"/>
              <a:gd name="connsiteY1585" fmla="*/ 1012741 h 2115981"/>
              <a:gd name="connsiteX1586" fmla="*/ 415585 w 1732033"/>
              <a:gd name="connsiteY1586" fmla="*/ 1022698 h 2115981"/>
              <a:gd name="connsiteX1587" fmla="*/ 400490 w 1732033"/>
              <a:gd name="connsiteY1587" fmla="*/ 1031048 h 2115981"/>
              <a:gd name="connsiteX1588" fmla="*/ 369016 w 1732033"/>
              <a:gd name="connsiteY1588" fmla="*/ 1044537 h 2115981"/>
              <a:gd name="connsiteX1589" fmla="*/ 341396 w 1732033"/>
              <a:gd name="connsiteY1589" fmla="*/ 1059631 h 2115981"/>
              <a:gd name="connsiteX1590" fmla="*/ 316667 w 1732033"/>
              <a:gd name="connsiteY1590" fmla="*/ 1078901 h 2115981"/>
              <a:gd name="connsiteX1591" fmla="*/ 307995 w 1732033"/>
              <a:gd name="connsiteY1591" fmla="*/ 1085003 h 2115981"/>
              <a:gd name="connsiteX1592" fmla="*/ 296112 w 1732033"/>
              <a:gd name="connsiteY1592" fmla="*/ 1087251 h 2115981"/>
              <a:gd name="connsiteX1593" fmla="*/ 294507 w 1732033"/>
              <a:gd name="connsiteY1593" fmla="*/ 1076974 h 2115981"/>
              <a:gd name="connsiteX1594" fmla="*/ 297076 w 1732033"/>
              <a:gd name="connsiteY1594" fmla="*/ 1045822 h 2115981"/>
              <a:gd name="connsiteX1595" fmla="*/ 297195 w 1732033"/>
              <a:gd name="connsiteY1595" fmla="*/ 1045901 h 2115981"/>
              <a:gd name="connsiteX1596" fmla="*/ 305266 w 1732033"/>
              <a:gd name="connsiteY1596" fmla="*/ 1029522 h 2115981"/>
              <a:gd name="connsiteX1597" fmla="*/ 319237 w 1732033"/>
              <a:gd name="connsiteY1597" fmla="*/ 1017238 h 2115981"/>
              <a:gd name="connsiteX1598" fmla="*/ 326623 w 1732033"/>
              <a:gd name="connsiteY1598" fmla="*/ 1010172 h 2115981"/>
              <a:gd name="connsiteX1599" fmla="*/ 326683 w 1732033"/>
              <a:gd name="connsiteY1599" fmla="*/ 1010232 h 2115981"/>
              <a:gd name="connsiteX1600" fmla="*/ 339147 w 1732033"/>
              <a:gd name="connsiteY1600" fmla="*/ 999895 h 2115981"/>
              <a:gd name="connsiteX1601" fmla="*/ 385395 w 1732033"/>
              <a:gd name="connsiteY1601" fmla="*/ 972275 h 2115981"/>
              <a:gd name="connsiteX1602" fmla="*/ 414942 w 1732033"/>
              <a:gd name="connsiteY1602" fmla="*/ 957180 h 2115981"/>
              <a:gd name="connsiteX1603" fmla="*/ 428431 w 1732033"/>
              <a:gd name="connsiteY1603" fmla="*/ 948830 h 2115981"/>
              <a:gd name="connsiteX1604" fmla="*/ 432285 w 1732033"/>
              <a:gd name="connsiteY1604" fmla="*/ 941122 h 2115981"/>
              <a:gd name="connsiteX1605" fmla="*/ 424256 w 1732033"/>
              <a:gd name="connsiteY1605" fmla="*/ 942728 h 2115981"/>
              <a:gd name="connsiteX1606" fmla="*/ 408519 w 1732033"/>
              <a:gd name="connsiteY1606" fmla="*/ 947545 h 2115981"/>
              <a:gd name="connsiteX1607" fmla="*/ 388607 w 1732033"/>
              <a:gd name="connsiteY1607" fmla="*/ 951399 h 2115981"/>
              <a:gd name="connsiteX1608" fmla="*/ 412052 w 1732033"/>
              <a:gd name="connsiteY1608" fmla="*/ 941443 h 2115981"/>
              <a:gd name="connsiteX1609" fmla="*/ 457657 w 1732033"/>
              <a:gd name="connsiteY1609" fmla="*/ 923458 h 2115981"/>
              <a:gd name="connsiteX1610" fmla="*/ 491379 w 1732033"/>
              <a:gd name="connsiteY1610" fmla="*/ 913823 h 2115981"/>
              <a:gd name="connsiteX1611" fmla="*/ 502299 w 1732033"/>
              <a:gd name="connsiteY1611" fmla="*/ 908684 h 2115981"/>
              <a:gd name="connsiteX1612" fmla="*/ 508080 w 1732033"/>
              <a:gd name="connsiteY1612" fmla="*/ 896802 h 2115981"/>
              <a:gd name="connsiteX1613" fmla="*/ 498124 w 1732033"/>
              <a:gd name="connsiteY1613" fmla="*/ 893269 h 2115981"/>
              <a:gd name="connsiteX1614" fmla="*/ 484956 w 1732033"/>
              <a:gd name="connsiteY1614" fmla="*/ 892626 h 2115981"/>
              <a:gd name="connsiteX1615" fmla="*/ 515466 w 1732033"/>
              <a:gd name="connsiteY1615" fmla="*/ 875605 h 2115981"/>
              <a:gd name="connsiteX1616" fmla="*/ 516437 w 1732033"/>
              <a:gd name="connsiteY1616" fmla="*/ 875348 h 2115981"/>
              <a:gd name="connsiteX1617" fmla="*/ 520525 w 1732033"/>
              <a:gd name="connsiteY1617" fmla="*/ 871711 h 2115981"/>
              <a:gd name="connsiteX1618" fmla="*/ 525860 w 1732033"/>
              <a:gd name="connsiteY1618" fmla="*/ 872853 h 2115981"/>
              <a:gd name="connsiteX1619" fmla="*/ 526386 w 1732033"/>
              <a:gd name="connsiteY1619" fmla="*/ 872714 h 2115981"/>
              <a:gd name="connsiteX1620" fmla="*/ 535378 w 1732033"/>
              <a:gd name="connsiteY1620" fmla="*/ 871751 h 2115981"/>
              <a:gd name="connsiteX1621" fmla="*/ 534415 w 1732033"/>
              <a:gd name="connsiteY1621" fmla="*/ 864043 h 2115981"/>
              <a:gd name="connsiteX1622" fmla="*/ 527992 w 1732033"/>
              <a:gd name="connsiteY1622" fmla="*/ 841561 h 2115981"/>
              <a:gd name="connsiteX1623" fmla="*/ 509043 w 1732033"/>
              <a:gd name="connsiteY1623" fmla="*/ 814262 h 2115981"/>
              <a:gd name="connsiteX1624" fmla="*/ 501656 w 1732033"/>
              <a:gd name="connsiteY1624" fmla="*/ 811693 h 2115981"/>
              <a:gd name="connsiteX1625" fmla="*/ 504226 w 1732033"/>
              <a:gd name="connsiteY1625" fmla="*/ 799168 h 2115981"/>
              <a:gd name="connsiteX1626" fmla="*/ 513218 w 1732033"/>
              <a:gd name="connsiteY1626" fmla="*/ 784394 h 2115981"/>
              <a:gd name="connsiteX1627" fmla="*/ 511934 w 1732033"/>
              <a:gd name="connsiteY1627" fmla="*/ 767373 h 2115981"/>
              <a:gd name="connsiteX1628" fmla="*/ 505270 w 1732033"/>
              <a:gd name="connsiteY1628" fmla="*/ 751997 h 2115981"/>
              <a:gd name="connsiteX1629" fmla="*/ 500112 w 1732033"/>
              <a:gd name="connsiteY1629" fmla="*/ 736085 h 2115981"/>
              <a:gd name="connsiteX1630" fmla="*/ 500050 w 1732033"/>
              <a:gd name="connsiteY1630" fmla="*/ 736220 h 2115981"/>
              <a:gd name="connsiteX1631" fmla="*/ 473715 w 1732033"/>
              <a:gd name="connsiteY1631" fmla="*/ 664922 h 2115981"/>
              <a:gd name="connsiteX1632" fmla="*/ 453482 w 1732033"/>
              <a:gd name="connsiteY1632" fmla="*/ 608718 h 2115981"/>
              <a:gd name="connsiteX1633" fmla="*/ 422329 w 1732033"/>
              <a:gd name="connsiteY1633" fmla="*/ 523931 h 2115981"/>
              <a:gd name="connsiteX1634" fmla="*/ 418154 w 1732033"/>
              <a:gd name="connsiteY1634" fmla="*/ 508194 h 2115981"/>
              <a:gd name="connsiteX1635" fmla="*/ 1624121 w 1732033"/>
              <a:gd name="connsiteY1635" fmla="*/ 494063 h 2115981"/>
              <a:gd name="connsiteX1636" fmla="*/ 1626690 w 1732033"/>
              <a:gd name="connsiteY1636" fmla="*/ 496632 h 2115981"/>
              <a:gd name="connsiteX1637" fmla="*/ 1623800 w 1732033"/>
              <a:gd name="connsiteY1637" fmla="*/ 500486 h 2115981"/>
              <a:gd name="connsiteX1638" fmla="*/ 1620910 w 1732033"/>
              <a:gd name="connsiteY1638" fmla="*/ 497274 h 2115981"/>
              <a:gd name="connsiteX1639" fmla="*/ 1624121 w 1732033"/>
              <a:gd name="connsiteY1639" fmla="*/ 494063 h 2115981"/>
              <a:gd name="connsiteX1640" fmla="*/ 1345995 w 1732033"/>
              <a:gd name="connsiteY1640" fmla="*/ 488282 h 2115981"/>
              <a:gd name="connsiteX1641" fmla="*/ 1320623 w 1732033"/>
              <a:gd name="connsiteY1641" fmla="*/ 515581 h 2115981"/>
              <a:gd name="connsiteX1642" fmla="*/ 1314200 w 1732033"/>
              <a:gd name="connsiteY1642" fmla="*/ 523931 h 2115981"/>
              <a:gd name="connsiteX1643" fmla="*/ 1345995 w 1732033"/>
              <a:gd name="connsiteY1643" fmla="*/ 488282 h 2115981"/>
              <a:gd name="connsiteX1644" fmla="*/ 1685786 w 1732033"/>
              <a:gd name="connsiteY1644" fmla="*/ 485392 h 2115981"/>
              <a:gd name="connsiteX1645" fmla="*/ 1690282 w 1732033"/>
              <a:gd name="connsiteY1645" fmla="*/ 489567 h 2115981"/>
              <a:gd name="connsiteX1646" fmla="*/ 1686749 w 1732033"/>
              <a:gd name="connsiteY1646" fmla="*/ 493742 h 2115981"/>
              <a:gd name="connsiteX1647" fmla="*/ 1681931 w 1732033"/>
              <a:gd name="connsiteY1647" fmla="*/ 489246 h 2115981"/>
              <a:gd name="connsiteX1648" fmla="*/ 1685786 w 1732033"/>
              <a:gd name="connsiteY1648" fmla="*/ 485392 h 2115981"/>
              <a:gd name="connsiteX1649" fmla="*/ 1439452 w 1732033"/>
              <a:gd name="connsiteY1649" fmla="*/ 468048 h 2115981"/>
              <a:gd name="connsiteX1650" fmla="*/ 1391278 w 1732033"/>
              <a:gd name="connsiteY1650" fmla="*/ 480574 h 2115981"/>
              <a:gd name="connsiteX1651" fmla="*/ 1439452 w 1732033"/>
              <a:gd name="connsiteY1651" fmla="*/ 468048 h 2115981"/>
              <a:gd name="connsiteX1652" fmla="*/ 26335 w 1732033"/>
              <a:gd name="connsiteY1652" fmla="*/ 454560 h 2115981"/>
              <a:gd name="connsiteX1653" fmla="*/ 40787 w 1732033"/>
              <a:gd name="connsiteY1653" fmla="*/ 457451 h 2115981"/>
              <a:gd name="connsiteX1654" fmla="*/ 42393 w 1732033"/>
              <a:gd name="connsiteY1654" fmla="*/ 471903 h 2115981"/>
              <a:gd name="connsiteX1655" fmla="*/ 40145 w 1732033"/>
              <a:gd name="connsiteY1655" fmla="*/ 498881 h 2115981"/>
              <a:gd name="connsiteX1656" fmla="*/ 44320 w 1732033"/>
              <a:gd name="connsiteY1656" fmla="*/ 504019 h 2115981"/>
              <a:gd name="connsiteX1657" fmla="*/ 53313 w 1732033"/>
              <a:gd name="connsiteY1657" fmla="*/ 514617 h 2115981"/>
              <a:gd name="connsiteX1658" fmla="*/ 67123 w 1732033"/>
              <a:gd name="connsiteY1658" fmla="*/ 523610 h 2115981"/>
              <a:gd name="connsiteX1659" fmla="*/ 96991 w 1732033"/>
              <a:gd name="connsiteY1659" fmla="*/ 528106 h 2115981"/>
              <a:gd name="connsiteX1660" fmla="*/ 158333 w 1732033"/>
              <a:gd name="connsiteY1660" fmla="*/ 583346 h 2115981"/>
              <a:gd name="connsiteX1661" fmla="*/ 159618 w 1732033"/>
              <a:gd name="connsiteY1661" fmla="*/ 591054 h 2115981"/>
              <a:gd name="connsiteX1662" fmla="*/ 144844 w 1732033"/>
              <a:gd name="connsiteY1662" fmla="*/ 629593 h 2115981"/>
              <a:gd name="connsiteX1663" fmla="*/ 116261 w 1732033"/>
              <a:gd name="connsiteY1663" fmla="*/ 640192 h 2115981"/>
              <a:gd name="connsiteX1664" fmla="*/ 114655 w 1732033"/>
              <a:gd name="connsiteY1664" fmla="*/ 640513 h 2115981"/>
              <a:gd name="connsiteX1665" fmla="*/ 46889 w 1732033"/>
              <a:gd name="connsiteY1665" fmla="*/ 589448 h 2115981"/>
              <a:gd name="connsiteX1666" fmla="*/ 40787 w 1732033"/>
              <a:gd name="connsiteY1666" fmla="*/ 563755 h 2115981"/>
              <a:gd name="connsiteX1667" fmla="*/ 36612 w 1732033"/>
              <a:gd name="connsiteY1667" fmla="*/ 539668 h 2115981"/>
              <a:gd name="connsiteX1668" fmla="*/ 22160 w 1732033"/>
              <a:gd name="connsiteY1668" fmla="*/ 503698 h 2115981"/>
              <a:gd name="connsiteX1669" fmla="*/ 11883 w 1732033"/>
              <a:gd name="connsiteY1669" fmla="*/ 475436 h 2115981"/>
              <a:gd name="connsiteX1670" fmla="*/ 26335 w 1732033"/>
              <a:gd name="connsiteY1670" fmla="*/ 454560 h 2115981"/>
              <a:gd name="connsiteX1671" fmla="*/ 782234 w 1732033"/>
              <a:gd name="connsiteY1671" fmla="*/ 441914 h 2115981"/>
              <a:gd name="connsiteX1672" fmla="*/ 788777 w 1732033"/>
              <a:gd name="connsiteY1672" fmla="*/ 442998 h 2115981"/>
              <a:gd name="connsiteX1673" fmla="*/ 780748 w 1732033"/>
              <a:gd name="connsiteY1673" fmla="*/ 450705 h 2115981"/>
              <a:gd name="connsiteX1674" fmla="*/ 776894 w 1732033"/>
              <a:gd name="connsiteY1674" fmla="*/ 443961 h 2115981"/>
              <a:gd name="connsiteX1675" fmla="*/ 782234 w 1732033"/>
              <a:gd name="connsiteY1675" fmla="*/ 441914 h 2115981"/>
              <a:gd name="connsiteX1676" fmla="*/ 476928 w 1732033"/>
              <a:gd name="connsiteY1676" fmla="*/ 425976 h 2115981"/>
              <a:gd name="connsiteX1677" fmla="*/ 484957 w 1732033"/>
              <a:gd name="connsiteY1677" fmla="*/ 433362 h 2115981"/>
              <a:gd name="connsiteX1678" fmla="*/ 477249 w 1732033"/>
              <a:gd name="connsiteY1678" fmla="*/ 442355 h 2115981"/>
              <a:gd name="connsiteX1679" fmla="*/ 469541 w 1732033"/>
              <a:gd name="connsiteY1679" fmla="*/ 434968 h 2115981"/>
              <a:gd name="connsiteX1680" fmla="*/ 476928 w 1732033"/>
              <a:gd name="connsiteY1680" fmla="*/ 425976 h 2115981"/>
              <a:gd name="connsiteX1681" fmla="*/ 583874 w 1732033"/>
              <a:gd name="connsiteY1681" fmla="*/ 409276 h 2115981"/>
              <a:gd name="connsiteX1682" fmla="*/ 590619 w 1732033"/>
              <a:gd name="connsiteY1682" fmla="*/ 418911 h 2115981"/>
              <a:gd name="connsiteX1683" fmla="*/ 591903 w 1732033"/>
              <a:gd name="connsiteY1683" fmla="*/ 451670 h 2115981"/>
              <a:gd name="connsiteX1684" fmla="*/ 590297 w 1732033"/>
              <a:gd name="connsiteY1684" fmla="*/ 476721 h 2115981"/>
              <a:gd name="connsiteX1685" fmla="*/ 578415 w 1732033"/>
              <a:gd name="connsiteY1685" fmla="*/ 480896 h 2115981"/>
              <a:gd name="connsiteX1686" fmla="*/ 573276 w 1732033"/>
              <a:gd name="connsiteY1686" fmla="*/ 471903 h 2115981"/>
              <a:gd name="connsiteX1687" fmla="*/ 573276 w 1732033"/>
              <a:gd name="connsiteY1687" fmla="*/ 415057 h 2115981"/>
              <a:gd name="connsiteX1688" fmla="*/ 583874 w 1732033"/>
              <a:gd name="connsiteY1688" fmla="*/ 409276 h 2115981"/>
              <a:gd name="connsiteX1689" fmla="*/ 825068 w 1732033"/>
              <a:gd name="connsiteY1689" fmla="*/ 387116 h 2115981"/>
              <a:gd name="connsiteX1690" fmla="*/ 827958 w 1732033"/>
              <a:gd name="connsiteY1690" fmla="*/ 390970 h 2115981"/>
              <a:gd name="connsiteX1691" fmla="*/ 833097 w 1732033"/>
              <a:gd name="connsiteY1691" fmla="*/ 390970 h 2115981"/>
              <a:gd name="connsiteX1692" fmla="*/ 830207 w 1732033"/>
              <a:gd name="connsiteY1692" fmla="*/ 401247 h 2115981"/>
              <a:gd name="connsiteX1693" fmla="*/ 823783 w 1732033"/>
              <a:gd name="connsiteY1693" fmla="*/ 393218 h 2115981"/>
              <a:gd name="connsiteX1694" fmla="*/ 825068 w 1732033"/>
              <a:gd name="connsiteY1694" fmla="*/ 387116 h 2115981"/>
              <a:gd name="connsiteX1695" fmla="*/ 812864 w 1732033"/>
              <a:gd name="connsiteY1695" fmla="*/ 383904 h 2115981"/>
              <a:gd name="connsiteX1696" fmla="*/ 814791 w 1732033"/>
              <a:gd name="connsiteY1696" fmla="*/ 385188 h 2115981"/>
              <a:gd name="connsiteX1697" fmla="*/ 813185 w 1732033"/>
              <a:gd name="connsiteY1697" fmla="*/ 387758 h 2115981"/>
              <a:gd name="connsiteX1698" fmla="*/ 802587 w 1732033"/>
              <a:gd name="connsiteY1698" fmla="*/ 390969 h 2115981"/>
              <a:gd name="connsiteX1699" fmla="*/ 785886 w 1732033"/>
              <a:gd name="connsiteY1699" fmla="*/ 390969 h 2115981"/>
              <a:gd name="connsiteX1700" fmla="*/ 812864 w 1732033"/>
              <a:gd name="connsiteY1700" fmla="*/ 383904 h 2115981"/>
              <a:gd name="connsiteX1701" fmla="*/ 825390 w 1732033"/>
              <a:gd name="connsiteY1701" fmla="*/ 352430 h 2115981"/>
              <a:gd name="connsiteX1702" fmla="*/ 840484 w 1732033"/>
              <a:gd name="connsiteY1702" fmla="*/ 364635 h 2115981"/>
              <a:gd name="connsiteX1703" fmla="*/ 822499 w 1732033"/>
              <a:gd name="connsiteY1703" fmla="*/ 355963 h 2115981"/>
              <a:gd name="connsiteX1704" fmla="*/ 822499 w 1732033"/>
              <a:gd name="connsiteY1704" fmla="*/ 355963 h 2115981"/>
              <a:gd name="connsiteX1705" fmla="*/ 822178 w 1732033"/>
              <a:gd name="connsiteY1705" fmla="*/ 372663 h 2115981"/>
              <a:gd name="connsiteX1706" fmla="*/ 820251 w 1732033"/>
              <a:gd name="connsiteY1706" fmla="*/ 376196 h 2115981"/>
              <a:gd name="connsiteX1707" fmla="*/ 817039 w 1732033"/>
              <a:gd name="connsiteY1707" fmla="*/ 373627 h 2115981"/>
              <a:gd name="connsiteX1708" fmla="*/ 818003 w 1732033"/>
              <a:gd name="connsiteY1708" fmla="*/ 367524 h 2115981"/>
              <a:gd name="connsiteX1709" fmla="*/ 818324 w 1732033"/>
              <a:gd name="connsiteY1709" fmla="*/ 362386 h 2115981"/>
              <a:gd name="connsiteX1710" fmla="*/ 822178 w 1732033"/>
              <a:gd name="connsiteY1710" fmla="*/ 355320 h 2115981"/>
              <a:gd name="connsiteX1711" fmla="*/ 822188 w 1732033"/>
              <a:gd name="connsiteY1711" fmla="*/ 355341 h 2115981"/>
              <a:gd name="connsiteX1712" fmla="*/ 1007810 w 1732033"/>
              <a:gd name="connsiteY1712" fmla="*/ 335409 h 2115981"/>
              <a:gd name="connsiteX1713" fmla="*/ 1012948 w 1732033"/>
              <a:gd name="connsiteY1713" fmla="*/ 339583 h 2115981"/>
              <a:gd name="connsiteX1714" fmla="*/ 1008131 w 1732033"/>
              <a:gd name="connsiteY1714" fmla="*/ 343437 h 2115981"/>
              <a:gd name="connsiteX1715" fmla="*/ 1003956 w 1732033"/>
              <a:gd name="connsiteY1715" fmla="*/ 338941 h 2115981"/>
              <a:gd name="connsiteX1716" fmla="*/ 1007810 w 1732033"/>
              <a:gd name="connsiteY1716" fmla="*/ 335409 h 2115981"/>
              <a:gd name="connsiteX1717" fmla="*/ 852688 w 1732033"/>
              <a:gd name="connsiteY1717" fmla="*/ 311642 h 2115981"/>
              <a:gd name="connsiteX1718" fmla="*/ 872279 w 1732033"/>
              <a:gd name="connsiteY1718" fmla="*/ 320635 h 2115981"/>
              <a:gd name="connsiteX1719" fmla="*/ 852688 w 1732033"/>
              <a:gd name="connsiteY1719" fmla="*/ 311642 h 2115981"/>
              <a:gd name="connsiteX1720" fmla="*/ 829565 w 1732033"/>
              <a:gd name="connsiteY1720" fmla="*/ 300080 h 2115981"/>
              <a:gd name="connsiteX1721" fmla="*/ 842732 w 1732033"/>
              <a:gd name="connsiteY1721" fmla="*/ 302970 h 2115981"/>
              <a:gd name="connsiteX1722" fmla="*/ 824747 w 1732033"/>
              <a:gd name="connsiteY1722" fmla="*/ 305219 h 2115981"/>
              <a:gd name="connsiteX1723" fmla="*/ 825389 w 1732033"/>
              <a:gd name="connsiteY1723" fmla="*/ 300723 h 2115981"/>
              <a:gd name="connsiteX1724" fmla="*/ 829565 w 1732033"/>
              <a:gd name="connsiteY1724" fmla="*/ 300080 h 2115981"/>
              <a:gd name="connsiteX1725" fmla="*/ 1644998 w 1732033"/>
              <a:gd name="connsiteY1725" fmla="*/ 292373 h 2115981"/>
              <a:gd name="connsiteX1726" fmla="*/ 1647567 w 1732033"/>
              <a:gd name="connsiteY1726" fmla="*/ 294942 h 2115981"/>
              <a:gd name="connsiteX1727" fmla="*/ 1643071 w 1732033"/>
              <a:gd name="connsiteY1727" fmla="*/ 299438 h 2115981"/>
              <a:gd name="connsiteX1728" fmla="*/ 1639859 w 1732033"/>
              <a:gd name="connsiteY1728" fmla="*/ 296548 h 2115981"/>
              <a:gd name="connsiteX1729" fmla="*/ 1644998 w 1732033"/>
              <a:gd name="connsiteY1729" fmla="*/ 292373 h 2115981"/>
              <a:gd name="connsiteX1730" fmla="*/ 325659 w 1732033"/>
              <a:gd name="connsiteY1730" fmla="*/ 282737 h 2115981"/>
              <a:gd name="connsiteX1731" fmla="*/ 329192 w 1732033"/>
              <a:gd name="connsiteY1731" fmla="*/ 283701 h 2115981"/>
              <a:gd name="connsiteX1732" fmla="*/ 336579 w 1732033"/>
              <a:gd name="connsiteY1732" fmla="*/ 295584 h 2115981"/>
              <a:gd name="connsiteX1733" fmla="*/ 367410 w 1732033"/>
              <a:gd name="connsiteY1733" fmla="*/ 364313 h 2115981"/>
              <a:gd name="connsiteX1734" fmla="*/ 372227 w 1732033"/>
              <a:gd name="connsiteY1734" fmla="*/ 371699 h 2115981"/>
              <a:gd name="connsiteX1735" fmla="*/ 370622 w 1732033"/>
              <a:gd name="connsiteY1735" fmla="*/ 385510 h 2115981"/>
              <a:gd name="connsiteX1736" fmla="*/ 363556 w 1732033"/>
              <a:gd name="connsiteY1736" fmla="*/ 372021 h 2115981"/>
              <a:gd name="connsiteX1737" fmla="*/ 335294 w 1732033"/>
              <a:gd name="connsiteY1737" fmla="*/ 306182 h 2115981"/>
              <a:gd name="connsiteX1738" fmla="*/ 325338 w 1732033"/>
              <a:gd name="connsiteY1738" fmla="*/ 285949 h 2115981"/>
              <a:gd name="connsiteX1739" fmla="*/ 325659 w 1732033"/>
              <a:gd name="connsiteY1739" fmla="*/ 282737 h 2115981"/>
              <a:gd name="connsiteX1740" fmla="*/ 661274 w 1732033"/>
              <a:gd name="connsiteY1740" fmla="*/ 231994 h 2115981"/>
              <a:gd name="connsiteX1741" fmla="*/ 663522 w 1732033"/>
              <a:gd name="connsiteY1741" fmla="*/ 233921 h 2115981"/>
              <a:gd name="connsiteX1742" fmla="*/ 624019 w 1732033"/>
              <a:gd name="connsiteY1742" fmla="*/ 253191 h 2115981"/>
              <a:gd name="connsiteX1743" fmla="*/ 555933 w 1732033"/>
              <a:gd name="connsiteY1743" fmla="*/ 272782 h 2115981"/>
              <a:gd name="connsiteX1744" fmla="*/ 498124 w 1732033"/>
              <a:gd name="connsiteY1744" fmla="*/ 284022 h 2115981"/>
              <a:gd name="connsiteX1745" fmla="*/ 491700 w 1732033"/>
              <a:gd name="connsiteY1745" fmla="*/ 282095 h 2115981"/>
              <a:gd name="connsiteX1746" fmla="*/ 493306 w 1732033"/>
              <a:gd name="connsiteY1746" fmla="*/ 277599 h 2115981"/>
              <a:gd name="connsiteX1747" fmla="*/ 499408 w 1732033"/>
              <a:gd name="connsiteY1747" fmla="*/ 277278 h 2115981"/>
              <a:gd name="connsiteX1748" fmla="*/ 510007 w 1732033"/>
              <a:gd name="connsiteY1748" fmla="*/ 278241 h 2115981"/>
              <a:gd name="connsiteX1749" fmla="*/ 625304 w 1732033"/>
              <a:gd name="connsiteY1749" fmla="*/ 249016 h 2115981"/>
              <a:gd name="connsiteX1750" fmla="*/ 661274 w 1732033"/>
              <a:gd name="connsiteY1750" fmla="*/ 231994 h 2115981"/>
              <a:gd name="connsiteX1751" fmla="*/ 741566 w 1732033"/>
              <a:gd name="connsiteY1751" fmla="*/ 184141 h 2115981"/>
              <a:gd name="connsiteX1752" fmla="*/ 744457 w 1732033"/>
              <a:gd name="connsiteY1752" fmla="*/ 188316 h 2115981"/>
              <a:gd name="connsiteX1753" fmla="*/ 742530 w 1732033"/>
              <a:gd name="connsiteY1753" fmla="*/ 196666 h 2115981"/>
              <a:gd name="connsiteX1754" fmla="*/ 748632 w 1732033"/>
              <a:gd name="connsiteY1754" fmla="*/ 212403 h 2115981"/>
              <a:gd name="connsiteX1755" fmla="*/ 757624 w 1732033"/>
              <a:gd name="connsiteY1755" fmla="*/ 220111 h 2115981"/>
              <a:gd name="connsiteX1756" fmla="*/ 764690 w 1732033"/>
              <a:gd name="connsiteY1756" fmla="*/ 220111 h 2115981"/>
              <a:gd name="connsiteX1757" fmla="*/ 775289 w 1732033"/>
              <a:gd name="connsiteY1757" fmla="*/ 224286 h 2115981"/>
              <a:gd name="connsiteX1758" fmla="*/ 748953 w 1732033"/>
              <a:gd name="connsiteY1758" fmla="*/ 226855 h 2115981"/>
              <a:gd name="connsiteX1759" fmla="*/ 758267 w 1732033"/>
              <a:gd name="connsiteY1759" fmla="*/ 231030 h 2115981"/>
              <a:gd name="connsiteX1760" fmla="*/ 768223 w 1732033"/>
              <a:gd name="connsiteY1760" fmla="*/ 232315 h 2115981"/>
              <a:gd name="connsiteX1761" fmla="*/ 765975 w 1732033"/>
              <a:gd name="connsiteY1761" fmla="*/ 240665 h 2115981"/>
              <a:gd name="connsiteX1762" fmla="*/ 773041 w 1732033"/>
              <a:gd name="connsiteY1762" fmla="*/ 251264 h 2115981"/>
              <a:gd name="connsiteX1763" fmla="*/ 769187 w 1732033"/>
              <a:gd name="connsiteY1763" fmla="*/ 256723 h 2115981"/>
              <a:gd name="connsiteX1764" fmla="*/ 774967 w 1732033"/>
              <a:gd name="connsiteY1764" fmla="*/ 274066 h 2115981"/>
              <a:gd name="connsiteX1765" fmla="*/ 780427 w 1732033"/>
              <a:gd name="connsiteY1765" fmla="*/ 275030 h 2115981"/>
              <a:gd name="connsiteX1766" fmla="*/ 785566 w 1732033"/>
              <a:gd name="connsiteY1766" fmla="*/ 272139 h 2115981"/>
              <a:gd name="connsiteX1767" fmla="*/ 806441 w 1732033"/>
              <a:gd name="connsiteY1767" fmla="*/ 279847 h 2115981"/>
              <a:gd name="connsiteX1768" fmla="*/ 782354 w 1732033"/>
              <a:gd name="connsiteY1768" fmla="*/ 287876 h 2115981"/>
              <a:gd name="connsiteX1769" fmla="*/ 782431 w 1732033"/>
              <a:gd name="connsiteY1769" fmla="*/ 289862 h 2115981"/>
              <a:gd name="connsiteX1770" fmla="*/ 783317 w 1732033"/>
              <a:gd name="connsiteY1770" fmla="*/ 288518 h 2115981"/>
              <a:gd name="connsiteX1771" fmla="*/ 784000 w 1732033"/>
              <a:gd name="connsiteY1771" fmla="*/ 296547 h 2115981"/>
              <a:gd name="connsiteX1772" fmla="*/ 782997 w 1732033"/>
              <a:gd name="connsiteY1772" fmla="*/ 304573 h 2115981"/>
              <a:gd name="connsiteX1773" fmla="*/ 782997 w 1732033"/>
              <a:gd name="connsiteY1773" fmla="*/ 304577 h 2115981"/>
              <a:gd name="connsiteX1774" fmla="*/ 806120 w 1732033"/>
              <a:gd name="connsiteY1774" fmla="*/ 323847 h 2115981"/>
              <a:gd name="connsiteX1775" fmla="*/ 809332 w 1732033"/>
              <a:gd name="connsiteY1775" fmla="*/ 328985 h 2115981"/>
              <a:gd name="connsiteX1776" fmla="*/ 804515 w 1732033"/>
              <a:gd name="connsiteY1776" fmla="*/ 355963 h 2115981"/>
              <a:gd name="connsiteX1777" fmla="*/ 797128 w 1732033"/>
              <a:gd name="connsiteY1777" fmla="*/ 368488 h 2115981"/>
              <a:gd name="connsiteX1778" fmla="*/ 783639 w 1732033"/>
              <a:gd name="connsiteY1778" fmla="*/ 385831 h 2115981"/>
              <a:gd name="connsiteX1779" fmla="*/ 773041 w 1732033"/>
              <a:gd name="connsiteY1779" fmla="*/ 390648 h 2115981"/>
              <a:gd name="connsiteX1780" fmla="*/ 764369 w 1732033"/>
              <a:gd name="connsiteY1780" fmla="*/ 399641 h 2115981"/>
              <a:gd name="connsiteX1781" fmla="*/ 761478 w 1732033"/>
              <a:gd name="connsiteY1781" fmla="*/ 402531 h 2115981"/>
              <a:gd name="connsiteX1782" fmla="*/ 743815 w 1732033"/>
              <a:gd name="connsiteY1782" fmla="*/ 407670 h 2115981"/>
              <a:gd name="connsiteX1783" fmla="*/ 739961 w 1732033"/>
              <a:gd name="connsiteY1783" fmla="*/ 409597 h 2115981"/>
              <a:gd name="connsiteX1784" fmla="*/ 675085 w 1732033"/>
              <a:gd name="connsiteY1784" fmla="*/ 416020 h 2115981"/>
              <a:gd name="connsiteX1785" fmla="*/ 645217 w 1732033"/>
              <a:gd name="connsiteY1785" fmla="*/ 400926 h 2115981"/>
              <a:gd name="connsiteX1786" fmla="*/ 632049 w 1732033"/>
              <a:gd name="connsiteY1786" fmla="*/ 333160 h 2115981"/>
              <a:gd name="connsiteX1787" fmla="*/ 643611 w 1732033"/>
              <a:gd name="connsiteY1787" fmla="*/ 311963 h 2115981"/>
              <a:gd name="connsiteX1788" fmla="*/ 642327 w 1732033"/>
              <a:gd name="connsiteY1788" fmla="*/ 298475 h 2115981"/>
              <a:gd name="connsiteX1789" fmla="*/ 652604 w 1732033"/>
              <a:gd name="connsiteY1789" fmla="*/ 272139 h 2115981"/>
              <a:gd name="connsiteX1790" fmla="*/ 671874 w 1732033"/>
              <a:gd name="connsiteY1790" fmla="*/ 258650 h 2115981"/>
              <a:gd name="connsiteX1791" fmla="*/ 672516 w 1732033"/>
              <a:gd name="connsiteY1791" fmla="*/ 245162 h 2115981"/>
              <a:gd name="connsiteX1792" fmla="*/ 662881 w 1732033"/>
              <a:gd name="connsiteY1792" fmla="*/ 232957 h 2115981"/>
              <a:gd name="connsiteX1793" fmla="*/ 660633 w 1732033"/>
              <a:gd name="connsiteY1793" fmla="*/ 231030 h 2115981"/>
              <a:gd name="connsiteX1794" fmla="*/ 667698 w 1732033"/>
              <a:gd name="connsiteY1794" fmla="*/ 208549 h 2115981"/>
              <a:gd name="connsiteX1795" fmla="*/ 678297 w 1732033"/>
              <a:gd name="connsiteY1795" fmla="*/ 198272 h 2115981"/>
              <a:gd name="connsiteX1796" fmla="*/ 690180 w 1732033"/>
              <a:gd name="connsiteY1796" fmla="*/ 205337 h 2115981"/>
              <a:gd name="connsiteX1797" fmla="*/ 691786 w 1732033"/>
              <a:gd name="connsiteY1797" fmla="*/ 244198 h 2115981"/>
              <a:gd name="connsiteX1798" fmla="*/ 691786 w 1732033"/>
              <a:gd name="connsiteY1798" fmla="*/ 260577 h 2115981"/>
              <a:gd name="connsiteX1799" fmla="*/ 700779 w 1732033"/>
              <a:gd name="connsiteY1799" fmla="*/ 252548 h 2115981"/>
              <a:gd name="connsiteX1800" fmla="*/ 737070 w 1732033"/>
              <a:gd name="connsiteY1800" fmla="*/ 224607 h 2115981"/>
              <a:gd name="connsiteX1801" fmla="*/ 736749 w 1732033"/>
              <a:gd name="connsiteY1801" fmla="*/ 212082 h 2115981"/>
              <a:gd name="connsiteX1802" fmla="*/ 731931 w 1732033"/>
              <a:gd name="connsiteY1802" fmla="*/ 204695 h 2115981"/>
              <a:gd name="connsiteX1803" fmla="*/ 734822 w 1732033"/>
              <a:gd name="connsiteY1803" fmla="*/ 196987 h 2115981"/>
              <a:gd name="connsiteX1804" fmla="*/ 739318 w 1732033"/>
              <a:gd name="connsiteY1804" fmla="*/ 188316 h 2115981"/>
              <a:gd name="connsiteX1805" fmla="*/ 741566 w 1732033"/>
              <a:gd name="connsiteY1805" fmla="*/ 184141 h 2115981"/>
              <a:gd name="connsiteX1806" fmla="*/ 697565 w 1732033"/>
              <a:gd name="connsiteY1806" fmla="*/ 157805 h 2115981"/>
              <a:gd name="connsiteX1807" fmla="*/ 700134 w 1732033"/>
              <a:gd name="connsiteY1807" fmla="*/ 161017 h 2115981"/>
              <a:gd name="connsiteX1808" fmla="*/ 696923 w 1732033"/>
              <a:gd name="connsiteY1808" fmla="*/ 164549 h 2115981"/>
              <a:gd name="connsiteX1809" fmla="*/ 694033 w 1732033"/>
              <a:gd name="connsiteY1809" fmla="*/ 160695 h 2115981"/>
              <a:gd name="connsiteX1810" fmla="*/ 697565 w 1732033"/>
              <a:gd name="connsiteY1810" fmla="*/ 157805 h 2115981"/>
              <a:gd name="connsiteX1811" fmla="*/ 290652 w 1732033"/>
              <a:gd name="connsiteY1811" fmla="*/ 102244 h 2115981"/>
              <a:gd name="connsiteX1812" fmla="*/ 300287 w 1732033"/>
              <a:gd name="connsiteY1812" fmla="*/ 111558 h 2115981"/>
              <a:gd name="connsiteX1813" fmla="*/ 292579 w 1732033"/>
              <a:gd name="connsiteY1813" fmla="*/ 120550 h 2115981"/>
              <a:gd name="connsiteX1814" fmla="*/ 282945 w 1732033"/>
              <a:gd name="connsiteY1814" fmla="*/ 112521 h 2115981"/>
              <a:gd name="connsiteX1815" fmla="*/ 290652 w 1732033"/>
              <a:gd name="connsiteY1815" fmla="*/ 102244 h 2115981"/>
              <a:gd name="connsiteX1816" fmla="*/ 502299 w 1732033"/>
              <a:gd name="connsiteY1816" fmla="*/ 7180 h 2115981"/>
              <a:gd name="connsiteX1817" fmla="*/ 509686 w 1732033"/>
              <a:gd name="connsiteY1817" fmla="*/ 15530 h 2115981"/>
              <a:gd name="connsiteX1818" fmla="*/ 502941 w 1732033"/>
              <a:gd name="connsiteY1818" fmla="*/ 23880 h 2115981"/>
              <a:gd name="connsiteX1819" fmla="*/ 494912 w 1732033"/>
              <a:gd name="connsiteY1819" fmla="*/ 15209 h 2115981"/>
              <a:gd name="connsiteX1820" fmla="*/ 502299 w 1732033"/>
              <a:gd name="connsiteY1820" fmla="*/ 7180 h 2115981"/>
              <a:gd name="connsiteX1821" fmla="*/ 92857 w 1732033"/>
              <a:gd name="connsiteY1821" fmla="*/ 877 h 2115981"/>
              <a:gd name="connsiteX1822" fmla="*/ 103415 w 1732033"/>
              <a:gd name="connsiteY1822" fmla="*/ 1399 h 2115981"/>
              <a:gd name="connsiteX1823" fmla="*/ 131356 w 1732033"/>
              <a:gd name="connsiteY1823" fmla="*/ 37369 h 2115981"/>
              <a:gd name="connsiteX1824" fmla="*/ 144845 w 1732033"/>
              <a:gd name="connsiteY1824" fmla="*/ 64989 h 2115981"/>
              <a:gd name="connsiteX1825" fmla="*/ 172144 w 1732033"/>
              <a:gd name="connsiteY1825" fmla="*/ 110594 h 2115981"/>
              <a:gd name="connsiteX1826" fmla="*/ 182742 w 1732033"/>
              <a:gd name="connsiteY1826" fmla="*/ 136608 h 2115981"/>
              <a:gd name="connsiteX1827" fmla="*/ 201049 w 1732033"/>
              <a:gd name="connsiteY1827" fmla="*/ 163907 h 2115981"/>
              <a:gd name="connsiteX1828" fmla="*/ 213574 w 1732033"/>
              <a:gd name="connsiteY1828" fmla="*/ 209513 h 2115981"/>
              <a:gd name="connsiteX1829" fmla="*/ 208757 w 1732033"/>
              <a:gd name="connsiteY1829" fmla="*/ 231030 h 2115981"/>
              <a:gd name="connsiteX1830" fmla="*/ 200728 w 1732033"/>
              <a:gd name="connsiteY1830" fmla="*/ 245804 h 2115981"/>
              <a:gd name="connsiteX1831" fmla="*/ 182421 w 1732033"/>
              <a:gd name="connsiteY1831" fmla="*/ 254154 h 2115981"/>
              <a:gd name="connsiteX1832" fmla="*/ 176319 w 1732033"/>
              <a:gd name="connsiteY1832" fmla="*/ 236169 h 2115981"/>
              <a:gd name="connsiteX1833" fmla="*/ 181458 w 1732033"/>
              <a:gd name="connsiteY1833" fmla="*/ 220753 h 2115981"/>
              <a:gd name="connsiteX1834" fmla="*/ 178567 w 1732033"/>
              <a:gd name="connsiteY1834" fmla="*/ 182535 h 2115981"/>
              <a:gd name="connsiteX1835" fmla="*/ 176961 w 1732033"/>
              <a:gd name="connsiteY1835" fmla="*/ 163586 h 2115981"/>
              <a:gd name="connsiteX1836" fmla="*/ 166042 w 1732033"/>
              <a:gd name="connsiteY1836" fmla="*/ 135323 h 2115981"/>
              <a:gd name="connsiteX1837" fmla="*/ 133604 w 1732033"/>
              <a:gd name="connsiteY1837" fmla="*/ 81368 h 2115981"/>
              <a:gd name="connsiteX1838" fmla="*/ 123969 w 1732033"/>
              <a:gd name="connsiteY1838" fmla="*/ 65310 h 2115981"/>
              <a:gd name="connsiteX1839" fmla="*/ 99882 w 1732033"/>
              <a:gd name="connsiteY1839" fmla="*/ 52785 h 2115981"/>
              <a:gd name="connsiteX1840" fmla="*/ 84466 w 1732033"/>
              <a:gd name="connsiteY1840" fmla="*/ 7822 h 2115981"/>
              <a:gd name="connsiteX1841" fmla="*/ 92857 w 1732033"/>
              <a:gd name="connsiteY1841" fmla="*/ 877 h 2115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Lst>
            <a:rect l="l" t="t" r="r" b="b"/>
            <a:pathLst>
              <a:path w="1732033" h="2115981">
                <a:moveTo>
                  <a:pt x="880629" y="2095061"/>
                </a:moveTo>
                <a:cubicBezTo>
                  <a:pt x="886410" y="2094740"/>
                  <a:pt x="891870" y="2100842"/>
                  <a:pt x="892191" y="2108229"/>
                </a:cubicBezTo>
                <a:cubicBezTo>
                  <a:pt x="891870" y="2112083"/>
                  <a:pt x="888980" y="2115295"/>
                  <a:pt x="884162" y="2115937"/>
                </a:cubicBezTo>
                <a:cubicBezTo>
                  <a:pt x="878702" y="2116579"/>
                  <a:pt x="872600" y="2110156"/>
                  <a:pt x="872600" y="2104375"/>
                </a:cubicBezTo>
                <a:cubicBezTo>
                  <a:pt x="872600" y="2098915"/>
                  <a:pt x="874848" y="2095382"/>
                  <a:pt x="880629" y="2095061"/>
                </a:cubicBezTo>
                <a:close/>
                <a:moveTo>
                  <a:pt x="843053" y="2024404"/>
                </a:moveTo>
                <a:cubicBezTo>
                  <a:pt x="846265" y="2024404"/>
                  <a:pt x="848834" y="2024725"/>
                  <a:pt x="848513" y="2029222"/>
                </a:cubicBezTo>
                <a:cubicBezTo>
                  <a:pt x="848513" y="2034361"/>
                  <a:pt x="845622" y="2035967"/>
                  <a:pt x="842732" y="2037251"/>
                </a:cubicBezTo>
                <a:cubicBezTo>
                  <a:pt x="837593" y="2036930"/>
                  <a:pt x="834702" y="2035324"/>
                  <a:pt x="835345" y="2031149"/>
                </a:cubicBezTo>
                <a:cubicBezTo>
                  <a:pt x="835987" y="2026974"/>
                  <a:pt x="838557" y="2024083"/>
                  <a:pt x="843053" y="2024404"/>
                </a:cubicBezTo>
                <a:close/>
                <a:moveTo>
                  <a:pt x="833739" y="1994216"/>
                </a:moveTo>
                <a:cubicBezTo>
                  <a:pt x="835987" y="1994216"/>
                  <a:pt x="836629" y="1995822"/>
                  <a:pt x="836629" y="1997749"/>
                </a:cubicBezTo>
                <a:cubicBezTo>
                  <a:pt x="836629" y="1999355"/>
                  <a:pt x="835987" y="2000639"/>
                  <a:pt x="834382" y="2000639"/>
                </a:cubicBezTo>
                <a:cubicBezTo>
                  <a:pt x="832455" y="2000639"/>
                  <a:pt x="831492" y="1999034"/>
                  <a:pt x="831492" y="1997107"/>
                </a:cubicBezTo>
                <a:cubicBezTo>
                  <a:pt x="831171" y="1995501"/>
                  <a:pt x="832134" y="1994537"/>
                  <a:pt x="833739" y="1994216"/>
                </a:cubicBezTo>
                <a:close/>
                <a:moveTo>
                  <a:pt x="661274" y="1944435"/>
                </a:moveTo>
                <a:cubicBezTo>
                  <a:pt x="662559" y="1944435"/>
                  <a:pt x="663843" y="1945398"/>
                  <a:pt x="663843" y="1947004"/>
                </a:cubicBezTo>
                <a:cubicBezTo>
                  <a:pt x="664164" y="1949252"/>
                  <a:pt x="662559" y="1949894"/>
                  <a:pt x="660632" y="1950215"/>
                </a:cubicBezTo>
                <a:cubicBezTo>
                  <a:pt x="658705" y="1950536"/>
                  <a:pt x="658063" y="1948931"/>
                  <a:pt x="658063" y="1947646"/>
                </a:cubicBezTo>
                <a:cubicBezTo>
                  <a:pt x="658063" y="1946041"/>
                  <a:pt x="659027" y="1944756"/>
                  <a:pt x="661274" y="1944435"/>
                </a:cubicBezTo>
                <a:close/>
                <a:moveTo>
                  <a:pt x="99560" y="1818861"/>
                </a:moveTo>
                <a:cubicBezTo>
                  <a:pt x="105983" y="1819182"/>
                  <a:pt x="109195" y="1823036"/>
                  <a:pt x="109516" y="1827854"/>
                </a:cubicBezTo>
                <a:cubicBezTo>
                  <a:pt x="109837" y="1832671"/>
                  <a:pt x="105662" y="1836204"/>
                  <a:pt x="100845" y="1835561"/>
                </a:cubicBezTo>
                <a:cubicBezTo>
                  <a:pt x="96669" y="1835240"/>
                  <a:pt x="91852" y="1832992"/>
                  <a:pt x="92173" y="1827532"/>
                </a:cubicBezTo>
                <a:cubicBezTo>
                  <a:pt x="92494" y="1822715"/>
                  <a:pt x="95385" y="1819503"/>
                  <a:pt x="99560" y="1818861"/>
                </a:cubicBezTo>
                <a:close/>
                <a:moveTo>
                  <a:pt x="1056392" y="1805601"/>
                </a:moveTo>
                <a:lnTo>
                  <a:pt x="1056627" y="1805693"/>
                </a:lnTo>
                <a:lnTo>
                  <a:pt x="1056796" y="1805728"/>
                </a:lnTo>
                <a:close/>
                <a:moveTo>
                  <a:pt x="848834" y="1792847"/>
                </a:moveTo>
                <a:cubicBezTo>
                  <a:pt x="853008" y="1796380"/>
                  <a:pt x="855898" y="1799592"/>
                  <a:pt x="853650" y="1804409"/>
                </a:cubicBezTo>
                <a:cubicBezTo>
                  <a:pt x="853329" y="1805051"/>
                  <a:pt x="852045" y="1805373"/>
                  <a:pt x="851724" y="1805373"/>
                </a:cubicBezTo>
                <a:cubicBezTo>
                  <a:pt x="846586" y="1802482"/>
                  <a:pt x="848513" y="1797986"/>
                  <a:pt x="848834" y="1792847"/>
                </a:cubicBezTo>
                <a:close/>
                <a:moveTo>
                  <a:pt x="194945" y="1755592"/>
                </a:moveTo>
                <a:cubicBezTo>
                  <a:pt x="195588" y="1760731"/>
                  <a:pt x="193982" y="1764585"/>
                  <a:pt x="189486" y="1766512"/>
                </a:cubicBezTo>
                <a:cubicBezTo>
                  <a:pt x="189165" y="1766833"/>
                  <a:pt x="187238" y="1765869"/>
                  <a:pt x="187559" y="1765548"/>
                </a:cubicBezTo>
                <a:cubicBezTo>
                  <a:pt x="187559" y="1760731"/>
                  <a:pt x="189486" y="1756877"/>
                  <a:pt x="194945" y="1755592"/>
                </a:cubicBezTo>
                <a:close/>
                <a:moveTo>
                  <a:pt x="684398" y="1702600"/>
                </a:moveTo>
                <a:cubicBezTo>
                  <a:pt x="686004" y="1702921"/>
                  <a:pt x="686967" y="1704205"/>
                  <a:pt x="686967" y="1705811"/>
                </a:cubicBezTo>
                <a:cubicBezTo>
                  <a:pt x="687288" y="1707738"/>
                  <a:pt x="685683" y="1708380"/>
                  <a:pt x="684398" y="1709344"/>
                </a:cubicBezTo>
                <a:cubicBezTo>
                  <a:pt x="682150" y="1708701"/>
                  <a:pt x="680545" y="1707738"/>
                  <a:pt x="680866" y="1705811"/>
                </a:cubicBezTo>
                <a:cubicBezTo>
                  <a:pt x="681187" y="1704205"/>
                  <a:pt x="682150" y="1702278"/>
                  <a:pt x="684398" y="1702600"/>
                </a:cubicBezTo>
                <a:close/>
                <a:moveTo>
                  <a:pt x="1458080" y="1653141"/>
                </a:moveTo>
                <a:cubicBezTo>
                  <a:pt x="1460328" y="1653141"/>
                  <a:pt x="1461291" y="1655389"/>
                  <a:pt x="1461612" y="1657316"/>
                </a:cubicBezTo>
                <a:cubicBezTo>
                  <a:pt x="1461291" y="1659243"/>
                  <a:pt x="1460328" y="1660527"/>
                  <a:pt x="1458401" y="1660527"/>
                </a:cubicBezTo>
                <a:cubicBezTo>
                  <a:pt x="1456796" y="1660206"/>
                  <a:pt x="1455511" y="1658601"/>
                  <a:pt x="1455511" y="1656674"/>
                </a:cubicBezTo>
                <a:cubicBezTo>
                  <a:pt x="1455511" y="1654747"/>
                  <a:pt x="1456153" y="1653141"/>
                  <a:pt x="1458080" y="1653141"/>
                </a:cubicBezTo>
                <a:close/>
                <a:moveTo>
                  <a:pt x="1220741" y="1587302"/>
                </a:moveTo>
                <a:cubicBezTo>
                  <a:pt x="1238084" y="1585375"/>
                  <a:pt x="1250609" y="1598863"/>
                  <a:pt x="1247719" y="1616206"/>
                </a:cubicBezTo>
                <a:cubicBezTo>
                  <a:pt x="1246113" y="1625199"/>
                  <a:pt x="1240332" y="1628089"/>
                  <a:pt x="1232624" y="1629695"/>
                </a:cubicBezTo>
                <a:cubicBezTo>
                  <a:pt x="1222347" y="1631622"/>
                  <a:pt x="1213033" y="1627768"/>
                  <a:pt x="1209500" y="1621024"/>
                </a:cubicBezTo>
                <a:cubicBezTo>
                  <a:pt x="1204683" y="1612031"/>
                  <a:pt x="1203398" y="1602075"/>
                  <a:pt x="1202756" y="1592119"/>
                </a:cubicBezTo>
                <a:cubicBezTo>
                  <a:pt x="1202435" y="1584090"/>
                  <a:pt x="1209500" y="1589229"/>
                  <a:pt x="1211748" y="1588265"/>
                </a:cubicBezTo>
                <a:cubicBezTo>
                  <a:pt x="1215602" y="1587944"/>
                  <a:pt x="1218171" y="1587623"/>
                  <a:pt x="1220741" y="1587302"/>
                </a:cubicBezTo>
                <a:close/>
                <a:moveTo>
                  <a:pt x="402739" y="1563215"/>
                </a:moveTo>
                <a:cubicBezTo>
                  <a:pt x="404666" y="1563215"/>
                  <a:pt x="405950" y="1564821"/>
                  <a:pt x="406271" y="1566748"/>
                </a:cubicBezTo>
                <a:cubicBezTo>
                  <a:pt x="406593" y="1569638"/>
                  <a:pt x="403702" y="1570280"/>
                  <a:pt x="402418" y="1571565"/>
                </a:cubicBezTo>
                <a:cubicBezTo>
                  <a:pt x="399527" y="1571565"/>
                  <a:pt x="398243" y="1570280"/>
                  <a:pt x="398885" y="1568354"/>
                </a:cubicBezTo>
                <a:cubicBezTo>
                  <a:pt x="399206" y="1566106"/>
                  <a:pt x="399206" y="1563215"/>
                  <a:pt x="402739" y="1563215"/>
                </a:cubicBezTo>
                <a:close/>
                <a:moveTo>
                  <a:pt x="703027" y="1527245"/>
                </a:moveTo>
                <a:cubicBezTo>
                  <a:pt x="706238" y="1536238"/>
                  <a:pt x="708486" y="1545551"/>
                  <a:pt x="708807" y="1555508"/>
                </a:cubicBezTo>
                <a:cubicBezTo>
                  <a:pt x="708807" y="1556792"/>
                  <a:pt x="708165" y="1558398"/>
                  <a:pt x="708165" y="1559683"/>
                </a:cubicBezTo>
                <a:cubicBezTo>
                  <a:pt x="708165" y="1561931"/>
                  <a:pt x="711056" y="1565785"/>
                  <a:pt x="707202" y="1566106"/>
                </a:cubicBezTo>
                <a:cubicBezTo>
                  <a:pt x="703990" y="1566427"/>
                  <a:pt x="703990" y="1562573"/>
                  <a:pt x="703348" y="1559362"/>
                </a:cubicBezTo>
                <a:cubicBezTo>
                  <a:pt x="701421" y="1548763"/>
                  <a:pt x="703348" y="1538165"/>
                  <a:pt x="703027" y="1527245"/>
                </a:cubicBezTo>
                <a:close/>
                <a:moveTo>
                  <a:pt x="614705" y="1512471"/>
                </a:moveTo>
                <a:cubicBezTo>
                  <a:pt x="616632" y="1515683"/>
                  <a:pt x="617274" y="1516967"/>
                  <a:pt x="617917" y="1518252"/>
                </a:cubicBezTo>
                <a:cubicBezTo>
                  <a:pt x="624661" y="1533347"/>
                  <a:pt x="630442" y="1549405"/>
                  <a:pt x="626909" y="1565784"/>
                </a:cubicBezTo>
                <a:cubicBezTo>
                  <a:pt x="624019" y="1579594"/>
                  <a:pt x="627552" y="1591477"/>
                  <a:pt x="630442" y="1604003"/>
                </a:cubicBezTo>
                <a:cubicBezTo>
                  <a:pt x="631406" y="1608820"/>
                  <a:pt x="633332" y="1613638"/>
                  <a:pt x="633332" y="1618455"/>
                </a:cubicBezTo>
                <a:cubicBezTo>
                  <a:pt x="633332" y="1621345"/>
                  <a:pt x="633011" y="1623915"/>
                  <a:pt x="630121" y="1625199"/>
                </a:cubicBezTo>
                <a:cubicBezTo>
                  <a:pt x="627231" y="1626484"/>
                  <a:pt x="624982" y="1624236"/>
                  <a:pt x="623055" y="1622630"/>
                </a:cubicBezTo>
                <a:cubicBezTo>
                  <a:pt x="619844" y="1619740"/>
                  <a:pt x="617274" y="1615565"/>
                  <a:pt x="617274" y="1612032"/>
                </a:cubicBezTo>
                <a:cubicBezTo>
                  <a:pt x="616311" y="1590514"/>
                  <a:pt x="608603" y="1569638"/>
                  <a:pt x="611494" y="1548441"/>
                </a:cubicBezTo>
                <a:cubicBezTo>
                  <a:pt x="612457" y="1537843"/>
                  <a:pt x="610530" y="1526602"/>
                  <a:pt x="614705" y="1512471"/>
                </a:cubicBezTo>
                <a:close/>
                <a:moveTo>
                  <a:pt x="125896" y="1474574"/>
                </a:moveTo>
                <a:cubicBezTo>
                  <a:pt x="123005" y="1478106"/>
                  <a:pt x="120115" y="1479069"/>
                  <a:pt x="116903" y="1478748"/>
                </a:cubicBezTo>
                <a:cubicBezTo>
                  <a:pt x="116582" y="1478748"/>
                  <a:pt x="115939" y="1477143"/>
                  <a:pt x="116261" y="1476822"/>
                </a:cubicBezTo>
                <a:cubicBezTo>
                  <a:pt x="118509" y="1473289"/>
                  <a:pt x="121720" y="1474253"/>
                  <a:pt x="125896" y="1474574"/>
                </a:cubicBezTo>
                <a:close/>
                <a:moveTo>
                  <a:pt x="687931" y="1439567"/>
                </a:moveTo>
                <a:cubicBezTo>
                  <a:pt x="691785" y="1438925"/>
                  <a:pt x="692106" y="1445027"/>
                  <a:pt x="693712" y="1448239"/>
                </a:cubicBezTo>
                <a:cubicBezTo>
                  <a:pt x="696603" y="1453056"/>
                  <a:pt x="693391" y="1460443"/>
                  <a:pt x="700456" y="1463654"/>
                </a:cubicBezTo>
                <a:cubicBezTo>
                  <a:pt x="702383" y="1464618"/>
                  <a:pt x="700135" y="1466224"/>
                  <a:pt x="699172" y="1466866"/>
                </a:cubicBezTo>
                <a:cubicBezTo>
                  <a:pt x="696603" y="1468472"/>
                  <a:pt x="694676" y="1467508"/>
                  <a:pt x="693712" y="1464939"/>
                </a:cubicBezTo>
                <a:cubicBezTo>
                  <a:pt x="692428" y="1459479"/>
                  <a:pt x="692749" y="1453377"/>
                  <a:pt x="688252" y="1445990"/>
                </a:cubicBezTo>
                <a:cubicBezTo>
                  <a:pt x="687610" y="1450166"/>
                  <a:pt x="687289" y="1452735"/>
                  <a:pt x="686647" y="1454983"/>
                </a:cubicBezTo>
                <a:cubicBezTo>
                  <a:pt x="686325" y="1454983"/>
                  <a:pt x="686004" y="1454983"/>
                  <a:pt x="685683" y="1454983"/>
                </a:cubicBezTo>
                <a:cubicBezTo>
                  <a:pt x="685683" y="1453056"/>
                  <a:pt x="685041" y="1451129"/>
                  <a:pt x="685362" y="1449523"/>
                </a:cubicBezTo>
                <a:cubicBezTo>
                  <a:pt x="685362" y="1445990"/>
                  <a:pt x="683114" y="1440531"/>
                  <a:pt x="687931" y="1439567"/>
                </a:cubicBezTo>
                <a:close/>
                <a:moveTo>
                  <a:pt x="486241" y="1419655"/>
                </a:moveTo>
                <a:cubicBezTo>
                  <a:pt x="488489" y="1419012"/>
                  <a:pt x="489131" y="1420618"/>
                  <a:pt x="489453" y="1422866"/>
                </a:cubicBezTo>
                <a:cubicBezTo>
                  <a:pt x="489131" y="1425435"/>
                  <a:pt x="487204" y="1426720"/>
                  <a:pt x="484956" y="1427041"/>
                </a:cubicBezTo>
                <a:cubicBezTo>
                  <a:pt x="483351" y="1427362"/>
                  <a:pt x="482066" y="1426078"/>
                  <a:pt x="482066" y="1424472"/>
                </a:cubicBezTo>
                <a:cubicBezTo>
                  <a:pt x="482066" y="1421903"/>
                  <a:pt x="483993" y="1420297"/>
                  <a:pt x="486241" y="1419655"/>
                </a:cubicBezTo>
                <a:close/>
                <a:moveTo>
                  <a:pt x="561393" y="1410020"/>
                </a:moveTo>
                <a:cubicBezTo>
                  <a:pt x="564283" y="1409699"/>
                  <a:pt x="564283" y="1412589"/>
                  <a:pt x="564605" y="1414195"/>
                </a:cubicBezTo>
                <a:cubicBezTo>
                  <a:pt x="565247" y="1418049"/>
                  <a:pt x="564926" y="1422224"/>
                  <a:pt x="565247" y="1428326"/>
                </a:cubicBezTo>
                <a:cubicBezTo>
                  <a:pt x="562999" y="1436355"/>
                  <a:pt x="559466" y="1446632"/>
                  <a:pt x="560429" y="1457231"/>
                </a:cubicBezTo>
                <a:cubicBezTo>
                  <a:pt x="561072" y="1467829"/>
                  <a:pt x="560108" y="1479070"/>
                  <a:pt x="565247" y="1489026"/>
                </a:cubicBezTo>
                <a:cubicBezTo>
                  <a:pt x="566532" y="1491274"/>
                  <a:pt x="567174" y="1494165"/>
                  <a:pt x="564926" y="1495449"/>
                </a:cubicBezTo>
                <a:cubicBezTo>
                  <a:pt x="555933" y="1501552"/>
                  <a:pt x="560751" y="1510544"/>
                  <a:pt x="561072" y="1517931"/>
                </a:cubicBezTo>
                <a:cubicBezTo>
                  <a:pt x="561072" y="1525639"/>
                  <a:pt x="560751" y="1533668"/>
                  <a:pt x="563320" y="1541376"/>
                </a:cubicBezTo>
                <a:cubicBezTo>
                  <a:pt x="564283" y="1543945"/>
                  <a:pt x="563320" y="1547799"/>
                  <a:pt x="560751" y="1547799"/>
                </a:cubicBezTo>
                <a:cubicBezTo>
                  <a:pt x="556897" y="1548120"/>
                  <a:pt x="556575" y="1543945"/>
                  <a:pt x="556897" y="1541376"/>
                </a:cubicBezTo>
                <a:cubicBezTo>
                  <a:pt x="559466" y="1521143"/>
                  <a:pt x="555933" y="1501230"/>
                  <a:pt x="554969" y="1480997"/>
                </a:cubicBezTo>
                <a:cubicBezTo>
                  <a:pt x="554648" y="1469756"/>
                  <a:pt x="557539" y="1458194"/>
                  <a:pt x="554969" y="1446954"/>
                </a:cubicBezTo>
                <a:cubicBezTo>
                  <a:pt x="552079" y="1435071"/>
                  <a:pt x="558181" y="1425115"/>
                  <a:pt x="559145" y="1414195"/>
                </a:cubicBezTo>
                <a:cubicBezTo>
                  <a:pt x="559145" y="1412589"/>
                  <a:pt x="559466" y="1410341"/>
                  <a:pt x="561393" y="1410020"/>
                </a:cubicBezTo>
                <a:close/>
                <a:moveTo>
                  <a:pt x="1084246" y="1405524"/>
                </a:moveTo>
                <a:cubicBezTo>
                  <a:pt x="1086173" y="1405845"/>
                  <a:pt x="1087457" y="1406809"/>
                  <a:pt x="1087778" y="1408735"/>
                </a:cubicBezTo>
                <a:cubicBezTo>
                  <a:pt x="1087778" y="1410662"/>
                  <a:pt x="1086494" y="1411625"/>
                  <a:pt x="1084888" y="1411625"/>
                </a:cubicBezTo>
                <a:cubicBezTo>
                  <a:pt x="1082641" y="1411946"/>
                  <a:pt x="1081998" y="1410020"/>
                  <a:pt x="1081677" y="1408414"/>
                </a:cubicBezTo>
                <a:cubicBezTo>
                  <a:pt x="1081677" y="1406809"/>
                  <a:pt x="1082319" y="1405524"/>
                  <a:pt x="1084246" y="1405524"/>
                </a:cubicBezTo>
                <a:close/>
                <a:moveTo>
                  <a:pt x="1586225" y="1397495"/>
                </a:moveTo>
                <a:cubicBezTo>
                  <a:pt x="1588151" y="1399101"/>
                  <a:pt x="1592327" y="1396853"/>
                  <a:pt x="1592005" y="1401027"/>
                </a:cubicBezTo>
                <a:cubicBezTo>
                  <a:pt x="1592005" y="1403276"/>
                  <a:pt x="1589436" y="1404560"/>
                  <a:pt x="1587830" y="1404560"/>
                </a:cubicBezTo>
                <a:cubicBezTo>
                  <a:pt x="1585261" y="1404560"/>
                  <a:pt x="1583977" y="1402312"/>
                  <a:pt x="1583334" y="1400064"/>
                </a:cubicBezTo>
                <a:cubicBezTo>
                  <a:pt x="1583013" y="1397495"/>
                  <a:pt x="1584298" y="1397174"/>
                  <a:pt x="1586225" y="1397495"/>
                </a:cubicBezTo>
                <a:close/>
                <a:moveTo>
                  <a:pt x="396636" y="1390108"/>
                </a:moveTo>
                <a:cubicBezTo>
                  <a:pt x="389571" y="1401028"/>
                  <a:pt x="382826" y="1411947"/>
                  <a:pt x="376403" y="1423188"/>
                </a:cubicBezTo>
                <a:cubicBezTo>
                  <a:pt x="375760" y="1422545"/>
                  <a:pt x="375118" y="1421903"/>
                  <a:pt x="374797" y="1421261"/>
                </a:cubicBezTo>
                <a:cubicBezTo>
                  <a:pt x="378972" y="1409056"/>
                  <a:pt x="387965" y="1399743"/>
                  <a:pt x="396636" y="1390108"/>
                </a:cubicBezTo>
                <a:close/>
                <a:moveTo>
                  <a:pt x="1182121" y="1377543"/>
                </a:moveTo>
                <a:cubicBezTo>
                  <a:pt x="1186296" y="1377422"/>
                  <a:pt x="1190712" y="1378707"/>
                  <a:pt x="1194084" y="1381437"/>
                </a:cubicBezTo>
                <a:cubicBezTo>
                  <a:pt x="1199544" y="1385612"/>
                  <a:pt x="1202114" y="1400064"/>
                  <a:pt x="1198902" y="1405845"/>
                </a:cubicBezTo>
                <a:cubicBezTo>
                  <a:pt x="1194727" y="1412590"/>
                  <a:pt x="1183165" y="1415801"/>
                  <a:pt x="1175457" y="1411948"/>
                </a:cubicBezTo>
                <a:cubicBezTo>
                  <a:pt x="1169997" y="1409378"/>
                  <a:pt x="1168391" y="1405203"/>
                  <a:pt x="1168391" y="1396531"/>
                </a:cubicBezTo>
                <a:cubicBezTo>
                  <a:pt x="1168391" y="1390751"/>
                  <a:pt x="1168391" y="1385933"/>
                  <a:pt x="1171603" y="1382079"/>
                </a:cubicBezTo>
                <a:cubicBezTo>
                  <a:pt x="1174012" y="1379189"/>
                  <a:pt x="1177946" y="1377663"/>
                  <a:pt x="1182121" y="1377543"/>
                </a:cubicBezTo>
                <a:close/>
                <a:moveTo>
                  <a:pt x="872921" y="1376618"/>
                </a:moveTo>
                <a:cubicBezTo>
                  <a:pt x="872278" y="1376618"/>
                  <a:pt x="871315" y="1377261"/>
                  <a:pt x="870994" y="1377903"/>
                </a:cubicBezTo>
                <a:lnTo>
                  <a:pt x="871028" y="1377988"/>
                </a:lnTo>
                <a:lnTo>
                  <a:pt x="870673" y="1378225"/>
                </a:lnTo>
                <a:cubicBezTo>
                  <a:pt x="870031" y="1379510"/>
                  <a:pt x="875812" y="1389466"/>
                  <a:pt x="877417" y="1389787"/>
                </a:cubicBezTo>
                <a:cubicBezTo>
                  <a:pt x="878702" y="1389787"/>
                  <a:pt x="879666" y="1389144"/>
                  <a:pt x="879986" y="1387860"/>
                </a:cubicBezTo>
                <a:lnTo>
                  <a:pt x="879964" y="1387796"/>
                </a:lnTo>
                <a:lnTo>
                  <a:pt x="880308" y="1387538"/>
                </a:lnTo>
                <a:cubicBezTo>
                  <a:pt x="880950" y="1385290"/>
                  <a:pt x="875490" y="1376618"/>
                  <a:pt x="872921" y="1376618"/>
                </a:cubicBezTo>
                <a:close/>
                <a:moveTo>
                  <a:pt x="615348" y="1374371"/>
                </a:moveTo>
                <a:cubicBezTo>
                  <a:pt x="619523" y="1383043"/>
                  <a:pt x="615669" y="1391714"/>
                  <a:pt x="615669" y="1400385"/>
                </a:cubicBezTo>
                <a:cubicBezTo>
                  <a:pt x="612137" y="1391714"/>
                  <a:pt x="613101" y="1383043"/>
                  <a:pt x="615348" y="1374371"/>
                </a:cubicBezTo>
                <a:close/>
                <a:moveTo>
                  <a:pt x="416870" y="1353816"/>
                </a:moveTo>
                <a:cubicBezTo>
                  <a:pt x="417512" y="1354137"/>
                  <a:pt x="418155" y="1354458"/>
                  <a:pt x="418476" y="1354779"/>
                </a:cubicBezTo>
                <a:cubicBezTo>
                  <a:pt x="415585" y="1360239"/>
                  <a:pt x="412695" y="1365378"/>
                  <a:pt x="409483" y="1370837"/>
                </a:cubicBezTo>
                <a:cubicBezTo>
                  <a:pt x="408841" y="1370516"/>
                  <a:pt x="408198" y="1369874"/>
                  <a:pt x="407235" y="1369232"/>
                </a:cubicBezTo>
                <a:cubicBezTo>
                  <a:pt x="410447" y="1364093"/>
                  <a:pt x="413658" y="1358955"/>
                  <a:pt x="416870" y="1353816"/>
                </a:cubicBezTo>
                <a:close/>
                <a:moveTo>
                  <a:pt x="1282404" y="1353174"/>
                </a:moveTo>
                <a:cubicBezTo>
                  <a:pt x="1284331" y="1353174"/>
                  <a:pt x="1285615" y="1354780"/>
                  <a:pt x="1285615" y="1356386"/>
                </a:cubicBezTo>
                <a:cubicBezTo>
                  <a:pt x="1286258" y="1359918"/>
                  <a:pt x="1283689" y="1359276"/>
                  <a:pt x="1282083" y="1359918"/>
                </a:cubicBezTo>
                <a:cubicBezTo>
                  <a:pt x="1279835" y="1359597"/>
                  <a:pt x="1278550" y="1358955"/>
                  <a:pt x="1278550" y="1356707"/>
                </a:cubicBezTo>
                <a:cubicBezTo>
                  <a:pt x="1278550" y="1354459"/>
                  <a:pt x="1280156" y="1353174"/>
                  <a:pt x="1282404" y="1353174"/>
                </a:cubicBezTo>
                <a:close/>
                <a:moveTo>
                  <a:pt x="1338608" y="1336474"/>
                </a:moveTo>
                <a:cubicBezTo>
                  <a:pt x="1340214" y="1334547"/>
                  <a:pt x="1343104" y="1335190"/>
                  <a:pt x="1344389" y="1336474"/>
                </a:cubicBezTo>
                <a:cubicBezTo>
                  <a:pt x="1350812" y="1342898"/>
                  <a:pt x="1360447" y="1340328"/>
                  <a:pt x="1367191" y="1345146"/>
                </a:cubicBezTo>
                <a:cubicBezTo>
                  <a:pt x="1382607" y="1355744"/>
                  <a:pt x="1401556" y="1357992"/>
                  <a:pt x="1417614" y="1366985"/>
                </a:cubicBezTo>
                <a:cubicBezTo>
                  <a:pt x="1421147" y="1368912"/>
                  <a:pt x="1424680" y="1368591"/>
                  <a:pt x="1427891" y="1368591"/>
                </a:cubicBezTo>
                <a:cubicBezTo>
                  <a:pt x="1444913" y="1368912"/>
                  <a:pt x="1459044" y="1375977"/>
                  <a:pt x="1472533" y="1384649"/>
                </a:cubicBezTo>
                <a:cubicBezTo>
                  <a:pt x="1477992" y="1388181"/>
                  <a:pt x="1484095" y="1389466"/>
                  <a:pt x="1490839" y="1390108"/>
                </a:cubicBezTo>
                <a:cubicBezTo>
                  <a:pt x="1507861" y="1391393"/>
                  <a:pt x="1524561" y="1393962"/>
                  <a:pt x="1536765" y="1408093"/>
                </a:cubicBezTo>
                <a:cubicBezTo>
                  <a:pt x="1539335" y="1411305"/>
                  <a:pt x="1543831" y="1413232"/>
                  <a:pt x="1548327" y="1413874"/>
                </a:cubicBezTo>
                <a:cubicBezTo>
                  <a:pt x="1569845" y="1416765"/>
                  <a:pt x="1589115" y="1425436"/>
                  <a:pt x="1607100" y="1437641"/>
                </a:cubicBezTo>
                <a:cubicBezTo>
                  <a:pt x="1612239" y="1441494"/>
                  <a:pt x="1614808" y="1447918"/>
                  <a:pt x="1615450" y="1454020"/>
                </a:cubicBezTo>
                <a:cubicBezTo>
                  <a:pt x="1615450" y="1462370"/>
                  <a:pt x="1609348" y="1465260"/>
                  <a:pt x="1600677" y="1463012"/>
                </a:cubicBezTo>
                <a:cubicBezTo>
                  <a:pt x="1586224" y="1459158"/>
                  <a:pt x="1572415" y="1453699"/>
                  <a:pt x="1559247" y="1446954"/>
                </a:cubicBezTo>
                <a:cubicBezTo>
                  <a:pt x="1542546" y="1438283"/>
                  <a:pt x="1524561" y="1435071"/>
                  <a:pt x="1506576" y="1430896"/>
                </a:cubicBezTo>
                <a:cubicBezTo>
                  <a:pt x="1485058" y="1425758"/>
                  <a:pt x="1463540" y="1419655"/>
                  <a:pt x="1446519" y="1404239"/>
                </a:cubicBezTo>
                <a:cubicBezTo>
                  <a:pt x="1436563" y="1395247"/>
                  <a:pt x="1422753" y="1392035"/>
                  <a:pt x="1411512" y="1385291"/>
                </a:cubicBezTo>
                <a:cubicBezTo>
                  <a:pt x="1391600" y="1373087"/>
                  <a:pt x="1369439" y="1364737"/>
                  <a:pt x="1350170" y="1351569"/>
                </a:cubicBezTo>
                <a:cubicBezTo>
                  <a:pt x="1346316" y="1348999"/>
                  <a:pt x="1343746" y="1345788"/>
                  <a:pt x="1340856" y="1342255"/>
                </a:cubicBezTo>
                <a:cubicBezTo>
                  <a:pt x="1339571" y="1340649"/>
                  <a:pt x="1336681" y="1339365"/>
                  <a:pt x="1338608" y="1336474"/>
                </a:cubicBezTo>
                <a:close/>
                <a:moveTo>
                  <a:pt x="875811" y="1334547"/>
                </a:moveTo>
                <a:cubicBezTo>
                  <a:pt x="870994" y="1341291"/>
                  <a:pt x="869388" y="1358313"/>
                  <a:pt x="872600" y="1364736"/>
                </a:cubicBezTo>
                <a:cubicBezTo>
                  <a:pt x="876132" y="1372123"/>
                  <a:pt x="888979" y="1378225"/>
                  <a:pt x="896366" y="1375014"/>
                </a:cubicBezTo>
                <a:lnTo>
                  <a:pt x="896367" y="1375014"/>
                </a:lnTo>
                <a:cubicBezTo>
                  <a:pt x="899899" y="1373729"/>
                  <a:pt x="905359" y="1371160"/>
                  <a:pt x="903432" y="1366663"/>
                </a:cubicBezTo>
                <a:lnTo>
                  <a:pt x="903376" y="1366549"/>
                </a:lnTo>
                <a:lnTo>
                  <a:pt x="903431" y="1366342"/>
                </a:lnTo>
                <a:cubicBezTo>
                  <a:pt x="901986" y="1362809"/>
                  <a:pt x="900220" y="1358875"/>
                  <a:pt x="898012" y="1355462"/>
                </a:cubicBezTo>
                <a:lnTo>
                  <a:pt x="890008" y="1347778"/>
                </a:lnTo>
                <a:lnTo>
                  <a:pt x="889943" y="1347714"/>
                </a:lnTo>
                <a:cubicBezTo>
                  <a:pt x="883198" y="1344503"/>
                  <a:pt x="879344" y="1340327"/>
                  <a:pt x="875812" y="1334547"/>
                </a:cubicBezTo>
                <a:lnTo>
                  <a:pt x="875812" y="1334547"/>
                </a:lnTo>
                <a:close/>
                <a:moveTo>
                  <a:pt x="427789" y="1333904"/>
                </a:moveTo>
                <a:cubicBezTo>
                  <a:pt x="429073" y="1333583"/>
                  <a:pt x="430679" y="1334226"/>
                  <a:pt x="431000" y="1335831"/>
                </a:cubicBezTo>
                <a:cubicBezTo>
                  <a:pt x="431642" y="1340649"/>
                  <a:pt x="429394" y="1342897"/>
                  <a:pt x="424256" y="1343861"/>
                </a:cubicBezTo>
                <a:cubicBezTo>
                  <a:pt x="424256" y="1339685"/>
                  <a:pt x="422329" y="1335189"/>
                  <a:pt x="427789" y="1333904"/>
                </a:cubicBezTo>
                <a:close/>
                <a:moveTo>
                  <a:pt x="870994" y="1322021"/>
                </a:moveTo>
                <a:lnTo>
                  <a:pt x="870884" y="1322108"/>
                </a:lnTo>
                <a:lnTo>
                  <a:pt x="862082" y="1329047"/>
                </a:lnTo>
                <a:lnTo>
                  <a:pt x="852740" y="1337710"/>
                </a:lnTo>
                <a:lnTo>
                  <a:pt x="852688" y="1337758"/>
                </a:lnTo>
                <a:lnTo>
                  <a:pt x="852688" y="1337758"/>
                </a:lnTo>
                <a:cubicBezTo>
                  <a:pt x="865534" y="1336473"/>
                  <a:pt x="869388" y="1332941"/>
                  <a:pt x="870994" y="1322021"/>
                </a:cubicBezTo>
                <a:lnTo>
                  <a:pt x="870993" y="1322023"/>
                </a:lnTo>
                <a:close/>
                <a:moveTo>
                  <a:pt x="128143" y="1305000"/>
                </a:moveTo>
                <a:cubicBezTo>
                  <a:pt x="125896" y="1308854"/>
                  <a:pt x="124932" y="1313672"/>
                  <a:pt x="119794" y="1314956"/>
                </a:cubicBezTo>
                <a:cubicBezTo>
                  <a:pt x="119794" y="1309175"/>
                  <a:pt x="124932" y="1307890"/>
                  <a:pt x="128143" y="1305000"/>
                </a:cubicBezTo>
                <a:close/>
                <a:moveTo>
                  <a:pt x="901504" y="1300824"/>
                </a:moveTo>
                <a:lnTo>
                  <a:pt x="898863" y="1302619"/>
                </a:lnTo>
                <a:lnTo>
                  <a:pt x="897450" y="1303474"/>
                </a:lnTo>
                <a:lnTo>
                  <a:pt x="897403" y="1303610"/>
                </a:lnTo>
                <a:lnTo>
                  <a:pt x="897248" y="1303715"/>
                </a:lnTo>
                <a:cubicBezTo>
                  <a:pt x="896045" y="1305000"/>
                  <a:pt x="895242" y="1306606"/>
                  <a:pt x="895402" y="1308533"/>
                </a:cubicBezTo>
                <a:cubicBezTo>
                  <a:pt x="895723" y="1317846"/>
                  <a:pt x="895402" y="1327160"/>
                  <a:pt x="891227" y="1335831"/>
                </a:cubicBezTo>
                <a:cubicBezTo>
                  <a:pt x="890263" y="1337758"/>
                  <a:pt x="890906" y="1340007"/>
                  <a:pt x="891869" y="1341612"/>
                </a:cubicBezTo>
                <a:cubicBezTo>
                  <a:pt x="896045" y="1348357"/>
                  <a:pt x="899899" y="1355101"/>
                  <a:pt x="904395" y="1361524"/>
                </a:cubicBezTo>
                <a:cubicBezTo>
                  <a:pt x="905840" y="1363612"/>
                  <a:pt x="907767" y="1364816"/>
                  <a:pt x="909734" y="1364937"/>
                </a:cubicBezTo>
                <a:lnTo>
                  <a:pt x="909968" y="1364807"/>
                </a:lnTo>
                <a:lnTo>
                  <a:pt x="910176" y="1364937"/>
                </a:lnTo>
                <a:cubicBezTo>
                  <a:pt x="912103" y="1365057"/>
                  <a:pt x="914030" y="1364093"/>
                  <a:pt x="915636" y="1361845"/>
                </a:cubicBezTo>
                <a:cubicBezTo>
                  <a:pt x="917884" y="1358633"/>
                  <a:pt x="920775" y="1354780"/>
                  <a:pt x="920453" y="1349963"/>
                </a:cubicBezTo>
                <a:cubicBezTo>
                  <a:pt x="920132" y="1343860"/>
                  <a:pt x="922380" y="1339364"/>
                  <a:pt x="928803" y="1337437"/>
                </a:cubicBezTo>
                <a:cubicBezTo>
                  <a:pt x="923023" y="1325554"/>
                  <a:pt x="914673" y="1316240"/>
                  <a:pt x="907928" y="1305642"/>
                </a:cubicBezTo>
                <a:cubicBezTo>
                  <a:pt x="907125" y="1304518"/>
                  <a:pt x="906483" y="1302992"/>
                  <a:pt x="905600" y="1301909"/>
                </a:cubicBezTo>
                <a:lnTo>
                  <a:pt x="905388" y="1301848"/>
                </a:lnTo>
                <a:lnTo>
                  <a:pt x="905358" y="1301788"/>
                </a:lnTo>
                <a:lnTo>
                  <a:pt x="903986" y="1301445"/>
                </a:lnTo>
                <a:lnTo>
                  <a:pt x="901826" y="1300824"/>
                </a:lnTo>
                <a:lnTo>
                  <a:pt x="901732" y="1300882"/>
                </a:lnTo>
                <a:close/>
                <a:moveTo>
                  <a:pt x="856542" y="1288299"/>
                </a:moveTo>
                <a:cubicBezTo>
                  <a:pt x="851404" y="1289262"/>
                  <a:pt x="844016" y="1290226"/>
                  <a:pt x="844016" y="1298255"/>
                </a:cubicBezTo>
                <a:cubicBezTo>
                  <a:pt x="844016" y="1303072"/>
                  <a:pt x="844338" y="1308211"/>
                  <a:pt x="838557" y="1309496"/>
                </a:cubicBezTo>
                <a:cubicBezTo>
                  <a:pt x="832776" y="1310781"/>
                  <a:pt x="831492" y="1305642"/>
                  <a:pt x="830207" y="1301466"/>
                </a:cubicBezTo>
                <a:cubicBezTo>
                  <a:pt x="829564" y="1299540"/>
                  <a:pt x="828601" y="1297612"/>
                  <a:pt x="826353" y="1297292"/>
                </a:cubicBezTo>
                <a:cubicBezTo>
                  <a:pt x="824425" y="1297292"/>
                  <a:pt x="822819" y="1298897"/>
                  <a:pt x="822499" y="1300503"/>
                </a:cubicBezTo>
                <a:cubicBezTo>
                  <a:pt x="821374" y="1305481"/>
                  <a:pt x="819448" y="1310379"/>
                  <a:pt x="817882" y="1315598"/>
                </a:cubicBezTo>
                <a:lnTo>
                  <a:pt x="817867" y="1315701"/>
                </a:lnTo>
                <a:lnTo>
                  <a:pt x="817762" y="1316039"/>
                </a:lnTo>
                <a:lnTo>
                  <a:pt x="816478" y="1325358"/>
                </a:lnTo>
                <a:lnTo>
                  <a:pt x="815433" y="1332620"/>
                </a:lnTo>
                <a:lnTo>
                  <a:pt x="815433" y="1332941"/>
                </a:lnTo>
                <a:lnTo>
                  <a:pt x="815433" y="1334547"/>
                </a:lnTo>
                <a:lnTo>
                  <a:pt x="815433" y="1334868"/>
                </a:lnTo>
                <a:lnTo>
                  <a:pt x="816041" y="1338292"/>
                </a:lnTo>
                <a:lnTo>
                  <a:pt x="816717" y="1342455"/>
                </a:lnTo>
                <a:lnTo>
                  <a:pt x="816778" y="1342434"/>
                </a:lnTo>
                <a:lnTo>
                  <a:pt x="816838" y="1342776"/>
                </a:lnTo>
                <a:cubicBezTo>
                  <a:pt x="818003" y="1343539"/>
                  <a:pt x="820090" y="1342576"/>
                  <a:pt x="823783" y="1340327"/>
                </a:cubicBezTo>
                <a:cubicBezTo>
                  <a:pt x="827316" y="1338401"/>
                  <a:pt x="830206" y="1338401"/>
                  <a:pt x="832776" y="1340007"/>
                </a:cubicBezTo>
                <a:cubicBezTo>
                  <a:pt x="841448" y="1345466"/>
                  <a:pt x="846907" y="1341291"/>
                  <a:pt x="852367" y="1335189"/>
                </a:cubicBezTo>
                <a:cubicBezTo>
                  <a:pt x="854615" y="1332619"/>
                  <a:pt x="857506" y="1330051"/>
                  <a:pt x="860075" y="1328123"/>
                </a:cubicBezTo>
                <a:cubicBezTo>
                  <a:pt x="868425" y="1321700"/>
                  <a:pt x="871717" y="1318247"/>
                  <a:pt x="872279" y="1314313"/>
                </a:cubicBezTo>
                <a:lnTo>
                  <a:pt x="872197" y="1313985"/>
                </a:lnTo>
                <a:lnTo>
                  <a:pt x="872279" y="1313832"/>
                </a:lnTo>
                <a:cubicBezTo>
                  <a:pt x="872841" y="1309898"/>
                  <a:pt x="870673" y="1305481"/>
                  <a:pt x="868104" y="1297292"/>
                </a:cubicBezTo>
                <a:cubicBezTo>
                  <a:pt x="866498" y="1292796"/>
                  <a:pt x="862323" y="1287014"/>
                  <a:pt x="856542" y="1288299"/>
                </a:cubicBezTo>
                <a:close/>
                <a:moveTo>
                  <a:pt x="844338" y="1278664"/>
                </a:moveTo>
                <a:lnTo>
                  <a:pt x="844334" y="1278669"/>
                </a:lnTo>
                <a:lnTo>
                  <a:pt x="841768" y="1282518"/>
                </a:lnTo>
                <a:cubicBezTo>
                  <a:pt x="842090" y="1285730"/>
                  <a:pt x="844659" y="1286693"/>
                  <a:pt x="847550" y="1286372"/>
                </a:cubicBezTo>
                <a:cubicBezTo>
                  <a:pt x="849155" y="1286372"/>
                  <a:pt x="850440" y="1285730"/>
                  <a:pt x="850119" y="1283160"/>
                </a:cubicBezTo>
                <a:lnTo>
                  <a:pt x="850119" y="1283160"/>
                </a:lnTo>
                <a:cubicBezTo>
                  <a:pt x="848513" y="1281875"/>
                  <a:pt x="846586" y="1279627"/>
                  <a:pt x="844338" y="1278664"/>
                </a:cubicBezTo>
                <a:close/>
                <a:moveTo>
                  <a:pt x="296754" y="1249118"/>
                </a:moveTo>
                <a:cubicBezTo>
                  <a:pt x="299324" y="1247512"/>
                  <a:pt x="303178" y="1246227"/>
                  <a:pt x="305426" y="1249439"/>
                </a:cubicBezTo>
                <a:cubicBezTo>
                  <a:pt x="307353" y="1252008"/>
                  <a:pt x="304462" y="1254256"/>
                  <a:pt x="302856" y="1256183"/>
                </a:cubicBezTo>
                <a:cubicBezTo>
                  <a:pt x="292900" y="1267103"/>
                  <a:pt x="289047" y="1281234"/>
                  <a:pt x="284550" y="1295044"/>
                </a:cubicBezTo>
                <a:cubicBezTo>
                  <a:pt x="281017" y="1305642"/>
                  <a:pt x="275236" y="1313993"/>
                  <a:pt x="267207" y="1321058"/>
                </a:cubicBezTo>
                <a:cubicBezTo>
                  <a:pt x="253397" y="1333262"/>
                  <a:pt x="242799" y="1348036"/>
                  <a:pt x="231558" y="1362167"/>
                </a:cubicBezTo>
                <a:cubicBezTo>
                  <a:pt x="219996" y="1377261"/>
                  <a:pt x="206507" y="1390750"/>
                  <a:pt x="194303" y="1405203"/>
                </a:cubicBezTo>
                <a:cubicBezTo>
                  <a:pt x="193661" y="1404560"/>
                  <a:pt x="193019" y="1404239"/>
                  <a:pt x="192376" y="1403597"/>
                </a:cubicBezTo>
                <a:cubicBezTo>
                  <a:pt x="198800" y="1395568"/>
                  <a:pt x="204580" y="1386896"/>
                  <a:pt x="211646" y="1379510"/>
                </a:cubicBezTo>
                <a:cubicBezTo>
                  <a:pt x="228989" y="1361525"/>
                  <a:pt x="243120" y="1341291"/>
                  <a:pt x="255967" y="1320095"/>
                </a:cubicBezTo>
                <a:cubicBezTo>
                  <a:pt x="258536" y="1315920"/>
                  <a:pt x="261105" y="1311744"/>
                  <a:pt x="264959" y="1309496"/>
                </a:cubicBezTo>
                <a:cubicBezTo>
                  <a:pt x="273631" y="1304679"/>
                  <a:pt x="276200" y="1297292"/>
                  <a:pt x="278127" y="1288621"/>
                </a:cubicBezTo>
                <a:cubicBezTo>
                  <a:pt x="278769" y="1286051"/>
                  <a:pt x="279412" y="1283161"/>
                  <a:pt x="276521" y="1281555"/>
                </a:cubicBezTo>
                <a:cubicBezTo>
                  <a:pt x="273952" y="1280270"/>
                  <a:pt x="272025" y="1282197"/>
                  <a:pt x="270419" y="1283803"/>
                </a:cubicBezTo>
                <a:cubicBezTo>
                  <a:pt x="261105" y="1291190"/>
                  <a:pt x="254361" y="1300825"/>
                  <a:pt x="246974" y="1309817"/>
                </a:cubicBezTo>
                <a:cubicBezTo>
                  <a:pt x="237339" y="1321379"/>
                  <a:pt x="231237" y="1334868"/>
                  <a:pt x="223850" y="1347714"/>
                </a:cubicBezTo>
                <a:cubicBezTo>
                  <a:pt x="221602" y="1351568"/>
                  <a:pt x="218391" y="1355101"/>
                  <a:pt x="215179" y="1357349"/>
                </a:cubicBezTo>
                <a:cubicBezTo>
                  <a:pt x="201369" y="1367306"/>
                  <a:pt x="194303" y="1382400"/>
                  <a:pt x="184990" y="1395568"/>
                </a:cubicBezTo>
                <a:cubicBezTo>
                  <a:pt x="181778" y="1400385"/>
                  <a:pt x="176639" y="1402633"/>
                  <a:pt x="173107" y="1406487"/>
                </a:cubicBezTo>
                <a:cubicBezTo>
                  <a:pt x="160902" y="1419655"/>
                  <a:pt x="151267" y="1435071"/>
                  <a:pt x="136173" y="1445669"/>
                </a:cubicBezTo>
                <a:cubicBezTo>
                  <a:pt x="122363" y="1455304"/>
                  <a:pt x="108874" y="1455304"/>
                  <a:pt x="94743" y="1448239"/>
                </a:cubicBezTo>
                <a:cubicBezTo>
                  <a:pt x="69371" y="1435392"/>
                  <a:pt x="69371" y="1422867"/>
                  <a:pt x="71619" y="1398779"/>
                </a:cubicBezTo>
                <a:cubicBezTo>
                  <a:pt x="73225" y="1379831"/>
                  <a:pt x="83502" y="1364094"/>
                  <a:pt x="91531" y="1347714"/>
                </a:cubicBezTo>
                <a:cubicBezTo>
                  <a:pt x="92816" y="1344824"/>
                  <a:pt x="95064" y="1342576"/>
                  <a:pt x="94743" y="1339043"/>
                </a:cubicBezTo>
                <a:cubicBezTo>
                  <a:pt x="94422" y="1335510"/>
                  <a:pt x="96670" y="1331978"/>
                  <a:pt x="99239" y="1331014"/>
                </a:cubicBezTo>
                <a:cubicBezTo>
                  <a:pt x="107911" y="1327802"/>
                  <a:pt x="111765" y="1319131"/>
                  <a:pt x="119472" y="1314956"/>
                </a:cubicBezTo>
                <a:cubicBezTo>
                  <a:pt x="113049" y="1324912"/>
                  <a:pt x="106626" y="1335510"/>
                  <a:pt x="99239" y="1344824"/>
                </a:cubicBezTo>
                <a:cubicBezTo>
                  <a:pt x="93779" y="1351890"/>
                  <a:pt x="90568" y="1360561"/>
                  <a:pt x="86072" y="1368590"/>
                </a:cubicBezTo>
                <a:cubicBezTo>
                  <a:pt x="79648" y="1379510"/>
                  <a:pt x="76758" y="1391714"/>
                  <a:pt x="73867" y="1403918"/>
                </a:cubicBezTo>
                <a:cubicBezTo>
                  <a:pt x="70013" y="1421261"/>
                  <a:pt x="80612" y="1439246"/>
                  <a:pt x="97312" y="1445027"/>
                </a:cubicBezTo>
                <a:cubicBezTo>
                  <a:pt x="113370" y="1450486"/>
                  <a:pt x="126217" y="1447596"/>
                  <a:pt x="138742" y="1435713"/>
                </a:cubicBezTo>
                <a:cubicBezTo>
                  <a:pt x="162508" y="1413232"/>
                  <a:pt x="180493" y="1386896"/>
                  <a:pt x="197836" y="1359276"/>
                </a:cubicBezTo>
                <a:cubicBezTo>
                  <a:pt x="209398" y="1341291"/>
                  <a:pt x="224814" y="1325875"/>
                  <a:pt x="238303" y="1309175"/>
                </a:cubicBezTo>
                <a:cubicBezTo>
                  <a:pt x="251792" y="1292796"/>
                  <a:pt x="269455" y="1280913"/>
                  <a:pt x="281017" y="1263249"/>
                </a:cubicBezTo>
                <a:cubicBezTo>
                  <a:pt x="284871" y="1257468"/>
                  <a:pt x="290652" y="1252972"/>
                  <a:pt x="296754" y="1249118"/>
                </a:cubicBezTo>
                <a:close/>
                <a:moveTo>
                  <a:pt x="1200829" y="1247190"/>
                </a:moveTo>
                <a:cubicBezTo>
                  <a:pt x="1208537" y="1255219"/>
                  <a:pt x="1219456" y="1260679"/>
                  <a:pt x="1224273" y="1271598"/>
                </a:cubicBezTo>
                <a:cubicBezTo>
                  <a:pt x="1217529" y="1262285"/>
                  <a:pt x="1205968" y="1257788"/>
                  <a:pt x="1200829" y="1247190"/>
                </a:cubicBezTo>
                <a:close/>
                <a:moveTo>
                  <a:pt x="525744" y="1245584"/>
                </a:moveTo>
                <a:cubicBezTo>
                  <a:pt x="527671" y="1246548"/>
                  <a:pt x="528956" y="1247511"/>
                  <a:pt x="527992" y="1249438"/>
                </a:cubicBezTo>
                <a:cubicBezTo>
                  <a:pt x="527350" y="1251044"/>
                  <a:pt x="526386" y="1252649"/>
                  <a:pt x="524459" y="1252649"/>
                </a:cubicBezTo>
                <a:cubicBezTo>
                  <a:pt x="522211" y="1252649"/>
                  <a:pt x="521569" y="1251044"/>
                  <a:pt x="521569" y="1249117"/>
                </a:cubicBezTo>
                <a:cubicBezTo>
                  <a:pt x="522211" y="1247190"/>
                  <a:pt x="523817" y="1245905"/>
                  <a:pt x="525744" y="1245584"/>
                </a:cubicBezTo>
                <a:close/>
                <a:moveTo>
                  <a:pt x="569743" y="1244621"/>
                </a:moveTo>
                <a:cubicBezTo>
                  <a:pt x="569422" y="1256504"/>
                  <a:pt x="571349" y="1268066"/>
                  <a:pt x="569101" y="1282197"/>
                </a:cubicBezTo>
                <a:cubicBezTo>
                  <a:pt x="574239" y="1273847"/>
                  <a:pt x="573597" y="1265818"/>
                  <a:pt x="579378" y="1260358"/>
                </a:cubicBezTo>
                <a:cubicBezTo>
                  <a:pt x="584517" y="1263891"/>
                  <a:pt x="583553" y="1269351"/>
                  <a:pt x="585159" y="1274489"/>
                </a:cubicBezTo>
                <a:cubicBezTo>
                  <a:pt x="587086" y="1281234"/>
                  <a:pt x="585801" y="1289263"/>
                  <a:pt x="593831" y="1293117"/>
                </a:cubicBezTo>
                <a:lnTo>
                  <a:pt x="593836" y="1293120"/>
                </a:lnTo>
                <a:lnTo>
                  <a:pt x="615027" y="1272562"/>
                </a:lnTo>
                <a:cubicBezTo>
                  <a:pt x="616312" y="1271278"/>
                  <a:pt x="616954" y="1268708"/>
                  <a:pt x="620808" y="1269030"/>
                </a:cubicBezTo>
                <a:lnTo>
                  <a:pt x="597363" y="1295365"/>
                </a:lnTo>
                <a:lnTo>
                  <a:pt x="597364" y="1295365"/>
                </a:lnTo>
                <a:cubicBezTo>
                  <a:pt x="592867" y="1301146"/>
                  <a:pt x="586444" y="1304358"/>
                  <a:pt x="579699" y="1306605"/>
                </a:cubicBezTo>
                <a:cubicBezTo>
                  <a:pt x="574882" y="1308532"/>
                  <a:pt x="570064" y="1310138"/>
                  <a:pt x="566531" y="1303715"/>
                </a:cubicBezTo>
                <a:cubicBezTo>
                  <a:pt x="563641" y="1317525"/>
                  <a:pt x="560750" y="1330051"/>
                  <a:pt x="557860" y="1342897"/>
                </a:cubicBezTo>
                <a:cubicBezTo>
                  <a:pt x="558502" y="1326518"/>
                  <a:pt x="555612" y="1309496"/>
                  <a:pt x="564283" y="1293759"/>
                </a:cubicBezTo>
                <a:cubicBezTo>
                  <a:pt x="566853" y="1289263"/>
                  <a:pt x="566210" y="1282839"/>
                  <a:pt x="566531" y="1277380"/>
                </a:cubicBezTo>
                <a:cubicBezTo>
                  <a:pt x="567495" y="1266460"/>
                  <a:pt x="568137" y="1255541"/>
                  <a:pt x="569743" y="1244621"/>
                </a:cubicBezTo>
                <a:close/>
                <a:moveTo>
                  <a:pt x="646181" y="1243015"/>
                </a:moveTo>
                <a:cubicBezTo>
                  <a:pt x="647144" y="1243978"/>
                  <a:pt x="648429" y="1245905"/>
                  <a:pt x="648108" y="1246869"/>
                </a:cubicBezTo>
                <a:cubicBezTo>
                  <a:pt x="646502" y="1250401"/>
                  <a:pt x="645217" y="1246226"/>
                  <a:pt x="643291" y="1246547"/>
                </a:cubicBezTo>
                <a:cubicBezTo>
                  <a:pt x="640079" y="1247190"/>
                  <a:pt x="638794" y="1250080"/>
                  <a:pt x="636546" y="1252007"/>
                </a:cubicBezTo>
                <a:cubicBezTo>
                  <a:pt x="634298" y="1253613"/>
                  <a:pt x="632371" y="1256182"/>
                  <a:pt x="630444" y="1258752"/>
                </a:cubicBezTo>
                <a:cubicBezTo>
                  <a:pt x="630765" y="1250723"/>
                  <a:pt x="635583" y="1246869"/>
                  <a:pt x="640721" y="1243336"/>
                </a:cubicBezTo>
                <a:cubicBezTo>
                  <a:pt x="642648" y="1242051"/>
                  <a:pt x="644254" y="1241088"/>
                  <a:pt x="646181" y="1243015"/>
                </a:cubicBezTo>
                <a:close/>
                <a:moveTo>
                  <a:pt x="1045064" y="1240125"/>
                </a:moveTo>
                <a:cubicBezTo>
                  <a:pt x="1047954" y="1240446"/>
                  <a:pt x="1049239" y="1242052"/>
                  <a:pt x="1049239" y="1244621"/>
                </a:cubicBezTo>
                <a:cubicBezTo>
                  <a:pt x="1049239" y="1246869"/>
                  <a:pt x="1047633" y="1248475"/>
                  <a:pt x="1045385" y="1248154"/>
                </a:cubicBezTo>
                <a:cubicBezTo>
                  <a:pt x="1043458" y="1248154"/>
                  <a:pt x="1041210" y="1247190"/>
                  <a:pt x="1041210" y="1244621"/>
                </a:cubicBezTo>
                <a:cubicBezTo>
                  <a:pt x="1041210" y="1242373"/>
                  <a:pt x="1042816" y="1240767"/>
                  <a:pt x="1045064" y="1240125"/>
                </a:cubicBezTo>
                <a:close/>
                <a:moveTo>
                  <a:pt x="1142057" y="1233701"/>
                </a:moveTo>
                <a:cubicBezTo>
                  <a:pt x="1143984" y="1231453"/>
                  <a:pt x="1147838" y="1232738"/>
                  <a:pt x="1148480" y="1233701"/>
                </a:cubicBezTo>
                <a:cubicBezTo>
                  <a:pt x="1155225" y="1245584"/>
                  <a:pt x="1169356" y="1249439"/>
                  <a:pt x="1177064" y="1260037"/>
                </a:cubicBezTo>
                <a:cubicBezTo>
                  <a:pt x="1177706" y="1261001"/>
                  <a:pt x="1178348" y="1261964"/>
                  <a:pt x="1176743" y="1263891"/>
                </a:cubicBezTo>
                <a:cubicBezTo>
                  <a:pt x="1167429" y="1253292"/>
                  <a:pt x="1151692" y="1251687"/>
                  <a:pt x="1143984" y="1238840"/>
                </a:cubicBezTo>
                <a:cubicBezTo>
                  <a:pt x="1143020" y="1237234"/>
                  <a:pt x="1140451" y="1235628"/>
                  <a:pt x="1142057" y="1233701"/>
                </a:cubicBezTo>
                <a:close/>
                <a:moveTo>
                  <a:pt x="1076218" y="1231454"/>
                </a:moveTo>
                <a:lnTo>
                  <a:pt x="1086151" y="1239835"/>
                </a:lnTo>
                <a:lnTo>
                  <a:pt x="1086174" y="1239804"/>
                </a:lnTo>
                <a:lnTo>
                  <a:pt x="1086312" y="1239971"/>
                </a:lnTo>
                <a:lnTo>
                  <a:pt x="1086495" y="1240126"/>
                </a:lnTo>
                <a:lnTo>
                  <a:pt x="1086461" y="1240152"/>
                </a:lnTo>
                <a:lnTo>
                  <a:pt x="1096772" y="1252651"/>
                </a:lnTo>
                <a:cubicBezTo>
                  <a:pt x="1091313" y="1250403"/>
                  <a:pt x="1088101" y="1245906"/>
                  <a:pt x="1085210" y="1241089"/>
                </a:cubicBezTo>
                <a:lnTo>
                  <a:pt x="1085210" y="1241089"/>
                </a:lnTo>
                <a:close/>
                <a:moveTo>
                  <a:pt x="1056306" y="1213147"/>
                </a:moveTo>
                <a:cubicBezTo>
                  <a:pt x="1060802" y="1213789"/>
                  <a:pt x="1063051" y="1217322"/>
                  <a:pt x="1066904" y="1220212"/>
                </a:cubicBezTo>
                <a:cubicBezTo>
                  <a:pt x="1059196" y="1222461"/>
                  <a:pt x="1058875" y="1216359"/>
                  <a:pt x="1056306" y="1213147"/>
                </a:cubicBezTo>
                <a:close/>
                <a:moveTo>
                  <a:pt x="1143983" y="1196125"/>
                </a:moveTo>
                <a:cubicBezTo>
                  <a:pt x="1153618" y="1196447"/>
                  <a:pt x="1157793" y="1200622"/>
                  <a:pt x="1157793" y="1211541"/>
                </a:cubicBezTo>
                <a:cubicBezTo>
                  <a:pt x="1159720" y="1218928"/>
                  <a:pt x="1154903" y="1221497"/>
                  <a:pt x="1147516" y="1222140"/>
                </a:cubicBezTo>
                <a:cubicBezTo>
                  <a:pt x="1140451" y="1222461"/>
                  <a:pt x="1130816" y="1212826"/>
                  <a:pt x="1132421" y="1205760"/>
                </a:cubicBezTo>
                <a:cubicBezTo>
                  <a:pt x="1133706" y="1200622"/>
                  <a:pt x="1136918" y="1195804"/>
                  <a:pt x="1143983" y="1196125"/>
                </a:cubicBezTo>
                <a:close/>
                <a:moveTo>
                  <a:pt x="188843" y="1185166"/>
                </a:moveTo>
                <a:cubicBezTo>
                  <a:pt x="190770" y="1184484"/>
                  <a:pt x="192536" y="1184403"/>
                  <a:pt x="193660" y="1186812"/>
                </a:cubicBezTo>
                <a:cubicBezTo>
                  <a:pt x="195908" y="1190987"/>
                  <a:pt x="190127" y="1192914"/>
                  <a:pt x="187558" y="1195162"/>
                </a:cubicBezTo>
                <a:cubicBezTo>
                  <a:pt x="175033" y="1203833"/>
                  <a:pt x="162507" y="1212505"/>
                  <a:pt x="149661" y="1221176"/>
                </a:cubicBezTo>
                <a:cubicBezTo>
                  <a:pt x="144201" y="1224709"/>
                  <a:pt x="139384" y="1230169"/>
                  <a:pt x="140668" y="1236271"/>
                </a:cubicBezTo>
                <a:cubicBezTo>
                  <a:pt x="141311" y="1239161"/>
                  <a:pt x="143639" y="1239884"/>
                  <a:pt x="146369" y="1240125"/>
                </a:cubicBezTo>
                <a:lnTo>
                  <a:pt x="154251" y="1241062"/>
                </a:lnTo>
                <a:lnTo>
                  <a:pt x="155122" y="1240767"/>
                </a:lnTo>
                <a:cubicBezTo>
                  <a:pt x="158976" y="1239804"/>
                  <a:pt x="163151" y="1239804"/>
                  <a:pt x="167326" y="1239482"/>
                </a:cubicBezTo>
                <a:cubicBezTo>
                  <a:pt x="177604" y="1238519"/>
                  <a:pt x="188523" y="1239482"/>
                  <a:pt x="196874" y="1231132"/>
                </a:cubicBezTo>
                <a:cubicBezTo>
                  <a:pt x="179531" y="1254898"/>
                  <a:pt x="158012" y="1274168"/>
                  <a:pt x="138100" y="1295043"/>
                </a:cubicBezTo>
                <a:cubicBezTo>
                  <a:pt x="143881" y="1285088"/>
                  <a:pt x="151910" y="1276416"/>
                  <a:pt x="159939" y="1268387"/>
                </a:cubicBezTo>
                <a:cubicBezTo>
                  <a:pt x="166684" y="1261964"/>
                  <a:pt x="171501" y="1253614"/>
                  <a:pt x="178888" y="1247833"/>
                </a:cubicBezTo>
                <a:cubicBezTo>
                  <a:pt x="180173" y="1246869"/>
                  <a:pt x="181458" y="1245263"/>
                  <a:pt x="180494" y="1243336"/>
                </a:cubicBezTo>
                <a:cubicBezTo>
                  <a:pt x="179209" y="1241409"/>
                  <a:pt x="177282" y="1242373"/>
                  <a:pt x="175677" y="1242373"/>
                </a:cubicBezTo>
                <a:cubicBezTo>
                  <a:pt x="170217" y="1242052"/>
                  <a:pt x="164918" y="1243176"/>
                  <a:pt x="159699" y="1243858"/>
                </a:cubicBezTo>
                <a:lnTo>
                  <a:pt x="150634" y="1243177"/>
                </a:lnTo>
                <a:lnTo>
                  <a:pt x="149380" y="1243859"/>
                </a:lnTo>
                <a:cubicBezTo>
                  <a:pt x="147493" y="1243738"/>
                  <a:pt x="145486" y="1243016"/>
                  <a:pt x="143559" y="1243016"/>
                </a:cubicBezTo>
                <a:cubicBezTo>
                  <a:pt x="135209" y="1241089"/>
                  <a:pt x="127822" y="1243337"/>
                  <a:pt x="119793" y="1247191"/>
                </a:cubicBezTo>
                <a:cubicBezTo>
                  <a:pt x="110800" y="1251366"/>
                  <a:pt x="101165" y="1254256"/>
                  <a:pt x="91531" y="1256183"/>
                </a:cubicBezTo>
                <a:cubicBezTo>
                  <a:pt x="85428" y="1257468"/>
                  <a:pt x="80932" y="1261001"/>
                  <a:pt x="76436" y="1264533"/>
                </a:cubicBezTo>
                <a:lnTo>
                  <a:pt x="41868" y="1288417"/>
                </a:lnTo>
                <a:lnTo>
                  <a:pt x="42072" y="1288621"/>
                </a:lnTo>
                <a:cubicBezTo>
                  <a:pt x="29226" y="1297935"/>
                  <a:pt x="15095" y="1304679"/>
                  <a:pt x="0" y="1309817"/>
                </a:cubicBezTo>
                <a:lnTo>
                  <a:pt x="40145" y="1286694"/>
                </a:lnTo>
                <a:lnTo>
                  <a:pt x="40145" y="1286694"/>
                </a:lnTo>
                <a:cubicBezTo>
                  <a:pt x="57808" y="1276737"/>
                  <a:pt x="73545" y="1263891"/>
                  <a:pt x="85750" y="1247512"/>
                </a:cubicBezTo>
                <a:cubicBezTo>
                  <a:pt x="97954" y="1231132"/>
                  <a:pt x="114654" y="1224709"/>
                  <a:pt x="132318" y="1219250"/>
                </a:cubicBezTo>
                <a:cubicBezTo>
                  <a:pt x="134887" y="1218286"/>
                  <a:pt x="137136" y="1217323"/>
                  <a:pt x="139063" y="1215717"/>
                </a:cubicBezTo>
                <a:cubicBezTo>
                  <a:pt x="152230" y="1204476"/>
                  <a:pt x="167646" y="1196447"/>
                  <a:pt x="182419" y="1187454"/>
                </a:cubicBezTo>
                <a:cubicBezTo>
                  <a:pt x="182741" y="1187454"/>
                  <a:pt x="183062" y="1187133"/>
                  <a:pt x="183062" y="1187133"/>
                </a:cubicBezTo>
                <a:cubicBezTo>
                  <a:pt x="184828" y="1187133"/>
                  <a:pt x="186916" y="1185849"/>
                  <a:pt x="188843" y="1185166"/>
                </a:cubicBezTo>
                <a:close/>
                <a:moveTo>
                  <a:pt x="518999" y="1177819"/>
                </a:moveTo>
                <a:cubicBezTo>
                  <a:pt x="519320" y="1177498"/>
                  <a:pt x="520926" y="1178461"/>
                  <a:pt x="520926" y="1179104"/>
                </a:cubicBezTo>
                <a:cubicBezTo>
                  <a:pt x="521568" y="1181994"/>
                  <a:pt x="519320" y="1183921"/>
                  <a:pt x="517715" y="1185848"/>
                </a:cubicBezTo>
                <a:cubicBezTo>
                  <a:pt x="517394" y="1186491"/>
                  <a:pt x="516752" y="1187133"/>
                  <a:pt x="516109" y="1187775"/>
                </a:cubicBezTo>
                <a:lnTo>
                  <a:pt x="516099" y="1187736"/>
                </a:lnTo>
                <a:lnTo>
                  <a:pt x="515867" y="1195885"/>
                </a:lnTo>
                <a:cubicBezTo>
                  <a:pt x="514341" y="1198454"/>
                  <a:pt x="512094" y="1201104"/>
                  <a:pt x="511291" y="1204797"/>
                </a:cubicBezTo>
                <a:lnTo>
                  <a:pt x="516066" y="1187603"/>
                </a:lnTo>
                <a:lnTo>
                  <a:pt x="515467" y="1185206"/>
                </a:lnTo>
                <a:cubicBezTo>
                  <a:pt x="515146" y="1181994"/>
                  <a:pt x="515788" y="1179425"/>
                  <a:pt x="518999" y="1177819"/>
                </a:cubicBezTo>
                <a:close/>
                <a:moveTo>
                  <a:pt x="63912" y="1168185"/>
                </a:moveTo>
                <a:cubicBezTo>
                  <a:pt x="61342" y="1171397"/>
                  <a:pt x="59415" y="1173324"/>
                  <a:pt x="57488" y="1175572"/>
                </a:cubicBezTo>
                <a:cubicBezTo>
                  <a:pt x="55561" y="1178141"/>
                  <a:pt x="52671" y="1178783"/>
                  <a:pt x="51065" y="1175893"/>
                </a:cubicBezTo>
                <a:cubicBezTo>
                  <a:pt x="49459" y="1173324"/>
                  <a:pt x="52028" y="1171397"/>
                  <a:pt x="53955" y="1170433"/>
                </a:cubicBezTo>
                <a:cubicBezTo>
                  <a:pt x="56525" y="1169470"/>
                  <a:pt x="59737" y="1169149"/>
                  <a:pt x="63912" y="1168185"/>
                </a:cubicBezTo>
                <a:close/>
                <a:moveTo>
                  <a:pt x="850520" y="1163608"/>
                </a:moveTo>
                <a:cubicBezTo>
                  <a:pt x="848433" y="1164732"/>
                  <a:pt x="847389" y="1167542"/>
                  <a:pt x="847228" y="1172359"/>
                </a:cubicBezTo>
                <a:cubicBezTo>
                  <a:pt x="846907" y="1193235"/>
                  <a:pt x="848192" y="1214111"/>
                  <a:pt x="843696" y="1234986"/>
                </a:cubicBezTo>
                <a:cubicBezTo>
                  <a:pt x="842090" y="1241409"/>
                  <a:pt x="844659" y="1246869"/>
                  <a:pt x="849798" y="1250402"/>
                </a:cubicBezTo>
                <a:cubicBezTo>
                  <a:pt x="858469" y="1255220"/>
                  <a:pt x="863608" y="1263570"/>
                  <a:pt x="869710" y="1270956"/>
                </a:cubicBezTo>
                <a:cubicBezTo>
                  <a:pt x="870031" y="1273526"/>
                  <a:pt x="873564" y="1271920"/>
                  <a:pt x="874206" y="1274168"/>
                </a:cubicBezTo>
                <a:cubicBezTo>
                  <a:pt x="874848" y="1277700"/>
                  <a:pt x="875169" y="1278343"/>
                  <a:pt x="877738" y="1277058"/>
                </a:cubicBezTo>
                <a:cubicBezTo>
                  <a:pt x="878381" y="1277058"/>
                  <a:pt x="879344" y="1276738"/>
                  <a:pt x="879986" y="1276095"/>
                </a:cubicBezTo>
                <a:cubicBezTo>
                  <a:pt x="880950" y="1272884"/>
                  <a:pt x="883520" y="1273526"/>
                  <a:pt x="886089" y="1272562"/>
                </a:cubicBezTo>
                <a:cubicBezTo>
                  <a:pt x="890907" y="1270635"/>
                  <a:pt x="897329" y="1269030"/>
                  <a:pt x="895081" y="1261321"/>
                </a:cubicBezTo>
                <a:cubicBezTo>
                  <a:pt x="891228" y="1247833"/>
                  <a:pt x="891870" y="1234665"/>
                  <a:pt x="894761" y="1220855"/>
                </a:cubicBezTo>
                <a:cubicBezTo>
                  <a:pt x="896045" y="1214111"/>
                  <a:pt x="898935" y="1206403"/>
                  <a:pt x="892191" y="1200300"/>
                </a:cubicBezTo>
                <a:cubicBezTo>
                  <a:pt x="888659" y="1197089"/>
                  <a:pt x="885446" y="1193877"/>
                  <a:pt x="882556" y="1189060"/>
                </a:cubicBezTo>
                <a:cubicBezTo>
                  <a:pt x="877417" y="1179746"/>
                  <a:pt x="870994" y="1170111"/>
                  <a:pt x="860074" y="1164972"/>
                </a:cubicBezTo>
                <a:cubicBezTo>
                  <a:pt x="855739" y="1163046"/>
                  <a:pt x="852608" y="1162483"/>
                  <a:pt x="850520" y="1163608"/>
                </a:cubicBezTo>
                <a:close/>
                <a:moveTo>
                  <a:pt x="588283" y="1161098"/>
                </a:moveTo>
                <a:lnTo>
                  <a:pt x="588243" y="1161232"/>
                </a:lnTo>
                <a:lnTo>
                  <a:pt x="588310" y="1161173"/>
                </a:lnTo>
                <a:close/>
                <a:moveTo>
                  <a:pt x="764529" y="1156462"/>
                </a:moveTo>
                <a:cubicBezTo>
                  <a:pt x="761478" y="1155900"/>
                  <a:pt x="758266" y="1156141"/>
                  <a:pt x="755054" y="1157586"/>
                </a:cubicBezTo>
                <a:lnTo>
                  <a:pt x="754827" y="1157894"/>
                </a:lnTo>
                <a:lnTo>
                  <a:pt x="754733" y="1157907"/>
                </a:lnTo>
                <a:cubicBezTo>
                  <a:pt x="749274" y="1160797"/>
                  <a:pt x="750237" y="1165615"/>
                  <a:pt x="752806" y="1170111"/>
                </a:cubicBezTo>
                <a:cubicBezTo>
                  <a:pt x="751200" y="1177498"/>
                  <a:pt x="752164" y="1184884"/>
                  <a:pt x="756339" y="1191629"/>
                </a:cubicBezTo>
                <a:cubicBezTo>
                  <a:pt x="760193" y="1196125"/>
                  <a:pt x="765332" y="1197410"/>
                  <a:pt x="771113" y="1196125"/>
                </a:cubicBezTo>
                <a:cubicBezTo>
                  <a:pt x="773842" y="1195483"/>
                  <a:pt x="776653" y="1194439"/>
                  <a:pt x="778700" y="1192794"/>
                </a:cubicBezTo>
                <a:lnTo>
                  <a:pt x="778824" y="1192506"/>
                </a:lnTo>
                <a:lnTo>
                  <a:pt x="778901" y="1192472"/>
                </a:lnTo>
                <a:cubicBezTo>
                  <a:pt x="780908" y="1190827"/>
                  <a:pt x="782193" y="1188579"/>
                  <a:pt x="782032" y="1185527"/>
                </a:cubicBezTo>
                <a:cubicBezTo>
                  <a:pt x="781711" y="1180388"/>
                  <a:pt x="781390" y="1174608"/>
                  <a:pt x="777857" y="1169790"/>
                </a:cubicBezTo>
                <a:cubicBezTo>
                  <a:pt x="778499" y="1165615"/>
                  <a:pt x="775609" y="1162082"/>
                  <a:pt x="773039" y="1160155"/>
                </a:cubicBezTo>
                <a:cubicBezTo>
                  <a:pt x="770471" y="1158389"/>
                  <a:pt x="767580" y="1157024"/>
                  <a:pt x="764529" y="1156462"/>
                </a:cubicBezTo>
                <a:close/>
                <a:moveTo>
                  <a:pt x="1045065" y="1155658"/>
                </a:moveTo>
                <a:cubicBezTo>
                  <a:pt x="1055664" y="1158870"/>
                  <a:pt x="1065299" y="1164651"/>
                  <a:pt x="1074934" y="1170111"/>
                </a:cubicBezTo>
                <a:cubicBezTo>
                  <a:pt x="1062408" y="1173323"/>
                  <a:pt x="1054058" y="1164972"/>
                  <a:pt x="1044744" y="1159512"/>
                </a:cubicBezTo>
                <a:cubicBezTo>
                  <a:pt x="1042817" y="1158549"/>
                  <a:pt x="1044423" y="1156943"/>
                  <a:pt x="1045065" y="1155658"/>
                </a:cubicBezTo>
                <a:close/>
                <a:moveTo>
                  <a:pt x="89604" y="1155338"/>
                </a:moveTo>
                <a:cubicBezTo>
                  <a:pt x="87356" y="1161119"/>
                  <a:pt x="83181" y="1162403"/>
                  <a:pt x="77721" y="1162082"/>
                </a:cubicBezTo>
                <a:cubicBezTo>
                  <a:pt x="80612" y="1159192"/>
                  <a:pt x="82539" y="1154696"/>
                  <a:pt x="89604" y="1155338"/>
                </a:cubicBezTo>
                <a:close/>
                <a:moveTo>
                  <a:pt x="583491" y="1149078"/>
                </a:moveTo>
                <a:lnTo>
                  <a:pt x="583454" y="1149137"/>
                </a:lnTo>
                <a:lnTo>
                  <a:pt x="588304" y="1153987"/>
                </a:lnTo>
                <a:lnTo>
                  <a:pt x="588352" y="1153729"/>
                </a:lnTo>
                <a:close/>
                <a:moveTo>
                  <a:pt x="875169" y="1144418"/>
                </a:moveTo>
                <a:cubicBezTo>
                  <a:pt x="874848" y="1144739"/>
                  <a:pt x="873884" y="1145382"/>
                  <a:pt x="873884" y="1145382"/>
                </a:cubicBezTo>
                <a:cubicBezTo>
                  <a:pt x="876132" y="1148914"/>
                  <a:pt x="870994" y="1152126"/>
                  <a:pt x="873884" y="1155338"/>
                </a:cubicBezTo>
                <a:cubicBezTo>
                  <a:pt x="877096" y="1160155"/>
                  <a:pt x="882556" y="1161118"/>
                  <a:pt x="887695" y="1162403"/>
                </a:cubicBezTo>
                <a:cubicBezTo>
                  <a:pt x="889301" y="1162724"/>
                  <a:pt x="891549" y="1163608"/>
                  <a:pt x="893315" y="1163688"/>
                </a:cubicBezTo>
                <a:lnTo>
                  <a:pt x="893380" y="1163604"/>
                </a:lnTo>
                <a:lnTo>
                  <a:pt x="893756" y="1163688"/>
                </a:lnTo>
                <a:cubicBezTo>
                  <a:pt x="895563" y="1163769"/>
                  <a:pt x="896848" y="1163046"/>
                  <a:pt x="896367" y="1160155"/>
                </a:cubicBezTo>
                <a:cubicBezTo>
                  <a:pt x="895724" y="1155659"/>
                  <a:pt x="893797" y="1149557"/>
                  <a:pt x="889301" y="1146024"/>
                </a:cubicBezTo>
                <a:lnTo>
                  <a:pt x="888991" y="1146047"/>
                </a:lnTo>
                <a:lnTo>
                  <a:pt x="888979" y="1146024"/>
                </a:lnTo>
                <a:lnTo>
                  <a:pt x="888319" y="1146098"/>
                </a:lnTo>
                <a:lnTo>
                  <a:pt x="882395" y="1146546"/>
                </a:lnTo>
                <a:cubicBezTo>
                  <a:pt x="879906" y="1147389"/>
                  <a:pt x="877417" y="1147791"/>
                  <a:pt x="875490" y="1144418"/>
                </a:cubicBezTo>
                <a:lnTo>
                  <a:pt x="875392" y="1144492"/>
                </a:lnTo>
                <a:close/>
                <a:moveTo>
                  <a:pt x="1099341" y="1137995"/>
                </a:moveTo>
                <a:cubicBezTo>
                  <a:pt x="1102874" y="1137674"/>
                  <a:pt x="1103837" y="1141528"/>
                  <a:pt x="1104159" y="1144419"/>
                </a:cubicBezTo>
                <a:cubicBezTo>
                  <a:pt x="1104159" y="1147630"/>
                  <a:pt x="1102874" y="1150842"/>
                  <a:pt x="1099020" y="1151806"/>
                </a:cubicBezTo>
                <a:cubicBezTo>
                  <a:pt x="1094524" y="1150842"/>
                  <a:pt x="1092597" y="1146988"/>
                  <a:pt x="1092275" y="1143455"/>
                </a:cubicBezTo>
                <a:cubicBezTo>
                  <a:pt x="1091954" y="1139601"/>
                  <a:pt x="1096451" y="1138316"/>
                  <a:pt x="1099341" y="1137995"/>
                </a:cubicBezTo>
                <a:close/>
                <a:moveTo>
                  <a:pt x="1146232" y="1134462"/>
                </a:moveTo>
                <a:cubicBezTo>
                  <a:pt x="1148801" y="1132856"/>
                  <a:pt x="1151050" y="1134462"/>
                  <a:pt x="1152655" y="1136068"/>
                </a:cubicBezTo>
                <a:cubicBezTo>
                  <a:pt x="1163254" y="1148593"/>
                  <a:pt x="1177063" y="1157586"/>
                  <a:pt x="1189589" y="1167863"/>
                </a:cubicBezTo>
                <a:cubicBezTo>
                  <a:pt x="1192800" y="1170753"/>
                  <a:pt x="1192479" y="1177498"/>
                  <a:pt x="1194406" y="1183600"/>
                </a:cubicBezTo>
                <a:cubicBezTo>
                  <a:pt x="1185413" y="1177176"/>
                  <a:pt x="1179954" y="1168826"/>
                  <a:pt x="1173209" y="1162082"/>
                </a:cubicBezTo>
                <a:cubicBezTo>
                  <a:pt x="1169998" y="1158871"/>
                  <a:pt x="1165181" y="1154053"/>
                  <a:pt x="1159721" y="1160476"/>
                </a:cubicBezTo>
                <a:cubicBezTo>
                  <a:pt x="1158436" y="1161761"/>
                  <a:pt x="1156830" y="1160797"/>
                  <a:pt x="1155867" y="1159513"/>
                </a:cubicBezTo>
                <a:cubicBezTo>
                  <a:pt x="1151050" y="1154053"/>
                  <a:pt x="1147517" y="1147951"/>
                  <a:pt x="1144305" y="1141528"/>
                </a:cubicBezTo>
                <a:cubicBezTo>
                  <a:pt x="1143342" y="1139601"/>
                  <a:pt x="1143020" y="1136389"/>
                  <a:pt x="1146232" y="1134462"/>
                </a:cubicBezTo>
                <a:close/>
                <a:moveTo>
                  <a:pt x="592224" y="1133178"/>
                </a:moveTo>
                <a:lnTo>
                  <a:pt x="591210" y="1135043"/>
                </a:lnTo>
                <a:lnTo>
                  <a:pt x="591189" y="1138669"/>
                </a:lnTo>
                <a:close/>
                <a:moveTo>
                  <a:pt x="861038" y="1128360"/>
                </a:moveTo>
                <a:cubicBezTo>
                  <a:pt x="857826" y="1126754"/>
                  <a:pt x="856863" y="1130608"/>
                  <a:pt x="855578" y="1132535"/>
                </a:cubicBezTo>
                <a:lnTo>
                  <a:pt x="855653" y="1133042"/>
                </a:lnTo>
                <a:lnTo>
                  <a:pt x="855578" y="1133178"/>
                </a:lnTo>
                <a:cubicBezTo>
                  <a:pt x="852367" y="1138958"/>
                  <a:pt x="859754" y="1150520"/>
                  <a:pt x="866177" y="1151162"/>
                </a:cubicBezTo>
                <a:cubicBezTo>
                  <a:pt x="868425" y="1151162"/>
                  <a:pt x="869067" y="1150199"/>
                  <a:pt x="869388" y="1148593"/>
                </a:cubicBezTo>
                <a:lnTo>
                  <a:pt x="869172" y="1148124"/>
                </a:lnTo>
                <a:lnTo>
                  <a:pt x="869388" y="1147951"/>
                </a:lnTo>
                <a:cubicBezTo>
                  <a:pt x="869710" y="1146024"/>
                  <a:pt x="869710" y="1143776"/>
                  <a:pt x="867462" y="1143776"/>
                </a:cubicBezTo>
                <a:lnTo>
                  <a:pt x="862873" y="1141634"/>
                </a:lnTo>
                <a:lnTo>
                  <a:pt x="864571" y="1137032"/>
                </a:lnTo>
                <a:lnTo>
                  <a:pt x="864561" y="1136416"/>
                </a:lnTo>
                <a:lnTo>
                  <a:pt x="864571" y="1136389"/>
                </a:lnTo>
                <a:lnTo>
                  <a:pt x="864554" y="1135961"/>
                </a:lnTo>
                <a:lnTo>
                  <a:pt x="864491" y="1132054"/>
                </a:lnTo>
                <a:lnTo>
                  <a:pt x="864393" y="1131966"/>
                </a:lnTo>
                <a:lnTo>
                  <a:pt x="864370" y="1131411"/>
                </a:lnTo>
                <a:cubicBezTo>
                  <a:pt x="863607" y="1130046"/>
                  <a:pt x="862323" y="1129002"/>
                  <a:pt x="861038" y="1128360"/>
                </a:cubicBezTo>
                <a:close/>
                <a:moveTo>
                  <a:pt x="526065" y="1126754"/>
                </a:moveTo>
                <a:cubicBezTo>
                  <a:pt x="525423" y="1133499"/>
                  <a:pt x="525102" y="1140243"/>
                  <a:pt x="524781" y="1146988"/>
                </a:cubicBezTo>
                <a:cubicBezTo>
                  <a:pt x="524460" y="1149557"/>
                  <a:pt x="524138" y="1152126"/>
                  <a:pt x="521569" y="1152768"/>
                </a:cubicBezTo>
                <a:cubicBezTo>
                  <a:pt x="519642" y="1153089"/>
                  <a:pt x="519000" y="1150199"/>
                  <a:pt x="516430" y="1149878"/>
                </a:cubicBezTo>
                <a:cubicBezTo>
                  <a:pt x="513540" y="1149557"/>
                  <a:pt x="516109" y="1146988"/>
                  <a:pt x="516752" y="1145061"/>
                </a:cubicBezTo>
                <a:cubicBezTo>
                  <a:pt x="519321" y="1138637"/>
                  <a:pt x="518679" y="1130929"/>
                  <a:pt x="526065" y="1126754"/>
                </a:cubicBezTo>
                <a:close/>
                <a:moveTo>
                  <a:pt x="911541" y="1124546"/>
                </a:moveTo>
                <a:cubicBezTo>
                  <a:pt x="910819" y="1124024"/>
                  <a:pt x="909534" y="1124184"/>
                  <a:pt x="907607" y="1124827"/>
                </a:cubicBezTo>
                <a:cubicBezTo>
                  <a:pt x="906162" y="1125308"/>
                  <a:pt x="904636" y="1125710"/>
                  <a:pt x="903672" y="1126633"/>
                </a:cubicBezTo>
                <a:lnTo>
                  <a:pt x="903624" y="1127054"/>
                </a:lnTo>
                <a:lnTo>
                  <a:pt x="903351" y="1127196"/>
                </a:lnTo>
                <a:cubicBezTo>
                  <a:pt x="902388" y="1128120"/>
                  <a:pt x="901986" y="1129485"/>
                  <a:pt x="902789" y="1131893"/>
                </a:cubicBezTo>
                <a:cubicBezTo>
                  <a:pt x="903431" y="1133820"/>
                  <a:pt x="903191" y="1135667"/>
                  <a:pt x="902348" y="1137312"/>
                </a:cubicBezTo>
                <a:lnTo>
                  <a:pt x="898605" y="1141204"/>
                </a:lnTo>
                <a:lnTo>
                  <a:pt x="893837" y="1140282"/>
                </a:lnTo>
                <a:cubicBezTo>
                  <a:pt x="892753" y="1138797"/>
                  <a:pt x="891710" y="1136871"/>
                  <a:pt x="889301" y="1136710"/>
                </a:cubicBezTo>
                <a:lnTo>
                  <a:pt x="889675" y="1137561"/>
                </a:lnTo>
                <a:lnTo>
                  <a:pt x="888979" y="1137032"/>
                </a:lnTo>
                <a:cubicBezTo>
                  <a:pt x="891870" y="1147630"/>
                  <a:pt x="898293" y="1155659"/>
                  <a:pt x="903753" y="1164330"/>
                </a:cubicBezTo>
                <a:cubicBezTo>
                  <a:pt x="906001" y="1167220"/>
                  <a:pt x="908571" y="1167542"/>
                  <a:pt x="911461" y="1165936"/>
                </a:cubicBezTo>
                <a:cubicBezTo>
                  <a:pt x="912906" y="1165133"/>
                  <a:pt x="914271" y="1164250"/>
                  <a:pt x="915114" y="1163046"/>
                </a:cubicBezTo>
                <a:lnTo>
                  <a:pt x="915122" y="1162971"/>
                </a:lnTo>
                <a:lnTo>
                  <a:pt x="915435" y="1162724"/>
                </a:lnTo>
                <a:cubicBezTo>
                  <a:pt x="916278" y="1161519"/>
                  <a:pt x="916599" y="1159993"/>
                  <a:pt x="915957" y="1157906"/>
                </a:cubicBezTo>
                <a:cubicBezTo>
                  <a:pt x="914993" y="1155336"/>
                  <a:pt x="914030" y="1152768"/>
                  <a:pt x="915957" y="1150198"/>
                </a:cubicBezTo>
                <a:cubicBezTo>
                  <a:pt x="916278" y="1149556"/>
                  <a:pt x="916599" y="1132534"/>
                  <a:pt x="916599" y="1131892"/>
                </a:cubicBezTo>
                <a:cubicBezTo>
                  <a:pt x="916920" y="1128038"/>
                  <a:pt x="911461" y="1130928"/>
                  <a:pt x="912103" y="1128359"/>
                </a:cubicBezTo>
                <a:cubicBezTo>
                  <a:pt x="912425" y="1126272"/>
                  <a:pt x="912264" y="1125067"/>
                  <a:pt x="911541" y="1124546"/>
                </a:cubicBezTo>
                <a:close/>
                <a:moveTo>
                  <a:pt x="538269" y="1120652"/>
                </a:moveTo>
                <a:cubicBezTo>
                  <a:pt x="538590" y="1120331"/>
                  <a:pt x="540195" y="1120974"/>
                  <a:pt x="540195" y="1121616"/>
                </a:cubicBezTo>
                <a:cubicBezTo>
                  <a:pt x="542122" y="1125470"/>
                  <a:pt x="538911" y="1127075"/>
                  <a:pt x="536342" y="1129966"/>
                </a:cubicBezTo>
                <a:cubicBezTo>
                  <a:pt x="534416" y="1125149"/>
                  <a:pt x="535379" y="1122579"/>
                  <a:pt x="538269" y="1120652"/>
                </a:cubicBezTo>
                <a:close/>
                <a:moveTo>
                  <a:pt x="606997" y="1112302"/>
                </a:moveTo>
                <a:cubicBezTo>
                  <a:pt x="603786" y="1116156"/>
                  <a:pt x="601538" y="1119046"/>
                  <a:pt x="604750" y="1124506"/>
                </a:cubicBezTo>
                <a:cubicBezTo>
                  <a:pt x="607961" y="1129644"/>
                  <a:pt x="605392" y="1137032"/>
                  <a:pt x="610851" y="1141849"/>
                </a:cubicBezTo>
                <a:cubicBezTo>
                  <a:pt x="611815" y="1142491"/>
                  <a:pt x="611494" y="1144418"/>
                  <a:pt x="610851" y="1145382"/>
                </a:cubicBezTo>
                <a:cubicBezTo>
                  <a:pt x="605713" y="1153732"/>
                  <a:pt x="606677" y="1163046"/>
                  <a:pt x="606355" y="1172038"/>
                </a:cubicBezTo>
                <a:cubicBezTo>
                  <a:pt x="606355" y="1173002"/>
                  <a:pt x="606355" y="1173644"/>
                  <a:pt x="606035" y="1174607"/>
                </a:cubicBezTo>
                <a:cubicBezTo>
                  <a:pt x="605392" y="1177177"/>
                  <a:pt x="605071" y="1181673"/>
                  <a:pt x="601859" y="1181352"/>
                </a:cubicBezTo>
                <a:cubicBezTo>
                  <a:pt x="598327" y="1181352"/>
                  <a:pt x="598647" y="1177177"/>
                  <a:pt x="598647" y="1174286"/>
                </a:cubicBezTo>
                <a:cubicBezTo>
                  <a:pt x="598327" y="1168184"/>
                  <a:pt x="597684" y="1162403"/>
                  <a:pt x="597042" y="1155659"/>
                </a:cubicBezTo>
                <a:cubicBezTo>
                  <a:pt x="595115" y="1158870"/>
                  <a:pt x="595757" y="1162403"/>
                  <a:pt x="592545" y="1164330"/>
                </a:cubicBezTo>
                <a:lnTo>
                  <a:pt x="589858" y="1163353"/>
                </a:lnTo>
                <a:lnTo>
                  <a:pt x="587568" y="1175491"/>
                </a:lnTo>
                <a:lnTo>
                  <a:pt x="584220" y="1184977"/>
                </a:lnTo>
                <a:lnTo>
                  <a:pt x="586443" y="1189702"/>
                </a:lnTo>
                <a:cubicBezTo>
                  <a:pt x="595436" y="1205118"/>
                  <a:pt x="616633" y="1214753"/>
                  <a:pt x="630443" y="1208009"/>
                </a:cubicBezTo>
                <a:cubicBezTo>
                  <a:pt x="644253" y="1201264"/>
                  <a:pt x="650355" y="1192271"/>
                  <a:pt x="647786" y="1177177"/>
                </a:cubicBezTo>
                <a:cubicBezTo>
                  <a:pt x="647144" y="1173644"/>
                  <a:pt x="645538" y="1171074"/>
                  <a:pt x="642326" y="1169790"/>
                </a:cubicBezTo>
                <a:cubicBezTo>
                  <a:pt x="627232" y="1163366"/>
                  <a:pt x="619202" y="1150199"/>
                  <a:pt x="612136" y="1136710"/>
                </a:cubicBezTo>
                <a:cubicBezTo>
                  <a:pt x="609567" y="1131572"/>
                  <a:pt x="610531" y="1125148"/>
                  <a:pt x="609246" y="1119367"/>
                </a:cubicBezTo>
                <a:cubicBezTo>
                  <a:pt x="608603" y="1117119"/>
                  <a:pt x="609567" y="1114550"/>
                  <a:pt x="606997" y="1112302"/>
                </a:cubicBezTo>
                <a:close/>
                <a:moveTo>
                  <a:pt x="884162" y="1109732"/>
                </a:moveTo>
                <a:lnTo>
                  <a:pt x="884162" y="1109733"/>
                </a:lnTo>
                <a:lnTo>
                  <a:pt x="884162" y="1109733"/>
                </a:lnTo>
                <a:close/>
                <a:moveTo>
                  <a:pt x="889622" y="1107363"/>
                </a:moveTo>
                <a:lnTo>
                  <a:pt x="884609" y="1109538"/>
                </a:lnTo>
                <a:lnTo>
                  <a:pt x="884483" y="1109411"/>
                </a:lnTo>
                <a:lnTo>
                  <a:pt x="884536" y="1109570"/>
                </a:lnTo>
                <a:lnTo>
                  <a:pt x="884162" y="1109732"/>
                </a:lnTo>
                <a:cubicBezTo>
                  <a:pt x="883359" y="1109411"/>
                  <a:pt x="882476" y="1108929"/>
                  <a:pt x="881753" y="1108889"/>
                </a:cubicBezTo>
                <a:cubicBezTo>
                  <a:pt x="881030" y="1108849"/>
                  <a:pt x="880468" y="1109250"/>
                  <a:pt x="880308" y="1110696"/>
                </a:cubicBezTo>
                <a:cubicBezTo>
                  <a:pt x="879986" y="1114228"/>
                  <a:pt x="881271" y="1117440"/>
                  <a:pt x="883840" y="1120009"/>
                </a:cubicBezTo>
                <a:cubicBezTo>
                  <a:pt x="884804" y="1120973"/>
                  <a:pt x="886088" y="1120973"/>
                  <a:pt x="887052" y="1120009"/>
                </a:cubicBezTo>
                <a:lnTo>
                  <a:pt x="887088" y="1119688"/>
                </a:lnTo>
                <a:lnTo>
                  <a:pt x="887374" y="1119688"/>
                </a:lnTo>
                <a:cubicBezTo>
                  <a:pt x="889301" y="1117441"/>
                  <a:pt x="886731" y="1116156"/>
                  <a:pt x="886089" y="1114229"/>
                </a:cubicBezTo>
                <a:lnTo>
                  <a:pt x="884795" y="1110347"/>
                </a:lnTo>
                <a:lnTo>
                  <a:pt x="895081" y="1120330"/>
                </a:lnTo>
                <a:cubicBezTo>
                  <a:pt x="895724" y="1122899"/>
                  <a:pt x="898615" y="1123542"/>
                  <a:pt x="900862" y="1123542"/>
                </a:cubicBezTo>
                <a:lnTo>
                  <a:pt x="900977" y="1123427"/>
                </a:lnTo>
                <a:lnTo>
                  <a:pt x="901183" y="1123542"/>
                </a:lnTo>
                <a:cubicBezTo>
                  <a:pt x="901826" y="1123542"/>
                  <a:pt x="903432" y="1122257"/>
                  <a:pt x="903432" y="1121294"/>
                </a:cubicBezTo>
                <a:cubicBezTo>
                  <a:pt x="903753" y="1118725"/>
                  <a:pt x="901505" y="1117761"/>
                  <a:pt x="899578" y="1117441"/>
                </a:cubicBezTo>
                <a:lnTo>
                  <a:pt x="898794" y="1116862"/>
                </a:lnTo>
                <a:lnTo>
                  <a:pt x="894796" y="1111864"/>
                </a:lnTo>
                <a:lnTo>
                  <a:pt x="894439" y="1111017"/>
                </a:lnTo>
                <a:lnTo>
                  <a:pt x="894058" y="1110969"/>
                </a:lnTo>
                <a:close/>
                <a:moveTo>
                  <a:pt x="977942" y="1100739"/>
                </a:moveTo>
                <a:lnTo>
                  <a:pt x="977666" y="1101107"/>
                </a:lnTo>
                <a:lnTo>
                  <a:pt x="977620" y="1101060"/>
                </a:lnTo>
                <a:cubicBezTo>
                  <a:pt x="975693" y="1101060"/>
                  <a:pt x="974730" y="1102987"/>
                  <a:pt x="974730" y="1104914"/>
                </a:cubicBezTo>
                <a:cubicBezTo>
                  <a:pt x="974730" y="1108768"/>
                  <a:pt x="976978" y="1110374"/>
                  <a:pt x="980832" y="1110374"/>
                </a:cubicBezTo>
                <a:cubicBezTo>
                  <a:pt x="982438" y="1110374"/>
                  <a:pt x="984364" y="1110695"/>
                  <a:pt x="984364" y="1107805"/>
                </a:cubicBezTo>
                <a:lnTo>
                  <a:pt x="984314" y="1107755"/>
                </a:lnTo>
                <a:lnTo>
                  <a:pt x="984686" y="1107484"/>
                </a:lnTo>
                <a:cubicBezTo>
                  <a:pt x="983080" y="1104915"/>
                  <a:pt x="982116" y="1101061"/>
                  <a:pt x="977942" y="1100739"/>
                </a:cubicBezTo>
                <a:close/>
                <a:moveTo>
                  <a:pt x="942292" y="1100419"/>
                </a:moveTo>
                <a:cubicBezTo>
                  <a:pt x="939723" y="1099776"/>
                  <a:pt x="939081" y="1100739"/>
                  <a:pt x="938759" y="1102345"/>
                </a:cubicBezTo>
                <a:cubicBezTo>
                  <a:pt x="937796" y="1105557"/>
                  <a:pt x="944861" y="1119367"/>
                  <a:pt x="948073" y="1120331"/>
                </a:cubicBezTo>
                <a:cubicBezTo>
                  <a:pt x="950001" y="1120812"/>
                  <a:pt x="951044" y="1120331"/>
                  <a:pt x="951526" y="1119448"/>
                </a:cubicBezTo>
                <a:lnTo>
                  <a:pt x="951598" y="1116485"/>
                </a:lnTo>
                <a:lnTo>
                  <a:pt x="951606" y="1116477"/>
                </a:lnTo>
                <a:lnTo>
                  <a:pt x="951599" y="1116463"/>
                </a:lnTo>
                <a:lnTo>
                  <a:pt x="951606" y="1116155"/>
                </a:lnTo>
                <a:lnTo>
                  <a:pt x="949258" y="1112098"/>
                </a:lnTo>
                <a:lnTo>
                  <a:pt x="948033" y="1109813"/>
                </a:lnTo>
                <a:cubicBezTo>
                  <a:pt x="946709" y="1107645"/>
                  <a:pt x="945504" y="1105397"/>
                  <a:pt x="945183" y="1102667"/>
                </a:cubicBezTo>
                <a:cubicBezTo>
                  <a:pt x="945183" y="1101703"/>
                  <a:pt x="942935" y="1101061"/>
                  <a:pt x="942293" y="1100419"/>
                </a:cubicBezTo>
                <a:lnTo>
                  <a:pt x="942292" y="1100419"/>
                </a:lnTo>
                <a:close/>
                <a:moveTo>
                  <a:pt x="278448" y="1093995"/>
                </a:moveTo>
                <a:cubicBezTo>
                  <a:pt x="276200" y="1100097"/>
                  <a:pt x="273951" y="1101381"/>
                  <a:pt x="265601" y="1101703"/>
                </a:cubicBezTo>
                <a:cubicBezTo>
                  <a:pt x="269455" y="1097528"/>
                  <a:pt x="275557" y="1098170"/>
                  <a:pt x="278448" y="1093995"/>
                </a:cubicBezTo>
                <a:close/>
                <a:moveTo>
                  <a:pt x="269455" y="1086287"/>
                </a:moveTo>
                <a:cubicBezTo>
                  <a:pt x="270097" y="1086929"/>
                  <a:pt x="271061" y="1087893"/>
                  <a:pt x="271703" y="1088536"/>
                </a:cubicBezTo>
                <a:cubicBezTo>
                  <a:pt x="265601" y="1094959"/>
                  <a:pt x="257251" y="1098171"/>
                  <a:pt x="248901" y="1101061"/>
                </a:cubicBezTo>
                <a:cubicBezTo>
                  <a:pt x="255966" y="1096244"/>
                  <a:pt x="262711" y="1091105"/>
                  <a:pt x="269455" y="1086287"/>
                </a:cubicBezTo>
                <a:close/>
                <a:moveTo>
                  <a:pt x="1082640" y="1081470"/>
                </a:moveTo>
                <a:cubicBezTo>
                  <a:pt x="1081356" y="1081470"/>
                  <a:pt x="1080392" y="1082434"/>
                  <a:pt x="1081034" y="1083718"/>
                </a:cubicBezTo>
                <a:cubicBezTo>
                  <a:pt x="1081998" y="1085645"/>
                  <a:pt x="1083604" y="1086929"/>
                  <a:pt x="1085852" y="1086929"/>
                </a:cubicBezTo>
                <a:cubicBezTo>
                  <a:pt x="1086815" y="1086608"/>
                  <a:pt x="1088421" y="1086608"/>
                  <a:pt x="1087779" y="1085003"/>
                </a:cubicBezTo>
                <a:cubicBezTo>
                  <a:pt x="1087136" y="1082434"/>
                  <a:pt x="1084888" y="1081791"/>
                  <a:pt x="1082640" y="1081470"/>
                </a:cubicBezTo>
                <a:close/>
                <a:moveTo>
                  <a:pt x="911782" y="1081149"/>
                </a:moveTo>
                <a:cubicBezTo>
                  <a:pt x="908891" y="1079543"/>
                  <a:pt x="906322" y="1081791"/>
                  <a:pt x="905037" y="1085003"/>
                </a:cubicBezTo>
                <a:cubicBezTo>
                  <a:pt x="904717" y="1086287"/>
                  <a:pt x="902789" y="1087251"/>
                  <a:pt x="904074" y="1088857"/>
                </a:cubicBezTo>
                <a:cubicBezTo>
                  <a:pt x="905359" y="1090141"/>
                  <a:pt x="906643" y="1089821"/>
                  <a:pt x="907928" y="1088857"/>
                </a:cubicBezTo>
                <a:cubicBezTo>
                  <a:pt x="911140" y="1086930"/>
                  <a:pt x="913388" y="1088215"/>
                  <a:pt x="914994" y="1091426"/>
                </a:cubicBezTo>
                <a:cubicBezTo>
                  <a:pt x="917563" y="1096565"/>
                  <a:pt x="921738" y="1102345"/>
                  <a:pt x="919169" y="1107484"/>
                </a:cubicBezTo>
                <a:cubicBezTo>
                  <a:pt x="913388" y="1118403"/>
                  <a:pt x="914994" y="1123221"/>
                  <a:pt x="927198" y="1127396"/>
                </a:cubicBezTo>
                <a:lnTo>
                  <a:pt x="934764" y="1128189"/>
                </a:lnTo>
                <a:lnTo>
                  <a:pt x="935771" y="1128299"/>
                </a:lnTo>
                <a:lnTo>
                  <a:pt x="936128" y="1128349"/>
                </a:lnTo>
                <a:lnTo>
                  <a:pt x="945825" y="1129965"/>
                </a:lnTo>
                <a:cubicBezTo>
                  <a:pt x="943898" y="1126432"/>
                  <a:pt x="942934" y="1124826"/>
                  <a:pt x="941971" y="1123541"/>
                </a:cubicBezTo>
                <a:cubicBezTo>
                  <a:pt x="935226" y="1115513"/>
                  <a:pt x="931694" y="1106199"/>
                  <a:pt x="928161" y="1096564"/>
                </a:cubicBezTo>
                <a:cubicBezTo>
                  <a:pt x="925271" y="1089177"/>
                  <a:pt x="919169" y="1084360"/>
                  <a:pt x="912103" y="1081149"/>
                </a:cubicBezTo>
                <a:lnTo>
                  <a:pt x="911902" y="1081263"/>
                </a:lnTo>
                <a:close/>
                <a:moveTo>
                  <a:pt x="957387" y="1079222"/>
                </a:moveTo>
                <a:cubicBezTo>
                  <a:pt x="955460" y="1078901"/>
                  <a:pt x="955139" y="1080507"/>
                  <a:pt x="955139" y="1082113"/>
                </a:cubicBezTo>
                <a:cubicBezTo>
                  <a:pt x="955460" y="1084361"/>
                  <a:pt x="956745" y="1085967"/>
                  <a:pt x="958993" y="1085967"/>
                </a:cubicBezTo>
                <a:lnTo>
                  <a:pt x="959314" y="1086287"/>
                </a:lnTo>
                <a:cubicBezTo>
                  <a:pt x="960599" y="1085645"/>
                  <a:pt x="961884" y="1085003"/>
                  <a:pt x="961884" y="1083397"/>
                </a:cubicBezTo>
                <a:lnTo>
                  <a:pt x="961403" y="1082954"/>
                </a:lnTo>
                <a:lnTo>
                  <a:pt x="961562" y="1082755"/>
                </a:lnTo>
                <a:cubicBezTo>
                  <a:pt x="961241" y="1080507"/>
                  <a:pt x="959314" y="1079543"/>
                  <a:pt x="957387" y="1079222"/>
                </a:cubicBezTo>
                <a:close/>
                <a:moveTo>
                  <a:pt x="993839" y="1073642"/>
                </a:moveTo>
                <a:cubicBezTo>
                  <a:pt x="991350" y="1075127"/>
                  <a:pt x="990949" y="1080025"/>
                  <a:pt x="990146" y="1089820"/>
                </a:cubicBezTo>
                <a:lnTo>
                  <a:pt x="990146" y="1090141"/>
                </a:lnTo>
                <a:lnTo>
                  <a:pt x="990146" y="1091426"/>
                </a:lnTo>
                <a:lnTo>
                  <a:pt x="990146" y="1091747"/>
                </a:lnTo>
                <a:lnTo>
                  <a:pt x="992036" y="1095693"/>
                </a:lnTo>
                <a:lnTo>
                  <a:pt x="994521" y="1101302"/>
                </a:lnTo>
                <a:lnTo>
                  <a:pt x="997139" y="1104288"/>
                </a:lnTo>
                <a:lnTo>
                  <a:pt x="1001065" y="1109090"/>
                </a:lnTo>
                <a:cubicBezTo>
                  <a:pt x="1007488" y="1110053"/>
                  <a:pt x="1009736" y="1104273"/>
                  <a:pt x="1013270" y="1100739"/>
                </a:cubicBezTo>
                <a:cubicBezTo>
                  <a:pt x="1014554" y="1099776"/>
                  <a:pt x="1015197" y="1097849"/>
                  <a:pt x="1016160" y="1096565"/>
                </a:cubicBezTo>
                <a:cubicBezTo>
                  <a:pt x="1020657" y="1090141"/>
                  <a:pt x="1022985" y="1087572"/>
                  <a:pt x="1022463" y="1085645"/>
                </a:cubicBezTo>
                <a:lnTo>
                  <a:pt x="1022432" y="1085617"/>
                </a:lnTo>
                <a:lnTo>
                  <a:pt x="1022462" y="1085565"/>
                </a:lnTo>
                <a:cubicBezTo>
                  <a:pt x="1021941" y="1083638"/>
                  <a:pt x="1018569" y="1082273"/>
                  <a:pt x="1011664" y="1078258"/>
                </a:cubicBezTo>
                <a:cubicBezTo>
                  <a:pt x="1011021" y="1077937"/>
                  <a:pt x="1010379" y="1077937"/>
                  <a:pt x="1010058" y="1077937"/>
                </a:cubicBezTo>
                <a:cubicBezTo>
                  <a:pt x="1000905" y="1074083"/>
                  <a:pt x="996328" y="1072157"/>
                  <a:pt x="993839" y="1073642"/>
                </a:cubicBezTo>
                <a:close/>
                <a:moveTo>
                  <a:pt x="1015758" y="1072758"/>
                </a:moveTo>
                <a:cubicBezTo>
                  <a:pt x="1015116" y="1073200"/>
                  <a:pt x="1014715" y="1073922"/>
                  <a:pt x="1015197" y="1074404"/>
                </a:cubicBezTo>
                <a:lnTo>
                  <a:pt x="1015536" y="1074672"/>
                </a:lnTo>
                <a:lnTo>
                  <a:pt x="1015518" y="1074726"/>
                </a:lnTo>
                <a:cubicBezTo>
                  <a:pt x="1017124" y="1076653"/>
                  <a:pt x="1019693" y="1077937"/>
                  <a:pt x="1021620" y="1079543"/>
                </a:cubicBezTo>
                <a:cubicBezTo>
                  <a:pt x="1023868" y="1079222"/>
                  <a:pt x="1025795" y="1077937"/>
                  <a:pt x="1025795" y="1076653"/>
                </a:cubicBezTo>
                <a:lnTo>
                  <a:pt x="1025201" y="1076220"/>
                </a:lnTo>
                <a:lnTo>
                  <a:pt x="1025473" y="1076010"/>
                </a:lnTo>
                <a:cubicBezTo>
                  <a:pt x="1024831" y="1071835"/>
                  <a:pt x="1020014" y="1075689"/>
                  <a:pt x="1017766" y="1072799"/>
                </a:cubicBezTo>
                <a:cubicBezTo>
                  <a:pt x="1017284" y="1072157"/>
                  <a:pt x="1016401" y="1072317"/>
                  <a:pt x="1015758" y="1072758"/>
                </a:cubicBezTo>
                <a:close/>
                <a:moveTo>
                  <a:pt x="291938" y="1069908"/>
                </a:moveTo>
                <a:cubicBezTo>
                  <a:pt x="282303" y="1075047"/>
                  <a:pt x="280697" y="1085002"/>
                  <a:pt x="271705" y="1088535"/>
                </a:cubicBezTo>
                <a:cubicBezTo>
                  <a:pt x="270099" y="1088856"/>
                  <a:pt x="269135" y="1088214"/>
                  <a:pt x="269456" y="1086287"/>
                </a:cubicBezTo>
                <a:cubicBezTo>
                  <a:pt x="272989" y="1077295"/>
                  <a:pt x="278128" y="1069908"/>
                  <a:pt x="291938" y="1069908"/>
                </a:cubicBezTo>
                <a:close/>
                <a:moveTo>
                  <a:pt x="982759" y="1067338"/>
                </a:moveTo>
                <a:cubicBezTo>
                  <a:pt x="979548" y="1067016"/>
                  <a:pt x="978664" y="1068542"/>
                  <a:pt x="978463" y="1070550"/>
                </a:cubicBezTo>
                <a:lnTo>
                  <a:pt x="978459" y="1070670"/>
                </a:lnTo>
                <a:lnTo>
                  <a:pt x="978343" y="1070752"/>
                </a:lnTo>
                <a:lnTo>
                  <a:pt x="978269" y="1076443"/>
                </a:lnTo>
                <a:lnTo>
                  <a:pt x="978262" y="1076652"/>
                </a:lnTo>
                <a:lnTo>
                  <a:pt x="978266" y="1076659"/>
                </a:lnTo>
                <a:lnTo>
                  <a:pt x="978262" y="1076974"/>
                </a:lnTo>
                <a:cubicBezTo>
                  <a:pt x="977620" y="1080507"/>
                  <a:pt x="979226" y="1085003"/>
                  <a:pt x="983080" y="1085003"/>
                </a:cubicBezTo>
                <a:cubicBezTo>
                  <a:pt x="985810" y="1085164"/>
                  <a:pt x="986372" y="1084039"/>
                  <a:pt x="986332" y="1082554"/>
                </a:cubicBezTo>
                <a:lnTo>
                  <a:pt x="986326" y="1082477"/>
                </a:lnTo>
                <a:lnTo>
                  <a:pt x="986332" y="1082473"/>
                </a:lnTo>
                <a:lnTo>
                  <a:pt x="985980" y="1077746"/>
                </a:lnTo>
                <a:lnTo>
                  <a:pt x="986292" y="1071595"/>
                </a:lnTo>
                <a:lnTo>
                  <a:pt x="986169" y="1071458"/>
                </a:lnTo>
                <a:lnTo>
                  <a:pt x="986171" y="1071393"/>
                </a:lnTo>
                <a:cubicBezTo>
                  <a:pt x="986131" y="1069345"/>
                  <a:pt x="985489" y="1067659"/>
                  <a:pt x="982759" y="1067338"/>
                </a:cubicBezTo>
                <a:close/>
                <a:moveTo>
                  <a:pt x="1020656" y="1065732"/>
                </a:moveTo>
                <a:cubicBezTo>
                  <a:pt x="1019051" y="1065732"/>
                  <a:pt x="1017445" y="1066696"/>
                  <a:pt x="1018087" y="1068302"/>
                </a:cubicBezTo>
                <a:lnTo>
                  <a:pt x="1018087" y="1068302"/>
                </a:lnTo>
                <a:cubicBezTo>
                  <a:pt x="1019051" y="1070872"/>
                  <a:pt x="1021299" y="1071193"/>
                  <a:pt x="1023868" y="1070872"/>
                </a:cubicBezTo>
                <a:cubicBezTo>
                  <a:pt x="1025474" y="1070551"/>
                  <a:pt x="1026437" y="1069908"/>
                  <a:pt x="1026759" y="1067981"/>
                </a:cubicBezTo>
                <a:lnTo>
                  <a:pt x="1026758" y="1067981"/>
                </a:lnTo>
                <a:lnTo>
                  <a:pt x="1026758" y="1067980"/>
                </a:lnTo>
                <a:cubicBezTo>
                  <a:pt x="1025153" y="1066054"/>
                  <a:pt x="1022905" y="1065732"/>
                  <a:pt x="1020656" y="1065732"/>
                </a:cubicBezTo>
                <a:close/>
                <a:moveTo>
                  <a:pt x="1041211" y="1063806"/>
                </a:moveTo>
                <a:cubicBezTo>
                  <a:pt x="1037357" y="1063164"/>
                  <a:pt x="1035109" y="1064448"/>
                  <a:pt x="1032861" y="1065733"/>
                </a:cubicBezTo>
                <a:cubicBezTo>
                  <a:pt x="1027079" y="1069266"/>
                  <a:pt x="1031576" y="1077617"/>
                  <a:pt x="1026437" y="1081791"/>
                </a:cubicBezTo>
                <a:lnTo>
                  <a:pt x="1026883" y="1081443"/>
                </a:lnTo>
                <a:lnTo>
                  <a:pt x="1026757" y="1081792"/>
                </a:lnTo>
                <a:lnTo>
                  <a:pt x="1033549" y="1076232"/>
                </a:lnTo>
                <a:lnTo>
                  <a:pt x="1035630" y="1074605"/>
                </a:lnTo>
                <a:lnTo>
                  <a:pt x="1035699" y="1074472"/>
                </a:lnTo>
                <a:lnTo>
                  <a:pt x="1035830" y="1074364"/>
                </a:lnTo>
                <a:cubicBezTo>
                  <a:pt x="1037998" y="1071193"/>
                  <a:pt x="1039604" y="1067499"/>
                  <a:pt x="1041531" y="1063806"/>
                </a:cubicBezTo>
                <a:lnTo>
                  <a:pt x="1041167" y="1063891"/>
                </a:lnTo>
                <a:close/>
                <a:moveTo>
                  <a:pt x="1105443" y="1061879"/>
                </a:moveTo>
                <a:cubicBezTo>
                  <a:pt x="1104159" y="1065412"/>
                  <a:pt x="1102553" y="1068944"/>
                  <a:pt x="1101268" y="1072478"/>
                </a:cubicBezTo>
                <a:lnTo>
                  <a:pt x="1101197" y="1073506"/>
                </a:lnTo>
                <a:lnTo>
                  <a:pt x="1100865" y="1076854"/>
                </a:lnTo>
                <a:cubicBezTo>
                  <a:pt x="1101267" y="1077937"/>
                  <a:pt x="1102391" y="1078580"/>
                  <a:pt x="1104800" y="1078259"/>
                </a:cubicBezTo>
                <a:cubicBezTo>
                  <a:pt x="1111223" y="1077295"/>
                  <a:pt x="1117646" y="1076653"/>
                  <a:pt x="1123427" y="1074726"/>
                </a:cubicBezTo>
                <a:cubicBezTo>
                  <a:pt x="1125675" y="1073923"/>
                  <a:pt x="1127844" y="1072719"/>
                  <a:pt x="1128968" y="1070953"/>
                </a:cubicBezTo>
                <a:lnTo>
                  <a:pt x="1128937" y="1070652"/>
                </a:lnTo>
                <a:lnTo>
                  <a:pt x="1128969" y="1070631"/>
                </a:lnTo>
                <a:cubicBezTo>
                  <a:pt x="1130092" y="1068865"/>
                  <a:pt x="1130173" y="1066536"/>
                  <a:pt x="1128246" y="1063485"/>
                </a:cubicBezTo>
                <a:cubicBezTo>
                  <a:pt x="1120538" y="1067660"/>
                  <a:pt x="1112830" y="1064770"/>
                  <a:pt x="1105443" y="1061879"/>
                </a:cubicBezTo>
                <a:close/>
                <a:moveTo>
                  <a:pt x="1113151" y="1051602"/>
                </a:moveTo>
                <a:cubicBezTo>
                  <a:pt x="1109618" y="1049674"/>
                  <a:pt x="1107691" y="1050638"/>
                  <a:pt x="1107048" y="1054492"/>
                </a:cubicBezTo>
                <a:lnTo>
                  <a:pt x="1107253" y="1054565"/>
                </a:lnTo>
                <a:lnTo>
                  <a:pt x="1106728" y="1054814"/>
                </a:lnTo>
                <a:cubicBezTo>
                  <a:pt x="1110903" y="1058346"/>
                  <a:pt x="1116042" y="1057062"/>
                  <a:pt x="1120859" y="1057062"/>
                </a:cubicBezTo>
                <a:lnTo>
                  <a:pt x="1120390" y="1056762"/>
                </a:lnTo>
                <a:lnTo>
                  <a:pt x="1121180" y="1056740"/>
                </a:lnTo>
                <a:cubicBezTo>
                  <a:pt x="1118610" y="1055134"/>
                  <a:pt x="1115720" y="1053207"/>
                  <a:pt x="1113151" y="1051602"/>
                </a:cubicBezTo>
                <a:close/>
                <a:moveTo>
                  <a:pt x="1064975" y="1043894"/>
                </a:moveTo>
                <a:lnTo>
                  <a:pt x="1064859" y="1043950"/>
                </a:lnTo>
                <a:lnTo>
                  <a:pt x="1054339" y="1048993"/>
                </a:lnTo>
                <a:lnTo>
                  <a:pt x="1049313" y="1057580"/>
                </a:lnTo>
                <a:lnTo>
                  <a:pt x="1049239" y="1057704"/>
                </a:lnTo>
                <a:cubicBezTo>
                  <a:pt x="1050041" y="1060113"/>
                  <a:pt x="1051647" y="1061076"/>
                  <a:pt x="1053574" y="1061397"/>
                </a:cubicBezTo>
                <a:lnTo>
                  <a:pt x="1053576" y="1061397"/>
                </a:lnTo>
                <a:cubicBezTo>
                  <a:pt x="1055502" y="1061719"/>
                  <a:pt x="1057750" y="1061397"/>
                  <a:pt x="1059838" y="1061236"/>
                </a:cubicBezTo>
                <a:cubicBezTo>
                  <a:pt x="1072685" y="1063164"/>
                  <a:pt x="1066903" y="1051602"/>
                  <a:pt x="1069794" y="1046784"/>
                </a:cubicBezTo>
                <a:cubicBezTo>
                  <a:pt x="1072042" y="1042609"/>
                  <a:pt x="1066583" y="1044215"/>
                  <a:pt x="1064977" y="1043894"/>
                </a:cubicBezTo>
                <a:close/>
                <a:moveTo>
                  <a:pt x="439351" y="1039398"/>
                </a:moveTo>
                <a:cubicBezTo>
                  <a:pt x="440635" y="1039719"/>
                  <a:pt x="441919" y="1041004"/>
                  <a:pt x="441598" y="1042610"/>
                </a:cubicBezTo>
                <a:cubicBezTo>
                  <a:pt x="440635" y="1044215"/>
                  <a:pt x="440314" y="1046142"/>
                  <a:pt x="438066" y="1046142"/>
                </a:cubicBezTo>
                <a:cubicBezTo>
                  <a:pt x="436461" y="1045179"/>
                  <a:pt x="435176" y="1043894"/>
                  <a:pt x="435497" y="1041967"/>
                </a:cubicBezTo>
                <a:cubicBezTo>
                  <a:pt x="435818" y="1040040"/>
                  <a:pt x="437103" y="1038756"/>
                  <a:pt x="439351" y="1039398"/>
                </a:cubicBezTo>
                <a:close/>
                <a:moveTo>
                  <a:pt x="1095807" y="1027514"/>
                </a:moveTo>
                <a:cubicBezTo>
                  <a:pt x="1089384" y="1032332"/>
                  <a:pt x="1081998" y="1036186"/>
                  <a:pt x="1076216" y="1041646"/>
                </a:cubicBezTo>
                <a:cubicBezTo>
                  <a:pt x="1074289" y="1043412"/>
                  <a:pt x="1072122" y="1045661"/>
                  <a:pt x="1071319" y="1048149"/>
                </a:cubicBezTo>
                <a:lnTo>
                  <a:pt x="1071450" y="1048467"/>
                </a:lnTo>
                <a:lnTo>
                  <a:pt x="1071199" y="1048792"/>
                </a:lnTo>
                <a:lnTo>
                  <a:pt x="1074404" y="1056258"/>
                </a:lnTo>
                <a:lnTo>
                  <a:pt x="1071720" y="1058346"/>
                </a:lnTo>
                <a:lnTo>
                  <a:pt x="1072104" y="1058691"/>
                </a:lnTo>
                <a:lnTo>
                  <a:pt x="1071721" y="1058988"/>
                </a:lnTo>
                <a:cubicBezTo>
                  <a:pt x="1073006" y="1064448"/>
                  <a:pt x="1077823" y="1061558"/>
                  <a:pt x="1081035" y="1062200"/>
                </a:cubicBezTo>
                <a:cubicBezTo>
                  <a:pt x="1082640" y="1062521"/>
                  <a:pt x="1084487" y="1062200"/>
                  <a:pt x="1086214" y="1062442"/>
                </a:cubicBezTo>
                <a:lnTo>
                  <a:pt x="1089838" y="1065381"/>
                </a:lnTo>
                <a:lnTo>
                  <a:pt x="1082078" y="1065090"/>
                </a:lnTo>
                <a:cubicBezTo>
                  <a:pt x="1079267" y="1064770"/>
                  <a:pt x="1076698" y="1065090"/>
                  <a:pt x="1074931" y="1068623"/>
                </a:cubicBezTo>
                <a:lnTo>
                  <a:pt x="1075746" y="1068837"/>
                </a:lnTo>
                <a:lnTo>
                  <a:pt x="1074933" y="1069266"/>
                </a:lnTo>
                <a:cubicBezTo>
                  <a:pt x="1079750" y="1073763"/>
                  <a:pt x="1093882" y="1073120"/>
                  <a:pt x="1097736" y="1068623"/>
                </a:cubicBezTo>
                <a:cubicBezTo>
                  <a:pt x="1100787" y="1064770"/>
                  <a:pt x="1102232" y="1060594"/>
                  <a:pt x="1102071" y="1057062"/>
                </a:cubicBezTo>
                <a:lnTo>
                  <a:pt x="1101943" y="1056875"/>
                </a:lnTo>
                <a:lnTo>
                  <a:pt x="1102070" y="1056540"/>
                </a:lnTo>
                <a:lnTo>
                  <a:pt x="1096839" y="1048812"/>
                </a:lnTo>
                <a:lnTo>
                  <a:pt x="1097655" y="1042168"/>
                </a:lnTo>
                <a:cubicBezTo>
                  <a:pt x="1099342" y="1040924"/>
                  <a:pt x="1102071" y="1040522"/>
                  <a:pt x="1104801" y="1040040"/>
                </a:cubicBezTo>
                <a:lnTo>
                  <a:pt x="1104544" y="1039472"/>
                </a:lnTo>
                <a:lnTo>
                  <a:pt x="1104800" y="1039397"/>
                </a:lnTo>
                <a:cubicBezTo>
                  <a:pt x="1103194" y="1035864"/>
                  <a:pt x="1101910" y="1032332"/>
                  <a:pt x="1100304" y="1028799"/>
                </a:cubicBezTo>
                <a:cubicBezTo>
                  <a:pt x="1099340" y="1027514"/>
                  <a:pt x="1098698" y="1025588"/>
                  <a:pt x="1095807" y="1027514"/>
                </a:cubicBezTo>
                <a:close/>
                <a:moveTo>
                  <a:pt x="564925" y="1013705"/>
                </a:moveTo>
                <a:cubicBezTo>
                  <a:pt x="557538" y="1014990"/>
                  <a:pt x="554006" y="1021092"/>
                  <a:pt x="549830" y="1025910"/>
                </a:cubicBezTo>
                <a:cubicBezTo>
                  <a:pt x="547261" y="1029121"/>
                  <a:pt x="554969" y="1030727"/>
                  <a:pt x="554648" y="1035223"/>
                </a:cubicBezTo>
                <a:cubicBezTo>
                  <a:pt x="557860" y="1032012"/>
                  <a:pt x="559466" y="1028479"/>
                  <a:pt x="562999" y="1026873"/>
                </a:cubicBezTo>
                <a:cubicBezTo>
                  <a:pt x="566853" y="1024946"/>
                  <a:pt x="563320" y="1019486"/>
                  <a:pt x="568137" y="1017880"/>
                </a:cubicBezTo>
                <a:cubicBezTo>
                  <a:pt x="569422" y="1017559"/>
                  <a:pt x="569743" y="1015311"/>
                  <a:pt x="568779" y="1014026"/>
                </a:cubicBezTo>
                <a:cubicBezTo>
                  <a:pt x="567816" y="1012420"/>
                  <a:pt x="566210" y="1013384"/>
                  <a:pt x="564925" y="1013705"/>
                </a:cubicBezTo>
                <a:close/>
                <a:moveTo>
                  <a:pt x="1035108" y="1008245"/>
                </a:moveTo>
                <a:cubicBezTo>
                  <a:pt x="1032859" y="1006960"/>
                  <a:pt x="1030611" y="1007603"/>
                  <a:pt x="1029006" y="1009529"/>
                </a:cubicBezTo>
                <a:cubicBezTo>
                  <a:pt x="1027400" y="1011136"/>
                  <a:pt x="1024189" y="1014347"/>
                  <a:pt x="1025473" y="1014668"/>
                </a:cubicBezTo>
                <a:cubicBezTo>
                  <a:pt x="1033502" y="1017238"/>
                  <a:pt x="1028363" y="1025588"/>
                  <a:pt x="1032539" y="1029763"/>
                </a:cubicBezTo>
                <a:lnTo>
                  <a:pt x="1032539" y="1028506"/>
                </a:lnTo>
                <a:lnTo>
                  <a:pt x="1032861" y="1029763"/>
                </a:lnTo>
                <a:lnTo>
                  <a:pt x="1032861" y="1019436"/>
                </a:lnTo>
                <a:lnTo>
                  <a:pt x="1036151" y="1022216"/>
                </a:lnTo>
                <a:cubicBezTo>
                  <a:pt x="1036473" y="1023420"/>
                  <a:pt x="1036071" y="1024785"/>
                  <a:pt x="1035429" y="1026230"/>
                </a:cubicBezTo>
                <a:cubicBezTo>
                  <a:pt x="1034465" y="1028157"/>
                  <a:pt x="1032539" y="1030406"/>
                  <a:pt x="1036071" y="1031690"/>
                </a:cubicBezTo>
                <a:lnTo>
                  <a:pt x="1036250" y="1031512"/>
                </a:lnTo>
                <a:lnTo>
                  <a:pt x="1036393" y="1031690"/>
                </a:lnTo>
                <a:lnTo>
                  <a:pt x="1037735" y="1030348"/>
                </a:lnTo>
                <a:lnTo>
                  <a:pt x="1039283" y="1037471"/>
                </a:lnTo>
                <a:cubicBezTo>
                  <a:pt x="1039604" y="1041967"/>
                  <a:pt x="1039604" y="1047427"/>
                  <a:pt x="1044100" y="1048712"/>
                </a:cubicBezTo>
                <a:lnTo>
                  <a:pt x="1044306" y="1048583"/>
                </a:lnTo>
                <a:lnTo>
                  <a:pt x="1044422" y="1048712"/>
                </a:lnTo>
                <a:cubicBezTo>
                  <a:pt x="1049561" y="1049996"/>
                  <a:pt x="1048276" y="1043252"/>
                  <a:pt x="1050845" y="1040682"/>
                </a:cubicBezTo>
                <a:cubicBezTo>
                  <a:pt x="1051488" y="1040361"/>
                  <a:pt x="1051809" y="1039718"/>
                  <a:pt x="1052130" y="1039398"/>
                </a:cubicBezTo>
                <a:cubicBezTo>
                  <a:pt x="1057911" y="1032011"/>
                  <a:pt x="1049561" y="1027515"/>
                  <a:pt x="1047955" y="1021412"/>
                </a:cubicBezTo>
                <a:cubicBezTo>
                  <a:pt x="1047313" y="1018844"/>
                  <a:pt x="1045948" y="1017639"/>
                  <a:pt x="1044262" y="1017238"/>
                </a:cubicBezTo>
                <a:lnTo>
                  <a:pt x="1039178" y="1017818"/>
                </a:lnTo>
                <a:lnTo>
                  <a:pt x="1038631" y="1017857"/>
                </a:lnTo>
                <a:lnTo>
                  <a:pt x="1036715" y="1013705"/>
                </a:lnTo>
                <a:cubicBezTo>
                  <a:pt x="1037678" y="1011457"/>
                  <a:pt x="1037678" y="1009529"/>
                  <a:pt x="1035430" y="1008245"/>
                </a:cubicBezTo>
                <a:lnTo>
                  <a:pt x="1035123" y="1008310"/>
                </a:lnTo>
                <a:close/>
                <a:moveTo>
                  <a:pt x="487847" y="999895"/>
                </a:moveTo>
                <a:cubicBezTo>
                  <a:pt x="478854" y="1011457"/>
                  <a:pt x="478854" y="1011457"/>
                  <a:pt x="469541" y="1006961"/>
                </a:cubicBezTo>
                <a:cubicBezTo>
                  <a:pt x="476285" y="1005676"/>
                  <a:pt x="480460" y="999253"/>
                  <a:pt x="487847" y="999895"/>
                </a:cubicBezTo>
                <a:close/>
                <a:moveTo>
                  <a:pt x="1331542" y="954289"/>
                </a:moveTo>
                <a:cubicBezTo>
                  <a:pt x="1334753" y="953647"/>
                  <a:pt x="1332826" y="956858"/>
                  <a:pt x="1334432" y="957821"/>
                </a:cubicBezTo>
                <a:cubicBezTo>
                  <a:pt x="1334432" y="960390"/>
                  <a:pt x="1332184" y="959427"/>
                  <a:pt x="1331221" y="959748"/>
                </a:cubicBezTo>
                <a:cubicBezTo>
                  <a:pt x="1329936" y="960069"/>
                  <a:pt x="1328010" y="960069"/>
                  <a:pt x="1328331" y="957821"/>
                </a:cubicBezTo>
                <a:cubicBezTo>
                  <a:pt x="1328652" y="956216"/>
                  <a:pt x="1329936" y="954610"/>
                  <a:pt x="1331542" y="954289"/>
                </a:cubicBezTo>
                <a:close/>
                <a:moveTo>
                  <a:pt x="449306" y="936947"/>
                </a:moveTo>
                <a:cubicBezTo>
                  <a:pt x="448663" y="937268"/>
                  <a:pt x="448343" y="937589"/>
                  <a:pt x="447700" y="937911"/>
                </a:cubicBezTo>
                <a:cubicBezTo>
                  <a:pt x="446416" y="938874"/>
                  <a:pt x="444811" y="939516"/>
                  <a:pt x="443205" y="940479"/>
                </a:cubicBezTo>
                <a:cubicBezTo>
                  <a:pt x="444811" y="938553"/>
                  <a:pt x="447058" y="937589"/>
                  <a:pt x="449306" y="936947"/>
                </a:cubicBezTo>
                <a:close/>
                <a:moveTo>
                  <a:pt x="462153" y="930523"/>
                </a:moveTo>
                <a:cubicBezTo>
                  <a:pt x="453482" y="931487"/>
                  <a:pt x="446417" y="935341"/>
                  <a:pt x="439993" y="940480"/>
                </a:cubicBezTo>
                <a:cubicBezTo>
                  <a:pt x="437424" y="942406"/>
                  <a:pt x="437103" y="944654"/>
                  <a:pt x="441599" y="944976"/>
                </a:cubicBezTo>
                <a:cubicBezTo>
                  <a:pt x="447379" y="938552"/>
                  <a:pt x="455730" y="935983"/>
                  <a:pt x="462153" y="930523"/>
                </a:cubicBezTo>
                <a:close/>
                <a:moveTo>
                  <a:pt x="1729464" y="919283"/>
                </a:moveTo>
                <a:cubicBezTo>
                  <a:pt x="1730749" y="919604"/>
                  <a:pt x="1732033" y="919925"/>
                  <a:pt x="1732033" y="921852"/>
                </a:cubicBezTo>
                <a:cubicBezTo>
                  <a:pt x="1731712" y="923779"/>
                  <a:pt x="1730749" y="925063"/>
                  <a:pt x="1728822" y="925063"/>
                </a:cubicBezTo>
                <a:cubicBezTo>
                  <a:pt x="1726895" y="925063"/>
                  <a:pt x="1725610" y="923779"/>
                  <a:pt x="1725610" y="921852"/>
                </a:cubicBezTo>
                <a:cubicBezTo>
                  <a:pt x="1725610" y="919604"/>
                  <a:pt x="1727858" y="919604"/>
                  <a:pt x="1729464" y="919283"/>
                </a:cubicBezTo>
                <a:close/>
                <a:moveTo>
                  <a:pt x="1382607" y="911897"/>
                </a:moveTo>
                <a:cubicBezTo>
                  <a:pt x="1385498" y="911575"/>
                  <a:pt x="1387746" y="911575"/>
                  <a:pt x="1389352" y="914466"/>
                </a:cubicBezTo>
                <a:cubicBezTo>
                  <a:pt x="1390315" y="916393"/>
                  <a:pt x="1389673" y="917998"/>
                  <a:pt x="1388388" y="919283"/>
                </a:cubicBezTo>
                <a:cubicBezTo>
                  <a:pt x="1386140" y="921210"/>
                  <a:pt x="1383892" y="920247"/>
                  <a:pt x="1381965" y="918641"/>
                </a:cubicBezTo>
                <a:cubicBezTo>
                  <a:pt x="1378753" y="915751"/>
                  <a:pt x="1375542" y="917356"/>
                  <a:pt x="1372009" y="917998"/>
                </a:cubicBezTo>
                <a:cubicBezTo>
                  <a:pt x="1360126" y="920889"/>
                  <a:pt x="1348564" y="919604"/>
                  <a:pt x="1336681" y="918320"/>
                </a:cubicBezTo>
                <a:cubicBezTo>
                  <a:pt x="1334754" y="918320"/>
                  <a:pt x="1332827" y="917035"/>
                  <a:pt x="1331863" y="913824"/>
                </a:cubicBezTo>
                <a:cubicBezTo>
                  <a:pt x="1339892" y="912218"/>
                  <a:pt x="1346958" y="915751"/>
                  <a:pt x="1354666" y="915751"/>
                </a:cubicBezTo>
                <a:cubicBezTo>
                  <a:pt x="1364301" y="915429"/>
                  <a:pt x="1373294" y="913181"/>
                  <a:pt x="1382607" y="911897"/>
                </a:cubicBezTo>
                <a:close/>
                <a:moveTo>
                  <a:pt x="1207895" y="870145"/>
                </a:moveTo>
                <a:cubicBezTo>
                  <a:pt x="1217851" y="872394"/>
                  <a:pt x="1216888" y="878817"/>
                  <a:pt x="1218815" y="884598"/>
                </a:cubicBezTo>
                <a:cubicBezTo>
                  <a:pt x="1212391" y="882029"/>
                  <a:pt x="1213034" y="875605"/>
                  <a:pt x="1207895" y="870145"/>
                </a:cubicBezTo>
                <a:close/>
                <a:moveTo>
                  <a:pt x="1313557" y="814262"/>
                </a:moveTo>
                <a:cubicBezTo>
                  <a:pt x="1316448" y="814583"/>
                  <a:pt x="1319659" y="814905"/>
                  <a:pt x="1319017" y="818759"/>
                </a:cubicBezTo>
                <a:cubicBezTo>
                  <a:pt x="1318375" y="821649"/>
                  <a:pt x="1317090" y="824861"/>
                  <a:pt x="1313557" y="824861"/>
                </a:cubicBezTo>
                <a:cubicBezTo>
                  <a:pt x="1310346" y="824861"/>
                  <a:pt x="1308097" y="822613"/>
                  <a:pt x="1308419" y="819080"/>
                </a:cubicBezTo>
                <a:cubicBezTo>
                  <a:pt x="1308740" y="816510"/>
                  <a:pt x="1310667" y="813941"/>
                  <a:pt x="1313557" y="814262"/>
                </a:cubicBezTo>
                <a:close/>
                <a:moveTo>
                  <a:pt x="1286901" y="813299"/>
                </a:moveTo>
                <a:cubicBezTo>
                  <a:pt x="1293966" y="815226"/>
                  <a:pt x="1298141" y="822612"/>
                  <a:pt x="1299747" y="829036"/>
                </a:cubicBezTo>
                <a:cubicBezTo>
                  <a:pt x="1302638" y="839313"/>
                  <a:pt x="1303601" y="841561"/>
                  <a:pt x="1313557" y="838671"/>
                </a:cubicBezTo>
                <a:cubicBezTo>
                  <a:pt x="1323513" y="835780"/>
                  <a:pt x="1334112" y="841882"/>
                  <a:pt x="1343747" y="836101"/>
                </a:cubicBezTo>
                <a:cubicBezTo>
                  <a:pt x="1345352" y="835138"/>
                  <a:pt x="1347601" y="836744"/>
                  <a:pt x="1348243" y="839313"/>
                </a:cubicBezTo>
                <a:cubicBezTo>
                  <a:pt x="1348885" y="842203"/>
                  <a:pt x="1346637" y="843167"/>
                  <a:pt x="1344710" y="843488"/>
                </a:cubicBezTo>
                <a:cubicBezTo>
                  <a:pt x="1337966" y="844773"/>
                  <a:pt x="1330900" y="846057"/>
                  <a:pt x="1323834" y="846057"/>
                </a:cubicBezTo>
                <a:cubicBezTo>
                  <a:pt x="1306492" y="846378"/>
                  <a:pt x="1297499" y="857940"/>
                  <a:pt x="1301353" y="874962"/>
                </a:cubicBezTo>
                <a:cubicBezTo>
                  <a:pt x="1302638" y="881064"/>
                  <a:pt x="1303280" y="887166"/>
                  <a:pt x="1305528" y="892947"/>
                </a:cubicBezTo>
                <a:cubicBezTo>
                  <a:pt x="1308098" y="899691"/>
                  <a:pt x="1300390" y="906436"/>
                  <a:pt x="1291397" y="906436"/>
                </a:cubicBezTo>
                <a:cubicBezTo>
                  <a:pt x="1278550" y="906436"/>
                  <a:pt x="1265383" y="896480"/>
                  <a:pt x="1261850" y="883954"/>
                </a:cubicBezTo>
                <a:cubicBezTo>
                  <a:pt x="1259281" y="874641"/>
                  <a:pt x="1257033" y="865327"/>
                  <a:pt x="1252536" y="856656"/>
                </a:cubicBezTo>
                <a:cubicBezTo>
                  <a:pt x="1248040" y="848305"/>
                  <a:pt x="1256069" y="842846"/>
                  <a:pt x="1258638" y="835780"/>
                </a:cubicBezTo>
                <a:cubicBezTo>
                  <a:pt x="1259923" y="831926"/>
                  <a:pt x="1263135" y="829036"/>
                  <a:pt x="1264419" y="824861"/>
                </a:cubicBezTo>
                <a:cubicBezTo>
                  <a:pt x="1267631" y="813620"/>
                  <a:pt x="1279514" y="811051"/>
                  <a:pt x="1286901" y="813299"/>
                </a:cubicBezTo>
                <a:close/>
                <a:moveTo>
                  <a:pt x="950562" y="805831"/>
                </a:moveTo>
                <a:cubicBezTo>
                  <a:pt x="948796" y="806715"/>
                  <a:pt x="947109" y="808321"/>
                  <a:pt x="945825" y="810087"/>
                </a:cubicBezTo>
                <a:cubicBezTo>
                  <a:pt x="940044" y="814262"/>
                  <a:pt x="934905" y="819080"/>
                  <a:pt x="932015" y="826466"/>
                </a:cubicBezTo>
                <a:cubicBezTo>
                  <a:pt x="936832" y="825824"/>
                  <a:pt x="941329" y="825503"/>
                  <a:pt x="945503" y="824218"/>
                </a:cubicBezTo>
                <a:cubicBezTo>
                  <a:pt x="949679" y="822934"/>
                  <a:pt x="954496" y="821328"/>
                  <a:pt x="955138" y="815868"/>
                </a:cubicBezTo>
                <a:cubicBezTo>
                  <a:pt x="958350" y="812656"/>
                  <a:pt x="958350" y="807518"/>
                  <a:pt x="955781" y="805912"/>
                </a:cubicBezTo>
                <a:cubicBezTo>
                  <a:pt x="954176" y="804787"/>
                  <a:pt x="952328" y="804948"/>
                  <a:pt x="950562" y="805831"/>
                </a:cubicBezTo>
                <a:close/>
                <a:moveTo>
                  <a:pt x="939673" y="793728"/>
                </a:moveTo>
                <a:cubicBezTo>
                  <a:pt x="933440" y="792402"/>
                  <a:pt x="932899" y="795233"/>
                  <a:pt x="930731" y="806554"/>
                </a:cubicBezTo>
                <a:cubicBezTo>
                  <a:pt x="930409" y="807518"/>
                  <a:pt x="930088" y="808160"/>
                  <a:pt x="930088" y="809124"/>
                </a:cubicBezTo>
                <a:cubicBezTo>
                  <a:pt x="929767" y="810730"/>
                  <a:pt x="929446" y="812978"/>
                  <a:pt x="931373" y="813620"/>
                </a:cubicBezTo>
                <a:cubicBezTo>
                  <a:pt x="932657" y="813941"/>
                  <a:pt x="934585" y="813941"/>
                  <a:pt x="935548" y="812978"/>
                </a:cubicBezTo>
                <a:cubicBezTo>
                  <a:pt x="941650" y="806554"/>
                  <a:pt x="950001" y="803021"/>
                  <a:pt x="959956" y="797240"/>
                </a:cubicBezTo>
                <a:cubicBezTo>
                  <a:pt x="954176" y="796919"/>
                  <a:pt x="950643" y="797240"/>
                  <a:pt x="948073" y="796277"/>
                </a:cubicBezTo>
                <a:cubicBezTo>
                  <a:pt x="944461" y="795072"/>
                  <a:pt x="941750" y="794169"/>
                  <a:pt x="939673" y="793728"/>
                </a:cubicBezTo>
                <a:close/>
                <a:moveTo>
                  <a:pt x="1623801" y="786000"/>
                </a:moveTo>
                <a:cubicBezTo>
                  <a:pt x="1627013" y="786964"/>
                  <a:pt x="1630546" y="788248"/>
                  <a:pt x="1631188" y="792423"/>
                </a:cubicBezTo>
                <a:cubicBezTo>
                  <a:pt x="1631831" y="794672"/>
                  <a:pt x="1630225" y="794992"/>
                  <a:pt x="1628298" y="795314"/>
                </a:cubicBezTo>
                <a:cubicBezTo>
                  <a:pt x="1624765" y="794029"/>
                  <a:pt x="1621874" y="792102"/>
                  <a:pt x="1620911" y="788569"/>
                </a:cubicBezTo>
                <a:cubicBezTo>
                  <a:pt x="1620269" y="786322"/>
                  <a:pt x="1621874" y="785358"/>
                  <a:pt x="1623801" y="786000"/>
                </a:cubicBezTo>
                <a:close/>
                <a:moveTo>
                  <a:pt x="1664589" y="732687"/>
                </a:moveTo>
                <a:cubicBezTo>
                  <a:pt x="1667800" y="732687"/>
                  <a:pt x="1671654" y="734614"/>
                  <a:pt x="1671333" y="739110"/>
                </a:cubicBezTo>
                <a:cubicBezTo>
                  <a:pt x="1671012" y="744249"/>
                  <a:pt x="1667479" y="748745"/>
                  <a:pt x="1661699" y="748745"/>
                </a:cubicBezTo>
                <a:cubicBezTo>
                  <a:pt x="1657523" y="748745"/>
                  <a:pt x="1653027" y="746818"/>
                  <a:pt x="1653027" y="742001"/>
                </a:cubicBezTo>
                <a:cubicBezTo>
                  <a:pt x="1653027" y="735578"/>
                  <a:pt x="1657845" y="733008"/>
                  <a:pt x="1664589" y="732687"/>
                </a:cubicBezTo>
                <a:close/>
                <a:moveTo>
                  <a:pt x="1458683" y="732647"/>
                </a:moveTo>
                <a:cubicBezTo>
                  <a:pt x="1461774" y="731643"/>
                  <a:pt x="1464986" y="731563"/>
                  <a:pt x="1468679" y="733329"/>
                </a:cubicBezTo>
                <a:cubicBezTo>
                  <a:pt x="1462256" y="733650"/>
                  <a:pt x="1456796" y="738788"/>
                  <a:pt x="1449409" y="737503"/>
                </a:cubicBezTo>
                <a:cubicBezTo>
                  <a:pt x="1452621" y="735577"/>
                  <a:pt x="1455592" y="733650"/>
                  <a:pt x="1458683" y="732647"/>
                </a:cubicBezTo>
                <a:close/>
                <a:moveTo>
                  <a:pt x="1541262" y="731403"/>
                </a:moveTo>
                <a:cubicBezTo>
                  <a:pt x="1548649" y="735257"/>
                  <a:pt x="1558284" y="728512"/>
                  <a:pt x="1565349" y="737184"/>
                </a:cubicBezTo>
                <a:cubicBezTo>
                  <a:pt x="1564065" y="739111"/>
                  <a:pt x="1562138" y="740074"/>
                  <a:pt x="1559890" y="739111"/>
                </a:cubicBezTo>
                <a:cubicBezTo>
                  <a:pt x="1553466" y="737184"/>
                  <a:pt x="1547043" y="739111"/>
                  <a:pt x="1540941" y="739753"/>
                </a:cubicBezTo>
                <a:cubicBezTo>
                  <a:pt x="1538050" y="740074"/>
                  <a:pt x="1535802" y="739111"/>
                  <a:pt x="1534196" y="736541"/>
                </a:cubicBezTo>
                <a:cubicBezTo>
                  <a:pt x="1532912" y="734935"/>
                  <a:pt x="1533554" y="733330"/>
                  <a:pt x="1534839" y="731724"/>
                </a:cubicBezTo>
                <a:cubicBezTo>
                  <a:pt x="1536766" y="729797"/>
                  <a:pt x="1539335" y="730118"/>
                  <a:pt x="1541262" y="731403"/>
                </a:cubicBezTo>
                <a:close/>
                <a:moveTo>
                  <a:pt x="545657" y="725702"/>
                </a:moveTo>
                <a:cubicBezTo>
                  <a:pt x="550233" y="724337"/>
                  <a:pt x="555934" y="725943"/>
                  <a:pt x="562036" y="730761"/>
                </a:cubicBezTo>
                <a:cubicBezTo>
                  <a:pt x="553686" y="730761"/>
                  <a:pt x="547905" y="734936"/>
                  <a:pt x="542766" y="741359"/>
                </a:cubicBezTo>
                <a:cubicBezTo>
                  <a:pt x="537306" y="747783"/>
                  <a:pt x="530883" y="753564"/>
                  <a:pt x="524781" y="759023"/>
                </a:cubicBezTo>
                <a:cubicBezTo>
                  <a:pt x="523496" y="760308"/>
                  <a:pt x="522212" y="765125"/>
                  <a:pt x="519000" y="761271"/>
                </a:cubicBezTo>
                <a:cubicBezTo>
                  <a:pt x="516752" y="758381"/>
                  <a:pt x="514504" y="754206"/>
                  <a:pt x="518358" y="751958"/>
                </a:cubicBezTo>
                <a:cubicBezTo>
                  <a:pt x="523817" y="749067"/>
                  <a:pt x="527350" y="742002"/>
                  <a:pt x="534416" y="742323"/>
                </a:cubicBezTo>
                <a:cubicBezTo>
                  <a:pt x="537949" y="742323"/>
                  <a:pt x="536022" y="739753"/>
                  <a:pt x="536022" y="738469"/>
                </a:cubicBezTo>
                <a:cubicBezTo>
                  <a:pt x="537628" y="731403"/>
                  <a:pt x="541080" y="727067"/>
                  <a:pt x="545657" y="725702"/>
                </a:cubicBezTo>
                <a:close/>
                <a:moveTo>
                  <a:pt x="1134989" y="725621"/>
                </a:moveTo>
                <a:cubicBezTo>
                  <a:pt x="1133704" y="723052"/>
                  <a:pt x="1131135" y="724979"/>
                  <a:pt x="1129530" y="725943"/>
                </a:cubicBezTo>
                <a:cubicBezTo>
                  <a:pt x="1126318" y="727869"/>
                  <a:pt x="1123427" y="730439"/>
                  <a:pt x="1120537" y="732687"/>
                </a:cubicBezTo>
                <a:cubicBezTo>
                  <a:pt x="1118931" y="733972"/>
                  <a:pt x="1119252" y="735577"/>
                  <a:pt x="1120216" y="737183"/>
                </a:cubicBezTo>
                <a:cubicBezTo>
                  <a:pt x="1120858" y="738147"/>
                  <a:pt x="1121179" y="740074"/>
                  <a:pt x="1123427" y="739431"/>
                </a:cubicBezTo>
                <a:cubicBezTo>
                  <a:pt x="1125676" y="737505"/>
                  <a:pt x="1129530" y="736862"/>
                  <a:pt x="1129208" y="733008"/>
                </a:cubicBezTo>
                <a:cubicBezTo>
                  <a:pt x="1128887" y="730760"/>
                  <a:pt x="1129208" y="729797"/>
                  <a:pt x="1131456" y="729154"/>
                </a:cubicBezTo>
                <a:cubicBezTo>
                  <a:pt x="1133384" y="728833"/>
                  <a:pt x="1136274" y="728191"/>
                  <a:pt x="1134989" y="725621"/>
                </a:cubicBezTo>
                <a:close/>
                <a:moveTo>
                  <a:pt x="1148479" y="724978"/>
                </a:moveTo>
                <a:cubicBezTo>
                  <a:pt x="1144303" y="728833"/>
                  <a:pt x="1139164" y="731724"/>
                  <a:pt x="1135953" y="737183"/>
                </a:cubicBezTo>
                <a:cubicBezTo>
                  <a:pt x="1143983" y="740717"/>
                  <a:pt x="1145589" y="730439"/>
                  <a:pt x="1151691" y="730439"/>
                </a:cubicBezTo>
                <a:cubicBezTo>
                  <a:pt x="1153618" y="730439"/>
                  <a:pt x="1156829" y="729475"/>
                  <a:pt x="1155223" y="725943"/>
                </a:cubicBezTo>
                <a:cubicBezTo>
                  <a:pt x="1153618" y="722409"/>
                  <a:pt x="1150085" y="723373"/>
                  <a:pt x="1148479" y="724978"/>
                </a:cubicBezTo>
                <a:close/>
                <a:moveTo>
                  <a:pt x="583954" y="723012"/>
                </a:moveTo>
                <a:cubicBezTo>
                  <a:pt x="585319" y="722571"/>
                  <a:pt x="586604" y="722892"/>
                  <a:pt x="587407" y="726264"/>
                </a:cubicBezTo>
                <a:cubicBezTo>
                  <a:pt x="588692" y="731724"/>
                  <a:pt x="586443" y="734936"/>
                  <a:pt x="582911" y="737184"/>
                </a:cubicBezTo>
                <a:cubicBezTo>
                  <a:pt x="578414" y="740075"/>
                  <a:pt x="565568" y="735578"/>
                  <a:pt x="561714" y="731082"/>
                </a:cubicBezTo>
                <a:cubicBezTo>
                  <a:pt x="568779" y="731403"/>
                  <a:pt x="571991" y="721768"/>
                  <a:pt x="580020" y="724337"/>
                </a:cubicBezTo>
                <a:cubicBezTo>
                  <a:pt x="581144" y="724659"/>
                  <a:pt x="582589" y="723454"/>
                  <a:pt x="583954" y="723012"/>
                </a:cubicBezTo>
                <a:close/>
                <a:moveTo>
                  <a:pt x="1351776" y="702819"/>
                </a:moveTo>
                <a:cubicBezTo>
                  <a:pt x="1356272" y="704104"/>
                  <a:pt x="1359163" y="707315"/>
                  <a:pt x="1362696" y="711812"/>
                </a:cubicBezTo>
                <a:cubicBezTo>
                  <a:pt x="1357557" y="709885"/>
                  <a:pt x="1354024" y="708279"/>
                  <a:pt x="1350170" y="706994"/>
                </a:cubicBezTo>
                <a:cubicBezTo>
                  <a:pt x="1348564" y="706352"/>
                  <a:pt x="1347600" y="705067"/>
                  <a:pt x="1347921" y="703783"/>
                </a:cubicBezTo>
                <a:cubicBezTo>
                  <a:pt x="1348564" y="702177"/>
                  <a:pt x="1350170" y="702498"/>
                  <a:pt x="1351776" y="702819"/>
                </a:cubicBezTo>
                <a:close/>
                <a:moveTo>
                  <a:pt x="1070114" y="699929"/>
                </a:moveTo>
                <a:cubicBezTo>
                  <a:pt x="1073004" y="702498"/>
                  <a:pt x="1071078" y="706031"/>
                  <a:pt x="1070756" y="709242"/>
                </a:cubicBezTo>
                <a:cubicBezTo>
                  <a:pt x="1069472" y="706031"/>
                  <a:pt x="1064656" y="705067"/>
                  <a:pt x="1066261" y="700892"/>
                </a:cubicBezTo>
                <a:cubicBezTo>
                  <a:pt x="1066582" y="700250"/>
                  <a:pt x="1069472" y="699287"/>
                  <a:pt x="1070114" y="699929"/>
                </a:cubicBezTo>
                <a:close/>
                <a:moveTo>
                  <a:pt x="1132420" y="681622"/>
                </a:moveTo>
                <a:cubicBezTo>
                  <a:pt x="1128566" y="682586"/>
                  <a:pt x="1127924" y="685476"/>
                  <a:pt x="1126960" y="689651"/>
                </a:cubicBezTo>
                <a:cubicBezTo>
                  <a:pt x="1131135" y="688366"/>
                  <a:pt x="1134026" y="687082"/>
                  <a:pt x="1134668" y="683549"/>
                </a:cubicBezTo>
                <a:cubicBezTo>
                  <a:pt x="1134990" y="682264"/>
                  <a:pt x="1133384" y="681300"/>
                  <a:pt x="1132420" y="681622"/>
                </a:cubicBezTo>
                <a:close/>
                <a:moveTo>
                  <a:pt x="1169033" y="657213"/>
                </a:moveTo>
                <a:cubicBezTo>
                  <a:pt x="1165500" y="659140"/>
                  <a:pt x="1160683" y="661709"/>
                  <a:pt x="1160683" y="665563"/>
                </a:cubicBezTo>
                <a:cubicBezTo>
                  <a:pt x="1161003" y="674556"/>
                  <a:pt x="1154901" y="679694"/>
                  <a:pt x="1148799" y="686440"/>
                </a:cubicBezTo>
                <a:cubicBezTo>
                  <a:pt x="1156186" y="685797"/>
                  <a:pt x="1160361" y="682906"/>
                  <a:pt x="1164857" y="680016"/>
                </a:cubicBezTo>
                <a:cubicBezTo>
                  <a:pt x="1169996" y="676483"/>
                  <a:pt x="1170960" y="670060"/>
                  <a:pt x="1175777" y="666527"/>
                </a:cubicBezTo>
                <a:cubicBezTo>
                  <a:pt x="1177383" y="665242"/>
                  <a:pt x="1180595" y="664279"/>
                  <a:pt x="1178346" y="661709"/>
                </a:cubicBezTo>
                <a:cubicBezTo>
                  <a:pt x="1176099" y="658819"/>
                  <a:pt x="1173529" y="654965"/>
                  <a:pt x="1169033" y="657213"/>
                </a:cubicBezTo>
                <a:close/>
                <a:moveTo>
                  <a:pt x="1192676" y="651280"/>
                </a:moveTo>
                <a:lnTo>
                  <a:pt x="1190592" y="658956"/>
                </a:lnTo>
                <a:lnTo>
                  <a:pt x="1191194" y="658217"/>
                </a:lnTo>
                <a:close/>
                <a:moveTo>
                  <a:pt x="1375863" y="650791"/>
                </a:moveTo>
                <a:cubicBezTo>
                  <a:pt x="1380359" y="649185"/>
                  <a:pt x="1382286" y="652397"/>
                  <a:pt x="1384213" y="655609"/>
                </a:cubicBezTo>
                <a:cubicBezTo>
                  <a:pt x="1387425" y="661068"/>
                  <a:pt x="1389673" y="668776"/>
                  <a:pt x="1394490" y="671667"/>
                </a:cubicBezTo>
                <a:cubicBezTo>
                  <a:pt x="1401556" y="675842"/>
                  <a:pt x="1402840" y="678732"/>
                  <a:pt x="1398666" y="685156"/>
                </a:cubicBezTo>
                <a:cubicBezTo>
                  <a:pt x="1407337" y="689652"/>
                  <a:pt x="1402198" y="702177"/>
                  <a:pt x="1412475" y="706352"/>
                </a:cubicBezTo>
                <a:cubicBezTo>
                  <a:pt x="1419862" y="709564"/>
                  <a:pt x="1423074" y="718236"/>
                  <a:pt x="1423395" y="725301"/>
                </a:cubicBezTo>
                <a:cubicBezTo>
                  <a:pt x="1423716" y="733972"/>
                  <a:pt x="1426928" y="733330"/>
                  <a:pt x="1432708" y="731403"/>
                </a:cubicBezTo>
                <a:cubicBezTo>
                  <a:pt x="1433351" y="731403"/>
                  <a:pt x="1434635" y="731403"/>
                  <a:pt x="1436241" y="731403"/>
                </a:cubicBezTo>
                <a:cubicBezTo>
                  <a:pt x="1425643" y="737184"/>
                  <a:pt x="1425001" y="739432"/>
                  <a:pt x="1431103" y="749388"/>
                </a:cubicBezTo>
                <a:cubicBezTo>
                  <a:pt x="1438811" y="761914"/>
                  <a:pt x="1438489" y="774439"/>
                  <a:pt x="1428855" y="785680"/>
                </a:cubicBezTo>
                <a:cubicBezTo>
                  <a:pt x="1416329" y="800453"/>
                  <a:pt x="1417614" y="816190"/>
                  <a:pt x="1423074" y="832891"/>
                </a:cubicBezTo>
                <a:cubicBezTo>
                  <a:pt x="1424358" y="837387"/>
                  <a:pt x="1426606" y="841562"/>
                  <a:pt x="1428855" y="845737"/>
                </a:cubicBezTo>
                <a:cubicBezTo>
                  <a:pt x="1430782" y="849591"/>
                  <a:pt x="1433029" y="854409"/>
                  <a:pt x="1429818" y="856978"/>
                </a:cubicBezTo>
                <a:cubicBezTo>
                  <a:pt x="1425964" y="860190"/>
                  <a:pt x="1421147" y="862438"/>
                  <a:pt x="1414402" y="859868"/>
                </a:cubicBezTo>
                <a:cubicBezTo>
                  <a:pt x="1403162" y="855372"/>
                  <a:pt x="1398344" y="847022"/>
                  <a:pt x="1395133" y="836745"/>
                </a:cubicBezTo>
                <a:cubicBezTo>
                  <a:pt x="1395133" y="836424"/>
                  <a:pt x="1395133" y="836102"/>
                  <a:pt x="1394812" y="835781"/>
                </a:cubicBezTo>
                <a:cubicBezTo>
                  <a:pt x="1385177" y="822292"/>
                  <a:pt x="1386782" y="807840"/>
                  <a:pt x="1389994" y="793066"/>
                </a:cubicBezTo>
                <a:cubicBezTo>
                  <a:pt x="1394169" y="773797"/>
                  <a:pt x="1389994" y="755169"/>
                  <a:pt x="1386461" y="736542"/>
                </a:cubicBezTo>
                <a:cubicBezTo>
                  <a:pt x="1384213" y="724659"/>
                  <a:pt x="1379075" y="713418"/>
                  <a:pt x="1377148" y="702177"/>
                </a:cubicBezTo>
                <a:cubicBezTo>
                  <a:pt x="1374579" y="688367"/>
                  <a:pt x="1370403" y="674557"/>
                  <a:pt x="1369761" y="660105"/>
                </a:cubicBezTo>
                <a:cubicBezTo>
                  <a:pt x="1369761" y="656251"/>
                  <a:pt x="1371367" y="652076"/>
                  <a:pt x="1375863" y="650791"/>
                </a:cubicBezTo>
                <a:close/>
                <a:moveTo>
                  <a:pt x="1350171" y="650469"/>
                </a:moveTo>
                <a:cubicBezTo>
                  <a:pt x="1341178" y="652396"/>
                  <a:pt x="1339572" y="659783"/>
                  <a:pt x="1335397" y="665243"/>
                </a:cubicBezTo>
                <a:lnTo>
                  <a:pt x="1335107" y="665533"/>
                </a:lnTo>
                <a:lnTo>
                  <a:pt x="1336320" y="676524"/>
                </a:lnTo>
                <a:cubicBezTo>
                  <a:pt x="1337484" y="679856"/>
                  <a:pt x="1340054" y="682426"/>
                  <a:pt x="1345995" y="683228"/>
                </a:cubicBezTo>
                <a:cubicBezTo>
                  <a:pt x="1337002" y="688046"/>
                  <a:pt x="1332827" y="685798"/>
                  <a:pt x="1333148" y="676805"/>
                </a:cubicBezTo>
                <a:cubicBezTo>
                  <a:pt x="1333148" y="673593"/>
                  <a:pt x="1333469" y="670382"/>
                  <a:pt x="1333469" y="667170"/>
                </a:cubicBezTo>
                <a:lnTo>
                  <a:pt x="1333470" y="667169"/>
                </a:lnTo>
                <a:lnTo>
                  <a:pt x="1329014" y="661148"/>
                </a:lnTo>
                <a:cubicBezTo>
                  <a:pt x="1328412" y="658819"/>
                  <a:pt x="1328813" y="656089"/>
                  <a:pt x="1330580" y="652717"/>
                </a:cubicBezTo>
                <a:cubicBezTo>
                  <a:pt x="1332507" y="659140"/>
                  <a:pt x="1334434" y="659783"/>
                  <a:pt x="1337967" y="654323"/>
                </a:cubicBezTo>
                <a:cubicBezTo>
                  <a:pt x="1340215" y="651111"/>
                  <a:pt x="1343748" y="648221"/>
                  <a:pt x="1350171" y="650469"/>
                </a:cubicBezTo>
                <a:close/>
                <a:moveTo>
                  <a:pt x="1195695" y="642980"/>
                </a:moveTo>
                <a:lnTo>
                  <a:pt x="1194689" y="643704"/>
                </a:lnTo>
                <a:lnTo>
                  <a:pt x="1194727" y="643725"/>
                </a:lnTo>
                <a:lnTo>
                  <a:pt x="1194619" y="644120"/>
                </a:lnTo>
                <a:close/>
                <a:moveTo>
                  <a:pt x="1276696" y="639377"/>
                </a:moveTo>
                <a:lnTo>
                  <a:pt x="1276840" y="639514"/>
                </a:lnTo>
                <a:lnTo>
                  <a:pt x="1276873" y="639423"/>
                </a:lnTo>
                <a:close/>
                <a:moveTo>
                  <a:pt x="1488270" y="612251"/>
                </a:moveTo>
                <a:cubicBezTo>
                  <a:pt x="1492766" y="612251"/>
                  <a:pt x="1496942" y="612572"/>
                  <a:pt x="1500474" y="614820"/>
                </a:cubicBezTo>
                <a:cubicBezTo>
                  <a:pt x="1496299" y="616104"/>
                  <a:pt x="1496299" y="616104"/>
                  <a:pt x="1488270" y="612251"/>
                </a:cubicBezTo>
                <a:close/>
                <a:moveTo>
                  <a:pt x="1479920" y="603579"/>
                </a:moveTo>
                <a:cubicBezTo>
                  <a:pt x="1481204" y="602937"/>
                  <a:pt x="1483131" y="602937"/>
                  <a:pt x="1483774" y="604543"/>
                </a:cubicBezTo>
                <a:cubicBezTo>
                  <a:pt x="1484737" y="606791"/>
                  <a:pt x="1480883" y="610003"/>
                  <a:pt x="1484737" y="612251"/>
                </a:cubicBezTo>
                <a:cubicBezTo>
                  <a:pt x="1485058" y="612572"/>
                  <a:pt x="1482810" y="613215"/>
                  <a:pt x="1481847" y="612894"/>
                </a:cubicBezTo>
                <a:cubicBezTo>
                  <a:pt x="1472212" y="608718"/>
                  <a:pt x="1464504" y="612251"/>
                  <a:pt x="1456796" y="617390"/>
                </a:cubicBezTo>
                <a:cubicBezTo>
                  <a:pt x="1455512" y="618353"/>
                  <a:pt x="1453585" y="618353"/>
                  <a:pt x="1450694" y="616426"/>
                </a:cubicBezTo>
                <a:cubicBezTo>
                  <a:pt x="1460329" y="610324"/>
                  <a:pt x="1470285" y="607433"/>
                  <a:pt x="1479920" y="603579"/>
                </a:cubicBezTo>
                <a:close/>
                <a:moveTo>
                  <a:pt x="1216566" y="577887"/>
                </a:moveTo>
                <a:cubicBezTo>
                  <a:pt x="1218172" y="577887"/>
                  <a:pt x="1219456" y="579172"/>
                  <a:pt x="1218814" y="580777"/>
                </a:cubicBezTo>
                <a:cubicBezTo>
                  <a:pt x="1218493" y="583025"/>
                  <a:pt x="1216887" y="584631"/>
                  <a:pt x="1214960" y="585595"/>
                </a:cubicBezTo>
                <a:cubicBezTo>
                  <a:pt x="1213033" y="584952"/>
                  <a:pt x="1212391" y="583668"/>
                  <a:pt x="1212391" y="582383"/>
                </a:cubicBezTo>
                <a:cubicBezTo>
                  <a:pt x="1212391" y="579814"/>
                  <a:pt x="1213676" y="577887"/>
                  <a:pt x="1216566" y="577887"/>
                </a:cubicBezTo>
                <a:close/>
                <a:moveTo>
                  <a:pt x="1081678" y="569536"/>
                </a:moveTo>
                <a:cubicBezTo>
                  <a:pt x="1083605" y="569215"/>
                  <a:pt x="1084247" y="571785"/>
                  <a:pt x="1084889" y="573711"/>
                </a:cubicBezTo>
                <a:cubicBezTo>
                  <a:pt x="1085210" y="576281"/>
                  <a:pt x="1083605" y="577565"/>
                  <a:pt x="1081678" y="577886"/>
                </a:cubicBezTo>
                <a:cubicBezTo>
                  <a:pt x="1079109" y="578208"/>
                  <a:pt x="1078145" y="576602"/>
                  <a:pt x="1077824" y="574354"/>
                </a:cubicBezTo>
                <a:cubicBezTo>
                  <a:pt x="1077503" y="571463"/>
                  <a:pt x="1079109" y="569858"/>
                  <a:pt x="1081678" y="569536"/>
                </a:cubicBezTo>
                <a:close/>
                <a:moveTo>
                  <a:pt x="1416651" y="567288"/>
                </a:moveTo>
                <a:cubicBezTo>
                  <a:pt x="1412476" y="565682"/>
                  <a:pt x="1408622" y="567288"/>
                  <a:pt x="1404768" y="569215"/>
                </a:cubicBezTo>
                <a:cubicBezTo>
                  <a:pt x="1389031" y="577565"/>
                  <a:pt x="1372009" y="583025"/>
                  <a:pt x="1354988" y="585273"/>
                </a:cubicBezTo>
                <a:cubicBezTo>
                  <a:pt x="1338287" y="587521"/>
                  <a:pt x="1320945" y="587521"/>
                  <a:pt x="1303923" y="586557"/>
                </a:cubicBezTo>
                <a:cubicBezTo>
                  <a:pt x="1297499" y="586236"/>
                  <a:pt x="1291397" y="583988"/>
                  <a:pt x="1287222" y="580777"/>
                </a:cubicBezTo>
                <a:cubicBezTo>
                  <a:pt x="1292200" y="583346"/>
                  <a:pt x="1296054" y="586879"/>
                  <a:pt x="1298624" y="591295"/>
                </a:cubicBezTo>
                <a:lnTo>
                  <a:pt x="1301964" y="605601"/>
                </a:lnTo>
                <a:lnTo>
                  <a:pt x="1301996" y="605506"/>
                </a:lnTo>
                <a:lnTo>
                  <a:pt x="1327989" y="617407"/>
                </a:lnTo>
                <a:lnTo>
                  <a:pt x="1328010" y="617389"/>
                </a:lnTo>
                <a:cubicBezTo>
                  <a:pt x="1345674" y="614177"/>
                  <a:pt x="1363659" y="613214"/>
                  <a:pt x="1381644" y="611929"/>
                </a:cubicBezTo>
                <a:cubicBezTo>
                  <a:pt x="1383893" y="611608"/>
                  <a:pt x="1386462" y="612250"/>
                  <a:pt x="1388710" y="612893"/>
                </a:cubicBezTo>
                <a:cubicBezTo>
                  <a:pt x="1393206" y="614177"/>
                  <a:pt x="1396418" y="613856"/>
                  <a:pt x="1398987" y="609039"/>
                </a:cubicBezTo>
                <a:cubicBezTo>
                  <a:pt x="1400593" y="606148"/>
                  <a:pt x="1403483" y="603900"/>
                  <a:pt x="1407016" y="604542"/>
                </a:cubicBezTo>
                <a:cubicBezTo>
                  <a:pt x="1410870" y="605506"/>
                  <a:pt x="1410228" y="608718"/>
                  <a:pt x="1409264" y="611929"/>
                </a:cubicBezTo>
                <a:cubicBezTo>
                  <a:pt x="1408943" y="613535"/>
                  <a:pt x="1408943" y="614820"/>
                  <a:pt x="1410549" y="615462"/>
                </a:cubicBezTo>
                <a:cubicBezTo>
                  <a:pt x="1412797" y="616104"/>
                  <a:pt x="1415367" y="615141"/>
                  <a:pt x="1415688" y="613214"/>
                </a:cubicBezTo>
                <a:cubicBezTo>
                  <a:pt x="1417615" y="605827"/>
                  <a:pt x="1421469" y="599083"/>
                  <a:pt x="1425002" y="592660"/>
                </a:cubicBezTo>
                <a:cubicBezTo>
                  <a:pt x="1426607" y="589769"/>
                  <a:pt x="1423717" y="587200"/>
                  <a:pt x="1421790" y="585273"/>
                </a:cubicBezTo>
                <a:cubicBezTo>
                  <a:pt x="1419542" y="582703"/>
                  <a:pt x="1417294" y="579813"/>
                  <a:pt x="1420505" y="576923"/>
                </a:cubicBezTo>
                <a:cubicBezTo>
                  <a:pt x="1426607" y="570499"/>
                  <a:pt x="1420505" y="568894"/>
                  <a:pt x="1416651" y="567288"/>
                </a:cubicBezTo>
                <a:close/>
                <a:moveTo>
                  <a:pt x="1430783" y="559901"/>
                </a:moveTo>
                <a:lnTo>
                  <a:pt x="1431104" y="560222"/>
                </a:lnTo>
                <a:lnTo>
                  <a:pt x="1430839" y="560209"/>
                </a:lnTo>
                <a:close/>
                <a:moveTo>
                  <a:pt x="1096451" y="534851"/>
                </a:moveTo>
                <a:cubicBezTo>
                  <a:pt x="1098699" y="535172"/>
                  <a:pt x="1100304" y="536456"/>
                  <a:pt x="1100304" y="538704"/>
                </a:cubicBezTo>
                <a:cubicBezTo>
                  <a:pt x="1099662" y="540631"/>
                  <a:pt x="1098699" y="541916"/>
                  <a:pt x="1096451" y="541595"/>
                </a:cubicBezTo>
                <a:cubicBezTo>
                  <a:pt x="1093881" y="541274"/>
                  <a:pt x="1093239" y="539026"/>
                  <a:pt x="1093239" y="537099"/>
                </a:cubicBezTo>
                <a:cubicBezTo>
                  <a:pt x="1093239" y="535493"/>
                  <a:pt x="1094524" y="534529"/>
                  <a:pt x="1096451" y="534851"/>
                </a:cubicBezTo>
                <a:close/>
                <a:moveTo>
                  <a:pt x="1406052" y="532281"/>
                </a:moveTo>
                <a:cubicBezTo>
                  <a:pt x="1408942" y="533566"/>
                  <a:pt x="1412475" y="534208"/>
                  <a:pt x="1412796" y="538062"/>
                </a:cubicBezTo>
                <a:cubicBezTo>
                  <a:pt x="1412796" y="538704"/>
                  <a:pt x="1411512" y="539668"/>
                  <a:pt x="1411191" y="539668"/>
                </a:cubicBezTo>
                <a:cubicBezTo>
                  <a:pt x="1407979" y="538704"/>
                  <a:pt x="1407979" y="534850"/>
                  <a:pt x="1406052" y="532281"/>
                </a:cubicBezTo>
                <a:close/>
                <a:moveTo>
                  <a:pt x="1601320" y="529069"/>
                </a:moveTo>
                <a:cubicBezTo>
                  <a:pt x="1604531" y="528106"/>
                  <a:pt x="1608706" y="526500"/>
                  <a:pt x="1610312" y="529712"/>
                </a:cubicBezTo>
                <a:cubicBezTo>
                  <a:pt x="1612239" y="533245"/>
                  <a:pt x="1607743" y="535814"/>
                  <a:pt x="1605174" y="537741"/>
                </a:cubicBezTo>
                <a:cubicBezTo>
                  <a:pt x="1602283" y="539989"/>
                  <a:pt x="1596503" y="538383"/>
                  <a:pt x="1596824" y="544485"/>
                </a:cubicBezTo>
                <a:cubicBezTo>
                  <a:pt x="1596824" y="544806"/>
                  <a:pt x="1594897" y="545128"/>
                  <a:pt x="1594575" y="545128"/>
                </a:cubicBezTo>
                <a:cubicBezTo>
                  <a:pt x="1587189" y="536777"/>
                  <a:pt x="1581408" y="546412"/>
                  <a:pt x="1574984" y="547055"/>
                </a:cubicBezTo>
                <a:cubicBezTo>
                  <a:pt x="1567598" y="547697"/>
                  <a:pt x="1560532" y="551551"/>
                  <a:pt x="1553145" y="554441"/>
                </a:cubicBezTo>
                <a:cubicBezTo>
                  <a:pt x="1564386" y="546091"/>
                  <a:pt x="1575627" y="538383"/>
                  <a:pt x="1589437" y="535814"/>
                </a:cubicBezTo>
                <a:cubicBezTo>
                  <a:pt x="1592006" y="535171"/>
                  <a:pt x="1594575" y="534850"/>
                  <a:pt x="1596181" y="532602"/>
                </a:cubicBezTo>
                <a:cubicBezTo>
                  <a:pt x="1597466" y="530996"/>
                  <a:pt x="1599072" y="529712"/>
                  <a:pt x="1601320" y="529069"/>
                </a:cubicBezTo>
                <a:close/>
                <a:moveTo>
                  <a:pt x="418154" y="508194"/>
                </a:moveTo>
                <a:cubicBezTo>
                  <a:pt x="425219" y="514617"/>
                  <a:pt x="424577" y="522325"/>
                  <a:pt x="427467" y="528106"/>
                </a:cubicBezTo>
                <a:cubicBezTo>
                  <a:pt x="436781" y="547376"/>
                  <a:pt x="442883" y="567609"/>
                  <a:pt x="450591" y="587521"/>
                </a:cubicBezTo>
                <a:cubicBezTo>
                  <a:pt x="457978" y="606470"/>
                  <a:pt x="464401" y="625740"/>
                  <a:pt x="470182" y="645331"/>
                </a:cubicBezTo>
                <a:cubicBezTo>
                  <a:pt x="475642" y="663316"/>
                  <a:pt x="482707" y="680980"/>
                  <a:pt x="489130" y="698965"/>
                </a:cubicBezTo>
                <a:lnTo>
                  <a:pt x="501590" y="732511"/>
                </a:lnTo>
                <a:lnTo>
                  <a:pt x="501656" y="732366"/>
                </a:lnTo>
                <a:cubicBezTo>
                  <a:pt x="507758" y="743285"/>
                  <a:pt x="510006" y="755811"/>
                  <a:pt x="519320" y="765445"/>
                </a:cubicBezTo>
                <a:cubicBezTo>
                  <a:pt x="522211" y="768336"/>
                  <a:pt x="524138" y="773796"/>
                  <a:pt x="525744" y="778613"/>
                </a:cubicBezTo>
                <a:cubicBezTo>
                  <a:pt x="527349" y="783109"/>
                  <a:pt x="530882" y="783751"/>
                  <a:pt x="534094" y="781503"/>
                </a:cubicBezTo>
                <a:cubicBezTo>
                  <a:pt x="537948" y="778934"/>
                  <a:pt x="542444" y="777650"/>
                  <a:pt x="546298" y="777971"/>
                </a:cubicBezTo>
                <a:cubicBezTo>
                  <a:pt x="554969" y="778613"/>
                  <a:pt x="557538" y="768336"/>
                  <a:pt x="565568" y="768015"/>
                </a:cubicBezTo>
                <a:cubicBezTo>
                  <a:pt x="566531" y="768015"/>
                  <a:pt x="566531" y="764803"/>
                  <a:pt x="565568" y="763197"/>
                </a:cubicBezTo>
                <a:cubicBezTo>
                  <a:pt x="562677" y="757417"/>
                  <a:pt x="569101" y="759343"/>
                  <a:pt x="570385" y="757095"/>
                </a:cubicBezTo>
                <a:cubicBezTo>
                  <a:pt x="572633" y="753241"/>
                  <a:pt x="572955" y="757417"/>
                  <a:pt x="573597" y="758059"/>
                </a:cubicBezTo>
                <a:cubicBezTo>
                  <a:pt x="575845" y="760628"/>
                  <a:pt x="578093" y="759985"/>
                  <a:pt x="580663" y="758380"/>
                </a:cubicBezTo>
                <a:cubicBezTo>
                  <a:pt x="584838" y="755811"/>
                  <a:pt x="586765" y="750351"/>
                  <a:pt x="592224" y="749387"/>
                </a:cubicBezTo>
                <a:cubicBezTo>
                  <a:pt x="593830" y="749066"/>
                  <a:pt x="594793" y="746818"/>
                  <a:pt x="593509" y="744891"/>
                </a:cubicBezTo>
                <a:cubicBezTo>
                  <a:pt x="590619" y="739752"/>
                  <a:pt x="593830" y="736220"/>
                  <a:pt x="597042" y="731403"/>
                </a:cubicBezTo>
                <a:cubicBezTo>
                  <a:pt x="599932" y="743607"/>
                  <a:pt x="609888" y="738789"/>
                  <a:pt x="616633" y="740716"/>
                </a:cubicBezTo>
                <a:cubicBezTo>
                  <a:pt x="618559" y="744570"/>
                  <a:pt x="612136" y="745855"/>
                  <a:pt x="615027" y="748745"/>
                </a:cubicBezTo>
                <a:cubicBezTo>
                  <a:pt x="617917" y="751635"/>
                  <a:pt x="621771" y="756774"/>
                  <a:pt x="625947" y="749709"/>
                </a:cubicBezTo>
                <a:cubicBezTo>
                  <a:pt x="628516" y="745533"/>
                  <a:pt x="631406" y="743607"/>
                  <a:pt x="637509" y="743285"/>
                </a:cubicBezTo>
                <a:cubicBezTo>
                  <a:pt x="644253" y="742643"/>
                  <a:pt x="651640" y="739111"/>
                  <a:pt x="656136" y="732687"/>
                </a:cubicBezTo>
                <a:cubicBezTo>
                  <a:pt x="658705" y="728833"/>
                  <a:pt x="662881" y="727227"/>
                  <a:pt x="665771" y="730760"/>
                </a:cubicBezTo>
                <a:cubicBezTo>
                  <a:pt x="668019" y="733329"/>
                  <a:pt x="668019" y="736862"/>
                  <a:pt x="662881" y="739431"/>
                </a:cubicBezTo>
                <a:cubicBezTo>
                  <a:pt x="658384" y="742001"/>
                  <a:pt x="655815" y="747781"/>
                  <a:pt x="653567" y="752920"/>
                </a:cubicBezTo>
                <a:cubicBezTo>
                  <a:pt x="648428" y="763519"/>
                  <a:pt x="636867" y="768657"/>
                  <a:pt x="631085" y="778934"/>
                </a:cubicBezTo>
                <a:cubicBezTo>
                  <a:pt x="629158" y="782467"/>
                  <a:pt x="625626" y="786321"/>
                  <a:pt x="627874" y="789854"/>
                </a:cubicBezTo>
                <a:cubicBezTo>
                  <a:pt x="630764" y="794350"/>
                  <a:pt x="632370" y="801094"/>
                  <a:pt x="641041" y="800131"/>
                </a:cubicBezTo>
                <a:cubicBezTo>
                  <a:pt x="653567" y="798526"/>
                  <a:pt x="665450" y="803664"/>
                  <a:pt x="677654" y="805912"/>
                </a:cubicBezTo>
                <a:cubicBezTo>
                  <a:pt x="679902" y="806554"/>
                  <a:pt x="681508" y="806876"/>
                  <a:pt x="683114" y="804628"/>
                </a:cubicBezTo>
                <a:cubicBezTo>
                  <a:pt x="684077" y="803343"/>
                  <a:pt x="685683" y="802379"/>
                  <a:pt x="686325" y="800774"/>
                </a:cubicBezTo>
                <a:cubicBezTo>
                  <a:pt x="688895" y="795314"/>
                  <a:pt x="690821" y="787927"/>
                  <a:pt x="687289" y="784073"/>
                </a:cubicBezTo>
                <a:cubicBezTo>
                  <a:pt x="683756" y="780219"/>
                  <a:pt x="677011" y="783109"/>
                  <a:pt x="671873" y="785679"/>
                </a:cubicBezTo>
                <a:cubicBezTo>
                  <a:pt x="670267" y="786642"/>
                  <a:pt x="669303" y="789533"/>
                  <a:pt x="666735" y="787285"/>
                </a:cubicBezTo>
                <a:cubicBezTo>
                  <a:pt x="665129" y="785679"/>
                  <a:pt x="666092" y="783751"/>
                  <a:pt x="666092" y="782146"/>
                </a:cubicBezTo>
                <a:cubicBezTo>
                  <a:pt x="666092" y="779255"/>
                  <a:pt x="668341" y="777329"/>
                  <a:pt x="670588" y="777650"/>
                </a:cubicBezTo>
                <a:cubicBezTo>
                  <a:pt x="684077" y="779577"/>
                  <a:pt x="688253" y="770263"/>
                  <a:pt x="692106" y="760307"/>
                </a:cubicBezTo>
                <a:cubicBezTo>
                  <a:pt x="696281" y="749066"/>
                  <a:pt x="698208" y="737826"/>
                  <a:pt x="695960" y="725300"/>
                </a:cubicBezTo>
                <a:cubicBezTo>
                  <a:pt x="693069" y="708921"/>
                  <a:pt x="698851" y="694148"/>
                  <a:pt x="708486" y="680980"/>
                </a:cubicBezTo>
                <a:cubicBezTo>
                  <a:pt x="713946" y="673593"/>
                  <a:pt x="731931" y="672630"/>
                  <a:pt x="739317" y="678090"/>
                </a:cubicBezTo>
                <a:cubicBezTo>
                  <a:pt x="752485" y="688045"/>
                  <a:pt x="766295" y="696074"/>
                  <a:pt x="784280" y="693505"/>
                </a:cubicBezTo>
                <a:cubicBezTo>
                  <a:pt x="790383" y="692542"/>
                  <a:pt x="797127" y="694790"/>
                  <a:pt x="803550" y="697359"/>
                </a:cubicBezTo>
                <a:cubicBezTo>
                  <a:pt x="809331" y="699928"/>
                  <a:pt x="816075" y="697038"/>
                  <a:pt x="822499" y="698644"/>
                </a:cubicBezTo>
                <a:cubicBezTo>
                  <a:pt x="830528" y="700892"/>
                  <a:pt x="838878" y="700892"/>
                  <a:pt x="846907" y="706352"/>
                </a:cubicBezTo>
                <a:cubicBezTo>
                  <a:pt x="846265" y="696074"/>
                  <a:pt x="845944" y="686760"/>
                  <a:pt x="842090" y="678090"/>
                </a:cubicBezTo>
                <a:cubicBezTo>
                  <a:pt x="837914" y="668776"/>
                  <a:pt x="835024" y="659141"/>
                  <a:pt x="830528" y="650469"/>
                </a:cubicBezTo>
                <a:cubicBezTo>
                  <a:pt x="826674" y="643082"/>
                  <a:pt x="828601" y="635053"/>
                  <a:pt x="827316" y="627345"/>
                </a:cubicBezTo>
                <a:cubicBezTo>
                  <a:pt x="825389" y="616747"/>
                  <a:pt x="822819" y="606148"/>
                  <a:pt x="819608" y="595872"/>
                </a:cubicBezTo>
                <a:cubicBezTo>
                  <a:pt x="818965" y="593944"/>
                  <a:pt x="818002" y="591696"/>
                  <a:pt x="819287" y="589769"/>
                </a:cubicBezTo>
                <a:cubicBezTo>
                  <a:pt x="824104" y="595229"/>
                  <a:pt x="832776" y="619638"/>
                  <a:pt x="831492" y="626061"/>
                </a:cubicBezTo>
                <a:cubicBezTo>
                  <a:pt x="830528" y="631199"/>
                  <a:pt x="833097" y="635696"/>
                  <a:pt x="834703" y="639550"/>
                </a:cubicBezTo>
                <a:cubicBezTo>
                  <a:pt x="843374" y="659783"/>
                  <a:pt x="849476" y="680658"/>
                  <a:pt x="854294" y="702176"/>
                </a:cubicBezTo>
                <a:cubicBezTo>
                  <a:pt x="855578" y="708278"/>
                  <a:pt x="858469" y="711490"/>
                  <a:pt x="864250" y="714380"/>
                </a:cubicBezTo>
                <a:cubicBezTo>
                  <a:pt x="872600" y="718556"/>
                  <a:pt x="880308" y="724336"/>
                  <a:pt x="889301" y="728512"/>
                </a:cubicBezTo>
                <a:cubicBezTo>
                  <a:pt x="897972" y="732687"/>
                  <a:pt x="898293" y="732045"/>
                  <a:pt x="902147" y="723052"/>
                </a:cubicBezTo>
                <a:cubicBezTo>
                  <a:pt x="906322" y="713417"/>
                  <a:pt x="907286" y="702176"/>
                  <a:pt x="916921" y="694790"/>
                </a:cubicBezTo>
                <a:cubicBezTo>
                  <a:pt x="922701" y="690294"/>
                  <a:pt x="927840" y="689651"/>
                  <a:pt x="934263" y="692220"/>
                </a:cubicBezTo>
                <a:cubicBezTo>
                  <a:pt x="940687" y="694790"/>
                  <a:pt x="939081" y="700570"/>
                  <a:pt x="939081" y="705067"/>
                </a:cubicBezTo>
                <a:cubicBezTo>
                  <a:pt x="939081" y="725943"/>
                  <a:pt x="939081" y="746497"/>
                  <a:pt x="940365" y="767373"/>
                </a:cubicBezTo>
                <a:cubicBezTo>
                  <a:pt x="940687" y="773475"/>
                  <a:pt x="937796" y="779255"/>
                  <a:pt x="935548" y="785036"/>
                </a:cubicBezTo>
                <a:lnTo>
                  <a:pt x="936124" y="786116"/>
                </a:lnTo>
                <a:lnTo>
                  <a:pt x="935547" y="785679"/>
                </a:lnTo>
                <a:cubicBezTo>
                  <a:pt x="932015" y="789212"/>
                  <a:pt x="932979" y="791138"/>
                  <a:pt x="937475" y="791780"/>
                </a:cubicBezTo>
                <a:cubicBezTo>
                  <a:pt x="940044" y="792102"/>
                  <a:pt x="942935" y="790175"/>
                  <a:pt x="945825" y="791780"/>
                </a:cubicBezTo>
                <a:lnTo>
                  <a:pt x="941103" y="789622"/>
                </a:lnTo>
                <a:lnTo>
                  <a:pt x="942252" y="789533"/>
                </a:lnTo>
                <a:cubicBezTo>
                  <a:pt x="943657" y="789453"/>
                  <a:pt x="945022" y="789694"/>
                  <a:pt x="946146" y="791139"/>
                </a:cubicBezTo>
                <a:cubicBezTo>
                  <a:pt x="955782" y="796278"/>
                  <a:pt x="959635" y="794993"/>
                  <a:pt x="962847" y="785036"/>
                </a:cubicBezTo>
                <a:cubicBezTo>
                  <a:pt x="963489" y="782788"/>
                  <a:pt x="964132" y="780540"/>
                  <a:pt x="965416" y="778613"/>
                </a:cubicBezTo>
                <a:cubicBezTo>
                  <a:pt x="968949" y="773796"/>
                  <a:pt x="972803" y="769299"/>
                  <a:pt x="963810" y="765767"/>
                </a:cubicBezTo>
                <a:cubicBezTo>
                  <a:pt x="960920" y="764803"/>
                  <a:pt x="961884" y="761913"/>
                  <a:pt x="962847" y="759665"/>
                </a:cubicBezTo>
                <a:cubicBezTo>
                  <a:pt x="964132" y="756774"/>
                  <a:pt x="967343" y="755489"/>
                  <a:pt x="969270" y="756774"/>
                </a:cubicBezTo>
                <a:cubicBezTo>
                  <a:pt x="979548" y="762876"/>
                  <a:pt x="986613" y="758059"/>
                  <a:pt x="994000" y="751315"/>
                </a:cubicBezTo>
                <a:cubicBezTo>
                  <a:pt x="995927" y="749387"/>
                  <a:pt x="1000102" y="750030"/>
                  <a:pt x="1002992" y="748424"/>
                </a:cubicBezTo>
                <a:cubicBezTo>
                  <a:pt x="1008773" y="745212"/>
                  <a:pt x="1014875" y="742001"/>
                  <a:pt x="1011985" y="733008"/>
                </a:cubicBezTo>
                <a:cubicBezTo>
                  <a:pt x="1010379" y="728833"/>
                  <a:pt x="1011985" y="724015"/>
                  <a:pt x="1015839" y="720161"/>
                </a:cubicBezTo>
                <a:cubicBezTo>
                  <a:pt x="1021299" y="715023"/>
                  <a:pt x="1025153" y="715344"/>
                  <a:pt x="1029007" y="721767"/>
                </a:cubicBezTo>
                <a:cubicBezTo>
                  <a:pt x="1029649" y="723052"/>
                  <a:pt x="1029970" y="724336"/>
                  <a:pt x="1030933" y="725621"/>
                </a:cubicBezTo>
                <a:cubicBezTo>
                  <a:pt x="1033503" y="729154"/>
                  <a:pt x="1034787" y="736220"/>
                  <a:pt x="1038321" y="735577"/>
                </a:cubicBezTo>
                <a:cubicBezTo>
                  <a:pt x="1043459" y="734614"/>
                  <a:pt x="1049561" y="730760"/>
                  <a:pt x="1051488" y="724979"/>
                </a:cubicBezTo>
                <a:cubicBezTo>
                  <a:pt x="1054057" y="717592"/>
                  <a:pt x="1058875" y="716308"/>
                  <a:pt x="1065619" y="716629"/>
                </a:cubicBezTo>
                <a:cubicBezTo>
                  <a:pt x="1066903" y="716629"/>
                  <a:pt x="1069473" y="717592"/>
                  <a:pt x="1069473" y="717592"/>
                </a:cubicBezTo>
                <a:cubicBezTo>
                  <a:pt x="1073327" y="707957"/>
                  <a:pt x="1080714" y="711169"/>
                  <a:pt x="1088422" y="711169"/>
                </a:cubicBezTo>
                <a:cubicBezTo>
                  <a:pt x="1096451" y="711490"/>
                  <a:pt x="1102553" y="700570"/>
                  <a:pt x="1102874" y="689330"/>
                </a:cubicBezTo>
                <a:cubicBezTo>
                  <a:pt x="1100947" y="688045"/>
                  <a:pt x="1099662" y="689972"/>
                  <a:pt x="1098378" y="690614"/>
                </a:cubicBezTo>
                <a:cubicBezTo>
                  <a:pt x="1097093" y="691257"/>
                  <a:pt x="1095808" y="692220"/>
                  <a:pt x="1094845" y="690294"/>
                </a:cubicBezTo>
                <a:cubicBezTo>
                  <a:pt x="1094524" y="689330"/>
                  <a:pt x="1095166" y="688045"/>
                  <a:pt x="1095488" y="687082"/>
                </a:cubicBezTo>
                <a:cubicBezTo>
                  <a:pt x="1096451" y="684834"/>
                  <a:pt x="1098699" y="684512"/>
                  <a:pt x="1100626" y="684191"/>
                </a:cubicBezTo>
                <a:cubicBezTo>
                  <a:pt x="1111866" y="683228"/>
                  <a:pt x="1118932" y="673272"/>
                  <a:pt x="1129209" y="670382"/>
                </a:cubicBezTo>
                <a:cubicBezTo>
                  <a:pt x="1131136" y="669739"/>
                  <a:pt x="1132421" y="666848"/>
                  <a:pt x="1133384" y="664921"/>
                </a:cubicBezTo>
                <a:cubicBezTo>
                  <a:pt x="1135954" y="659461"/>
                  <a:pt x="1138844" y="655287"/>
                  <a:pt x="1145910" y="656250"/>
                </a:cubicBezTo>
                <a:cubicBezTo>
                  <a:pt x="1147837" y="656571"/>
                  <a:pt x="1151370" y="654965"/>
                  <a:pt x="1151370" y="654002"/>
                </a:cubicBezTo>
                <a:cubicBezTo>
                  <a:pt x="1152333" y="643082"/>
                  <a:pt x="1162289" y="645331"/>
                  <a:pt x="1168070" y="641797"/>
                </a:cubicBezTo>
                <a:cubicBezTo>
                  <a:pt x="1176421" y="636659"/>
                  <a:pt x="1183807" y="638265"/>
                  <a:pt x="1191836" y="642119"/>
                </a:cubicBezTo>
                <a:lnTo>
                  <a:pt x="1192083" y="642256"/>
                </a:lnTo>
                <a:lnTo>
                  <a:pt x="1216888" y="623492"/>
                </a:lnTo>
                <a:lnTo>
                  <a:pt x="1237674" y="605541"/>
                </a:lnTo>
                <a:lnTo>
                  <a:pt x="1237763" y="605185"/>
                </a:lnTo>
                <a:cubicBezTo>
                  <a:pt x="1243544" y="598441"/>
                  <a:pt x="1249004" y="591054"/>
                  <a:pt x="1252858" y="583025"/>
                </a:cubicBezTo>
                <a:cubicBezTo>
                  <a:pt x="1255427" y="577565"/>
                  <a:pt x="1262171" y="578207"/>
                  <a:pt x="1264741" y="573069"/>
                </a:cubicBezTo>
                <a:cubicBezTo>
                  <a:pt x="1259602" y="569536"/>
                  <a:pt x="1254785" y="570499"/>
                  <a:pt x="1249967" y="573069"/>
                </a:cubicBezTo>
                <a:cubicBezTo>
                  <a:pt x="1245150" y="575638"/>
                  <a:pt x="1248040" y="580134"/>
                  <a:pt x="1249004" y="584952"/>
                </a:cubicBezTo>
                <a:cubicBezTo>
                  <a:pt x="1241938" y="576923"/>
                  <a:pt x="1243223" y="571142"/>
                  <a:pt x="1251573" y="568251"/>
                </a:cubicBezTo>
                <a:cubicBezTo>
                  <a:pt x="1261208" y="565040"/>
                  <a:pt x="1271164" y="567288"/>
                  <a:pt x="1278872" y="571463"/>
                </a:cubicBezTo>
                <a:cubicBezTo>
                  <a:pt x="1298784" y="582382"/>
                  <a:pt x="1319660" y="578529"/>
                  <a:pt x="1340535" y="579171"/>
                </a:cubicBezTo>
                <a:cubicBezTo>
                  <a:pt x="1362054" y="579813"/>
                  <a:pt x="1381644" y="572748"/>
                  <a:pt x="1399630" y="563434"/>
                </a:cubicBezTo>
                <a:cubicBezTo>
                  <a:pt x="1405250" y="560543"/>
                  <a:pt x="1410469" y="559580"/>
                  <a:pt x="1415608" y="559419"/>
                </a:cubicBezTo>
                <a:lnTo>
                  <a:pt x="1430839" y="560209"/>
                </a:lnTo>
                <a:lnTo>
                  <a:pt x="1436403" y="590452"/>
                </a:lnTo>
                <a:cubicBezTo>
                  <a:pt x="1435520" y="600689"/>
                  <a:pt x="1432870" y="610966"/>
                  <a:pt x="1431425" y="621243"/>
                </a:cubicBezTo>
                <a:cubicBezTo>
                  <a:pt x="1424359" y="616426"/>
                  <a:pt x="1420505" y="626381"/>
                  <a:pt x="1413440" y="626060"/>
                </a:cubicBezTo>
                <a:cubicBezTo>
                  <a:pt x="1411191" y="626060"/>
                  <a:pt x="1408943" y="627666"/>
                  <a:pt x="1406695" y="626703"/>
                </a:cubicBezTo>
                <a:cubicBezTo>
                  <a:pt x="1389995" y="618031"/>
                  <a:pt x="1372652" y="620922"/>
                  <a:pt x="1354988" y="623491"/>
                </a:cubicBezTo>
                <a:cubicBezTo>
                  <a:pt x="1349849" y="624454"/>
                  <a:pt x="1344068" y="622207"/>
                  <a:pt x="1338608" y="623812"/>
                </a:cubicBezTo>
                <a:cubicBezTo>
                  <a:pt x="1323835" y="627666"/>
                  <a:pt x="1312273" y="635053"/>
                  <a:pt x="1306171" y="650147"/>
                </a:cubicBezTo>
                <a:cubicBezTo>
                  <a:pt x="1303923" y="655928"/>
                  <a:pt x="1301353" y="661710"/>
                  <a:pt x="1296536" y="666527"/>
                </a:cubicBezTo>
                <a:cubicBezTo>
                  <a:pt x="1294288" y="668454"/>
                  <a:pt x="1291076" y="672308"/>
                  <a:pt x="1296857" y="677446"/>
                </a:cubicBezTo>
                <a:cubicBezTo>
                  <a:pt x="1286580" y="672629"/>
                  <a:pt x="1279514" y="676162"/>
                  <a:pt x="1278230" y="685154"/>
                </a:cubicBezTo>
                <a:cubicBezTo>
                  <a:pt x="1270522" y="673913"/>
                  <a:pt x="1262493" y="690935"/>
                  <a:pt x="1253500" y="683548"/>
                </a:cubicBezTo>
                <a:cubicBezTo>
                  <a:pt x="1270201" y="680979"/>
                  <a:pt x="1277266" y="666527"/>
                  <a:pt x="1289792" y="658819"/>
                </a:cubicBezTo>
                <a:cubicBezTo>
                  <a:pt x="1297178" y="654323"/>
                  <a:pt x="1298463" y="644366"/>
                  <a:pt x="1303923" y="637943"/>
                </a:cubicBezTo>
                <a:cubicBezTo>
                  <a:pt x="1307456" y="633768"/>
                  <a:pt x="1310667" y="629914"/>
                  <a:pt x="1315485" y="627666"/>
                </a:cubicBezTo>
                <a:lnTo>
                  <a:pt x="1320376" y="623653"/>
                </a:lnTo>
                <a:lnTo>
                  <a:pt x="1316127" y="626703"/>
                </a:lnTo>
                <a:cubicBezTo>
                  <a:pt x="1316448" y="616426"/>
                  <a:pt x="1308098" y="613856"/>
                  <a:pt x="1301675" y="609360"/>
                </a:cubicBezTo>
                <a:cubicBezTo>
                  <a:pt x="1300069" y="611929"/>
                  <a:pt x="1299105" y="613856"/>
                  <a:pt x="1298463" y="616104"/>
                </a:cubicBezTo>
                <a:lnTo>
                  <a:pt x="1298720" y="615334"/>
                </a:lnTo>
                <a:lnTo>
                  <a:pt x="1297821" y="617389"/>
                </a:lnTo>
                <a:cubicBezTo>
                  <a:pt x="1294930" y="622528"/>
                  <a:pt x="1290434" y="626381"/>
                  <a:pt x="1285938" y="629914"/>
                </a:cubicBezTo>
                <a:lnTo>
                  <a:pt x="1280791" y="638582"/>
                </a:lnTo>
                <a:lnTo>
                  <a:pt x="1280799" y="638586"/>
                </a:lnTo>
                <a:cubicBezTo>
                  <a:pt x="1280156" y="653680"/>
                  <a:pt x="1270843" y="663958"/>
                  <a:pt x="1259923" y="671987"/>
                </a:cubicBezTo>
                <a:cubicBezTo>
                  <a:pt x="1255427" y="675519"/>
                  <a:pt x="1247719" y="676483"/>
                  <a:pt x="1241617" y="675841"/>
                </a:cubicBezTo>
                <a:cubicBezTo>
                  <a:pt x="1229091" y="674556"/>
                  <a:pt x="1216887" y="670702"/>
                  <a:pt x="1204041" y="669739"/>
                </a:cubicBezTo>
                <a:cubicBezTo>
                  <a:pt x="1202435" y="670060"/>
                  <a:pt x="1202756" y="668454"/>
                  <a:pt x="1203077" y="667491"/>
                </a:cubicBezTo>
                <a:lnTo>
                  <a:pt x="1203078" y="667491"/>
                </a:lnTo>
                <a:lnTo>
                  <a:pt x="1203077" y="667490"/>
                </a:lnTo>
                <a:cubicBezTo>
                  <a:pt x="1202114" y="668132"/>
                  <a:pt x="1200829" y="668453"/>
                  <a:pt x="1199866" y="669096"/>
                </a:cubicBezTo>
                <a:lnTo>
                  <a:pt x="1198993" y="668969"/>
                </a:lnTo>
                <a:lnTo>
                  <a:pt x="1187661" y="672951"/>
                </a:lnTo>
                <a:cubicBezTo>
                  <a:pt x="1181880" y="671987"/>
                  <a:pt x="1178990" y="674878"/>
                  <a:pt x="1175136" y="678732"/>
                </a:cubicBezTo>
                <a:cubicBezTo>
                  <a:pt x="1172245" y="681301"/>
                  <a:pt x="1172887" y="682906"/>
                  <a:pt x="1174493" y="685154"/>
                </a:cubicBezTo>
                <a:cubicBezTo>
                  <a:pt x="1176099" y="687403"/>
                  <a:pt x="1178347" y="687082"/>
                  <a:pt x="1180595" y="685476"/>
                </a:cubicBezTo>
                <a:cubicBezTo>
                  <a:pt x="1182522" y="684191"/>
                  <a:pt x="1183486" y="680658"/>
                  <a:pt x="1187661" y="681301"/>
                </a:cubicBezTo>
                <a:cubicBezTo>
                  <a:pt x="1181238" y="693505"/>
                  <a:pt x="1178026" y="707636"/>
                  <a:pt x="1163895" y="714059"/>
                </a:cubicBezTo>
                <a:cubicBezTo>
                  <a:pt x="1155866" y="717914"/>
                  <a:pt x="1152655" y="722088"/>
                  <a:pt x="1162932" y="726906"/>
                </a:cubicBezTo>
                <a:cubicBezTo>
                  <a:pt x="1161326" y="731081"/>
                  <a:pt x="1157151" y="728512"/>
                  <a:pt x="1155224" y="730760"/>
                </a:cubicBezTo>
                <a:cubicBezTo>
                  <a:pt x="1152975" y="733651"/>
                  <a:pt x="1148479" y="734935"/>
                  <a:pt x="1153297" y="739752"/>
                </a:cubicBezTo>
                <a:cubicBezTo>
                  <a:pt x="1154742" y="741358"/>
                  <a:pt x="1155384" y="743125"/>
                  <a:pt x="1155063" y="744730"/>
                </a:cubicBezTo>
                <a:lnTo>
                  <a:pt x="1151292" y="748502"/>
                </a:lnTo>
                <a:lnTo>
                  <a:pt x="1144303" y="744249"/>
                </a:lnTo>
                <a:cubicBezTo>
                  <a:pt x="1142697" y="744569"/>
                  <a:pt x="1140449" y="745533"/>
                  <a:pt x="1141734" y="747781"/>
                </a:cubicBezTo>
                <a:cubicBezTo>
                  <a:pt x="1144303" y="751957"/>
                  <a:pt x="1147515" y="750029"/>
                  <a:pt x="1150726" y="748745"/>
                </a:cubicBezTo>
                <a:lnTo>
                  <a:pt x="1151049" y="748745"/>
                </a:lnTo>
                <a:lnTo>
                  <a:pt x="1151049" y="748745"/>
                </a:lnTo>
                <a:cubicBezTo>
                  <a:pt x="1148801" y="754526"/>
                  <a:pt x="1154581" y="753884"/>
                  <a:pt x="1157793" y="755169"/>
                </a:cubicBezTo>
                <a:cubicBezTo>
                  <a:pt x="1149443" y="761913"/>
                  <a:pt x="1142698" y="768657"/>
                  <a:pt x="1136917" y="776044"/>
                </a:cubicBezTo>
                <a:cubicBezTo>
                  <a:pt x="1134990" y="778613"/>
                  <a:pt x="1131778" y="779897"/>
                  <a:pt x="1129209" y="781503"/>
                </a:cubicBezTo>
                <a:cubicBezTo>
                  <a:pt x="1119896" y="786964"/>
                  <a:pt x="1120538" y="794350"/>
                  <a:pt x="1130173" y="799810"/>
                </a:cubicBezTo>
                <a:cubicBezTo>
                  <a:pt x="1131778" y="800452"/>
                  <a:pt x="1133063" y="801416"/>
                  <a:pt x="1136275" y="803664"/>
                </a:cubicBezTo>
                <a:cubicBezTo>
                  <a:pt x="1129209" y="802379"/>
                  <a:pt x="1124392" y="801094"/>
                  <a:pt x="1119574" y="800131"/>
                </a:cubicBezTo>
                <a:cubicBezTo>
                  <a:pt x="1123428" y="808482"/>
                  <a:pt x="1132421" y="813620"/>
                  <a:pt x="1140450" y="812656"/>
                </a:cubicBezTo>
                <a:cubicBezTo>
                  <a:pt x="1142056" y="812656"/>
                  <a:pt x="1143020" y="812014"/>
                  <a:pt x="1143662" y="810408"/>
                </a:cubicBezTo>
                <a:cubicBezTo>
                  <a:pt x="1144947" y="806554"/>
                  <a:pt x="1141414" y="806233"/>
                  <a:pt x="1139808" y="804306"/>
                </a:cubicBezTo>
                <a:cubicBezTo>
                  <a:pt x="1142698" y="803022"/>
                  <a:pt x="1144947" y="805591"/>
                  <a:pt x="1147516" y="805591"/>
                </a:cubicBezTo>
                <a:cubicBezTo>
                  <a:pt x="1150085" y="805591"/>
                  <a:pt x="1152655" y="803664"/>
                  <a:pt x="1155224" y="805912"/>
                </a:cubicBezTo>
                <a:cubicBezTo>
                  <a:pt x="1152655" y="808482"/>
                  <a:pt x="1148158" y="805912"/>
                  <a:pt x="1145589" y="808802"/>
                </a:cubicBezTo>
                <a:cubicBezTo>
                  <a:pt x="1161647" y="817795"/>
                  <a:pt x="1161647" y="817474"/>
                  <a:pt x="1177384" y="818759"/>
                </a:cubicBezTo>
                <a:cubicBezTo>
                  <a:pt x="1183165" y="819401"/>
                  <a:pt x="1187340" y="814905"/>
                  <a:pt x="1192799" y="815226"/>
                </a:cubicBezTo>
                <a:cubicBezTo>
                  <a:pt x="1195690" y="815226"/>
                  <a:pt x="1198259" y="811372"/>
                  <a:pt x="1201792" y="813941"/>
                </a:cubicBezTo>
                <a:cubicBezTo>
                  <a:pt x="1203398" y="815226"/>
                  <a:pt x="1203398" y="817153"/>
                  <a:pt x="1202756" y="818759"/>
                </a:cubicBezTo>
                <a:cubicBezTo>
                  <a:pt x="1200507" y="823255"/>
                  <a:pt x="1196653" y="820043"/>
                  <a:pt x="1193442" y="820686"/>
                </a:cubicBezTo>
                <a:cubicBezTo>
                  <a:pt x="1185091" y="822291"/>
                  <a:pt x="1176741" y="822612"/>
                  <a:pt x="1168391" y="822612"/>
                </a:cubicBezTo>
                <a:cubicBezTo>
                  <a:pt x="1166785" y="822612"/>
                  <a:pt x="1164859" y="822934"/>
                  <a:pt x="1163253" y="822612"/>
                </a:cubicBezTo>
                <a:cubicBezTo>
                  <a:pt x="1153618" y="821006"/>
                  <a:pt x="1148479" y="824218"/>
                  <a:pt x="1145910" y="832890"/>
                </a:cubicBezTo>
                <a:cubicBezTo>
                  <a:pt x="1144947" y="836102"/>
                  <a:pt x="1146873" y="837707"/>
                  <a:pt x="1148801" y="839634"/>
                </a:cubicBezTo>
                <a:cubicBezTo>
                  <a:pt x="1152333" y="843167"/>
                  <a:pt x="1157472" y="843809"/>
                  <a:pt x="1161647" y="847021"/>
                </a:cubicBezTo>
                <a:cubicBezTo>
                  <a:pt x="1152975" y="847985"/>
                  <a:pt x="1145910" y="841883"/>
                  <a:pt x="1137560" y="841883"/>
                </a:cubicBezTo>
                <a:cubicBezTo>
                  <a:pt x="1140129" y="852481"/>
                  <a:pt x="1147195" y="856014"/>
                  <a:pt x="1158757" y="859546"/>
                </a:cubicBezTo>
                <a:cubicBezTo>
                  <a:pt x="1177384" y="865006"/>
                  <a:pt x="1195690" y="871751"/>
                  <a:pt x="1210142" y="885560"/>
                </a:cubicBezTo>
                <a:cubicBezTo>
                  <a:pt x="1217530" y="892305"/>
                  <a:pt x="1225880" y="896159"/>
                  <a:pt x="1236157" y="892626"/>
                </a:cubicBezTo>
                <a:cubicBezTo>
                  <a:pt x="1240653" y="891341"/>
                  <a:pt x="1243544" y="895196"/>
                  <a:pt x="1247397" y="894554"/>
                </a:cubicBezTo>
                <a:cubicBezTo>
                  <a:pt x="1243865" y="894874"/>
                  <a:pt x="1240332" y="894874"/>
                  <a:pt x="1237120" y="895838"/>
                </a:cubicBezTo>
                <a:cubicBezTo>
                  <a:pt x="1232624" y="896802"/>
                  <a:pt x="1224274" y="895196"/>
                  <a:pt x="1225238" y="901618"/>
                </a:cubicBezTo>
                <a:cubicBezTo>
                  <a:pt x="1226201" y="908363"/>
                  <a:pt x="1230697" y="915429"/>
                  <a:pt x="1237762" y="918640"/>
                </a:cubicBezTo>
                <a:cubicBezTo>
                  <a:pt x="1239047" y="918962"/>
                  <a:pt x="1241616" y="917356"/>
                  <a:pt x="1241616" y="920246"/>
                </a:cubicBezTo>
                <a:cubicBezTo>
                  <a:pt x="1241296" y="932450"/>
                  <a:pt x="1251572" y="937589"/>
                  <a:pt x="1257674" y="945618"/>
                </a:cubicBezTo>
                <a:cubicBezTo>
                  <a:pt x="1268273" y="960071"/>
                  <a:pt x="1280799" y="972917"/>
                  <a:pt x="1291397" y="987369"/>
                </a:cubicBezTo>
                <a:cubicBezTo>
                  <a:pt x="1300068" y="998931"/>
                  <a:pt x="1312272" y="1002143"/>
                  <a:pt x="1324155" y="1005997"/>
                </a:cubicBezTo>
                <a:cubicBezTo>
                  <a:pt x="1336038" y="1009851"/>
                  <a:pt x="1348885" y="1010172"/>
                  <a:pt x="1361410" y="1005997"/>
                </a:cubicBezTo>
                <a:cubicBezTo>
                  <a:pt x="1372008" y="1002464"/>
                  <a:pt x="1373293" y="998610"/>
                  <a:pt x="1366228" y="990260"/>
                </a:cubicBezTo>
                <a:cubicBezTo>
                  <a:pt x="1358520" y="980946"/>
                  <a:pt x="1353381" y="970027"/>
                  <a:pt x="1349206" y="958786"/>
                </a:cubicBezTo>
                <a:cubicBezTo>
                  <a:pt x="1346958" y="952684"/>
                  <a:pt x="1346316" y="944333"/>
                  <a:pt x="1352739" y="940158"/>
                </a:cubicBezTo>
                <a:cubicBezTo>
                  <a:pt x="1360768" y="934698"/>
                  <a:pt x="1370082" y="937589"/>
                  <a:pt x="1377468" y="942085"/>
                </a:cubicBezTo>
                <a:cubicBezTo>
                  <a:pt x="1387104" y="948187"/>
                  <a:pt x="1393206" y="957501"/>
                  <a:pt x="1398023" y="967779"/>
                </a:cubicBezTo>
                <a:cubicBezTo>
                  <a:pt x="1405731" y="984479"/>
                  <a:pt x="1391920" y="1000215"/>
                  <a:pt x="1381001" y="1009529"/>
                </a:cubicBezTo>
                <a:cubicBezTo>
                  <a:pt x="1366228" y="1018843"/>
                  <a:pt x="1350170" y="1015311"/>
                  <a:pt x="1334111" y="1013705"/>
                </a:cubicBezTo>
                <a:cubicBezTo>
                  <a:pt x="1323192" y="1012742"/>
                  <a:pt x="1315163" y="1005033"/>
                  <a:pt x="1304886" y="1002785"/>
                </a:cubicBezTo>
                <a:cubicBezTo>
                  <a:pt x="1304565" y="1003427"/>
                  <a:pt x="1303922" y="1004069"/>
                  <a:pt x="1303922" y="1004391"/>
                </a:cubicBezTo>
                <a:cubicBezTo>
                  <a:pt x="1307133" y="1025266"/>
                  <a:pt x="1302637" y="1032011"/>
                  <a:pt x="1280477" y="1032974"/>
                </a:cubicBezTo>
                <a:cubicBezTo>
                  <a:pt x="1258317" y="1033617"/>
                  <a:pt x="1235836" y="1036507"/>
                  <a:pt x="1213676" y="1031048"/>
                </a:cubicBezTo>
                <a:cubicBezTo>
                  <a:pt x="1207895" y="1029763"/>
                  <a:pt x="1201792" y="1028157"/>
                  <a:pt x="1196011" y="1025909"/>
                </a:cubicBezTo>
                <a:cubicBezTo>
                  <a:pt x="1192799" y="1024624"/>
                  <a:pt x="1189588" y="1024303"/>
                  <a:pt x="1190551" y="1030084"/>
                </a:cubicBezTo>
                <a:cubicBezTo>
                  <a:pt x="1192157" y="1039076"/>
                  <a:pt x="1188625" y="1042609"/>
                  <a:pt x="1179632" y="1040040"/>
                </a:cubicBezTo>
                <a:cubicBezTo>
                  <a:pt x="1167749" y="1036828"/>
                  <a:pt x="1157151" y="1031690"/>
                  <a:pt x="1147195" y="1024624"/>
                </a:cubicBezTo>
                <a:cubicBezTo>
                  <a:pt x="1139166" y="1019164"/>
                  <a:pt x="1131778" y="1011778"/>
                  <a:pt x="1120216" y="1012742"/>
                </a:cubicBezTo>
                <a:cubicBezTo>
                  <a:pt x="1116363" y="1013062"/>
                  <a:pt x="1112509" y="1013384"/>
                  <a:pt x="1108976" y="1013705"/>
                </a:cubicBezTo>
                <a:cubicBezTo>
                  <a:pt x="1102553" y="1014026"/>
                  <a:pt x="1102874" y="1020128"/>
                  <a:pt x="1103838" y="1024624"/>
                </a:cubicBezTo>
                <a:cubicBezTo>
                  <a:pt x="1105764" y="1032332"/>
                  <a:pt x="1110903" y="1039076"/>
                  <a:pt x="1113151" y="1047106"/>
                </a:cubicBezTo>
                <a:cubicBezTo>
                  <a:pt x="1114436" y="1051602"/>
                  <a:pt x="1122786" y="1048069"/>
                  <a:pt x="1124392" y="1053850"/>
                </a:cubicBezTo>
                <a:cubicBezTo>
                  <a:pt x="1126640" y="1055135"/>
                  <a:pt x="1128888" y="1056740"/>
                  <a:pt x="1129530" y="1059310"/>
                </a:cubicBezTo>
                <a:cubicBezTo>
                  <a:pt x="1132421" y="1060594"/>
                  <a:pt x="1134990" y="1062521"/>
                  <a:pt x="1137881" y="1063485"/>
                </a:cubicBezTo>
                <a:cubicBezTo>
                  <a:pt x="1147195" y="1066696"/>
                  <a:pt x="1150406" y="1071514"/>
                  <a:pt x="1149764" y="1081791"/>
                </a:cubicBezTo>
                <a:cubicBezTo>
                  <a:pt x="1150085" y="1082113"/>
                  <a:pt x="1150406" y="1082755"/>
                  <a:pt x="1150406" y="1083076"/>
                </a:cubicBezTo>
                <a:cubicBezTo>
                  <a:pt x="1151691" y="1085645"/>
                  <a:pt x="1152975" y="1088536"/>
                  <a:pt x="1154260" y="1091105"/>
                </a:cubicBezTo>
                <a:cubicBezTo>
                  <a:pt x="1155224" y="1093032"/>
                  <a:pt x="1155545" y="1095280"/>
                  <a:pt x="1154581" y="1096886"/>
                </a:cubicBezTo>
                <a:cubicBezTo>
                  <a:pt x="1148801" y="1104915"/>
                  <a:pt x="1145267" y="1115192"/>
                  <a:pt x="1134990" y="1118403"/>
                </a:cubicBezTo>
                <a:cubicBezTo>
                  <a:pt x="1126319" y="1121294"/>
                  <a:pt x="1118290" y="1117761"/>
                  <a:pt x="1111546" y="1111981"/>
                </a:cubicBezTo>
                <a:cubicBezTo>
                  <a:pt x="1107370" y="1108127"/>
                  <a:pt x="1103516" y="1103951"/>
                  <a:pt x="1100626" y="1099455"/>
                </a:cubicBezTo>
                <a:cubicBezTo>
                  <a:pt x="1098699" y="1096565"/>
                  <a:pt x="1102232" y="1097849"/>
                  <a:pt x="1103516" y="1097528"/>
                </a:cubicBezTo>
                <a:cubicBezTo>
                  <a:pt x="1106728" y="1102667"/>
                  <a:pt x="1109297" y="1108127"/>
                  <a:pt x="1115078" y="1111338"/>
                </a:cubicBezTo>
                <a:cubicBezTo>
                  <a:pt x="1128567" y="1118725"/>
                  <a:pt x="1135632" y="1116798"/>
                  <a:pt x="1145589" y="1103630"/>
                </a:cubicBezTo>
                <a:cubicBezTo>
                  <a:pt x="1149121" y="1098813"/>
                  <a:pt x="1153939" y="1094317"/>
                  <a:pt x="1149443" y="1087572"/>
                </a:cubicBezTo>
                <a:cubicBezTo>
                  <a:pt x="1149443" y="1087251"/>
                  <a:pt x="1149443" y="1087251"/>
                  <a:pt x="1149443" y="1086930"/>
                </a:cubicBezTo>
                <a:cubicBezTo>
                  <a:pt x="1148801" y="1086930"/>
                  <a:pt x="1148479" y="1086930"/>
                  <a:pt x="1148158" y="1086930"/>
                </a:cubicBezTo>
                <a:cubicBezTo>
                  <a:pt x="1146873" y="1086287"/>
                  <a:pt x="1146231" y="1085324"/>
                  <a:pt x="1146552" y="1084361"/>
                </a:cubicBezTo>
                <a:cubicBezTo>
                  <a:pt x="1150085" y="1076332"/>
                  <a:pt x="1143020" y="1073763"/>
                  <a:pt x="1139486" y="1068944"/>
                </a:cubicBezTo>
                <a:cubicBezTo>
                  <a:pt x="1136917" y="1071835"/>
                  <a:pt x="1134990" y="1073763"/>
                  <a:pt x="1131778" y="1075368"/>
                </a:cubicBezTo>
                <a:cubicBezTo>
                  <a:pt x="1120216" y="1081149"/>
                  <a:pt x="1105764" y="1078579"/>
                  <a:pt x="1096130" y="1088536"/>
                </a:cubicBezTo>
                <a:cubicBezTo>
                  <a:pt x="1089385" y="1093032"/>
                  <a:pt x="1083284" y="1090141"/>
                  <a:pt x="1076860" y="1086930"/>
                </a:cubicBezTo>
                <a:cubicBezTo>
                  <a:pt x="1073648" y="1085324"/>
                  <a:pt x="1073327" y="1082113"/>
                  <a:pt x="1071721" y="1079864"/>
                </a:cubicBezTo>
                <a:cubicBezTo>
                  <a:pt x="1069794" y="1076974"/>
                  <a:pt x="1075896" y="1072799"/>
                  <a:pt x="1071079" y="1071514"/>
                </a:cubicBezTo>
                <a:cubicBezTo>
                  <a:pt x="1066261" y="1070229"/>
                  <a:pt x="1067225" y="1077295"/>
                  <a:pt x="1063371" y="1077937"/>
                </a:cubicBezTo>
                <a:cubicBezTo>
                  <a:pt x="1062086" y="1075368"/>
                  <a:pt x="1068509" y="1072478"/>
                  <a:pt x="1063371" y="1068944"/>
                </a:cubicBezTo>
                <a:cubicBezTo>
                  <a:pt x="1059517" y="1066375"/>
                  <a:pt x="1057269" y="1069908"/>
                  <a:pt x="1054379" y="1070229"/>
                </a:cubicBezTo>
                <a:cubicBezTo>
                  <a:pt x="1045065" y="1071193"/>
                  <a:pt x="1039605" y="1076332"/>
                  <a:pt x="1035430" y="1083718"/>
                </a:cubicBezTo>
                <a:cubicBezTo>
                  <a:pt x="1037678" y="1087251"/>
                  <a:pt x="1041853" y="1084681"/>
                  <a:pt x="1045707" y="1087893"/>
                </a:cubicBezTo>
                <a:cubicBezTo>
                  <a:pt x="1028043" y="1089178"/>
                  <a:pt x="1016803" y="1099776"/>
                  <a:pt x="1011342" y="1113907"/>
                </a:cubicBezTo>
                <a:cubicBezTo>
                  <a:pt x="1007810" y="1123542"/>
                  <a:pt x="1013912" y="1133820"/>
                  <a:pt x="1018087" y="1143454"/>
                </a:cubicBezTo>
                <a:cubicBezTo>
                  <a:pt x="1017445" y="1146345"/>
                  <a:pt x="1011664" y="1141528"/>
                  <a:pt x="1012948" y="1146988"/>
                </a:cubicBezTo>
                <a:cubicBezTo>
                  <a:pt x="1010379" y="1153411"/>
                  <a:pt x="1013590" y="1160155"/>
                  <a:pt x="1012948" y="1166900"/>
                </a:cubicBezTo>
                <a:cubicBezTo>
                  <a:pt x="1011342" y="1181030"/>
                  <a:pt x="1009736" y="1194841"/>
                  <a:pt x="1005562" y="1208329"/>
                </a:cubicBezTo>
                <a:cubicBezTo>
                  <a:pt x="1002992" y="1216037"/>
                  <a:pt x="1004598" y="1224387"/>
                  <a:pt x="1002671" y="1231453"/>
                </a:cubicBezTo>
                <a:cubicBezTo>
                  <a:pt x="998817" y="1245263"/>
                  <a:pt x="1003634" y="1259394"/>
                  <a:pt x="998496" y="1273204"/>
                </a:cubicBezTo>
                <a:cubicBezTo>
                  <a:pt x="992715" y="1288942"/>
                  <a:pt x="1001386" y="1299861"/>
                  <a:pt x="1016160" y="1297612"/>
                </a:cubicBezTo>
                <a:cubicBezTo>
                  <a:pt x="1023868" y="1296328"/>
                  <a:pt x="1030291" y="1302109"/>
                  <a:pt x="1036072" y="1307248"/>
                </a:cubicBezTo>
                <a:cubicBezTo>
                  <a:pt x="1038641" y="1309817"/>
                  <a:pt x="1039926" y="1313671"/>
                  <a:pt x="1044101" y="1314956"/>
                </a:cubicBezTo>
                <a:cubicBezTo>
                  <a:pt x="1046349" y="1315598"/>
                  <a:pt x="1046671" y="1319452"/>
                  <a:pt x="1046349" y="1322021"/>
                </a:cubicBezTo>
                <a:cubicBezTo>
                  <a:pt x="1046028" y="1324912"/>
                  <a:pt x="1043459" y="1324269"/>
                  <a:pt x="1041211" y="1325233"/>
                </a:cubicBezTo>
                <a:cubicBezTo>
                  <a:pt x="1027722" y="1330371"/>
                  <a:pt x="1015518" y="1328123"/>
                  <a:pt x="1004277" y="1319452"/>
                </a:cubicBezTo>
                <a:cubicBezTo>
                  <a:pt x="1002028" y="1317846"/>
                  <a:pt x="998817" y="1316883"/>
                  <a:pt x="996890" y="1319452"/>
                </a:cubicBezTo>
                <a:cubicBezTo>
                  <a:pt x="995284" y="1321700"/>
                  <a:pt x="998174" y="1324269"/>
                  <a:pt x="999460" y="1325233"/>
                </a:cubicBezTo>
                <a:cubicBezTo>
                  <a:pt x="1008131" y="1330693"/>
                  <a:pt x="1005240" y="1341612"/>
                  <a:pt x="1011342" y="1348035"/>
                </a:cubicBezTo>
                <a:cubicBezTo>
                  <a:pt x="1011985" y="1348999"/>
                  <a:pt x="1012948" y="1350283"/>
                  <a:pt x="1011664" y="1351247"/>
                </a:cubicBezTo>
                <a:cubicBezTo>
                  <a:pt x="1002350" y="1358955"/>
                  <a:pt x="1008131" y="1367626"/>
                  <a:pt x="1011664" y="1374692"/>
                </a:cubicBezTo>
                <a:cubicBezTo>
                  <a:pt x="1015839" y="1383364"/>
                  <a:pt x="1015197" y="1392356"/>
                  <a:pt x="1017124" y="1401027"/>
                </a:cubicBezTo>
                <a:cubicBezTo>
                  <a:pt x="1018409" y="1405524"/>
                  <a:pt x="1019372" y="1408414"/>
                  <a:pt x="1024189" y="1411304"/>
                </a:cubicBezTo>
                <a:cubicBezTo>
                  <a:pt x="1012948" y="1414516"/>
                  <a:pt x="1016160" y="1420618"/>
                  <a:pt x="1020014" y="1427042"/>
                </a:cubicBezTo>
                <a:cubicBezTo>
                  <a:pt x="1021620" y="1429932"/>
                  <a:pt x="1022262" y="1432823"/>
                  <a:pt x="1024189" y="1437640"/>
                </a:cubicBezTo>
                <a:cubicBezTo>
                  <a:pt x="1015839" y="1431217"/>
                  <a:pt x="1008773" y="1425757"/>
                  <a:pt x="1003956" y="1418691"/>
                </a:cubicBezTo>
                <a:cubicBezTo>
                  <a:pt x="1001708" y="1415480"/>
                  <a:pt x="1000102" y="1415480"/>
                  <a:pt x="997212" y="1417406"/>
                </a:cubicBezTo>
                <a:cubicBezTo>
                  <a:pt x="997212" y="1411947"/>
                  <a:pt x="999780" y="1405202"/>
                  <a:pt x="990467" y="1404560"/>
                </a:cubicBezTo>
                <a:cubicBezTo>
                  <a:pt x="989504" y="1404560"/>
                  <a:pt x="988540" y="1402633"/>
                  <a:pt x="987898" y="1401348"/>
                </a:cubicBezTo>
                <a:cubicBezTo>
                  <a:pt x="986934" y="1399742"/>
                  <a:pt x="985650" y="1398458"/>
                  <a:pt x="983722" y="1399100"/>
                </a:cubicBezTo>
                <a:cubicBezTo>
                  <a:pt x="981796" y="1399742"/>
                  <a:pt x="981796" y="1401991"/>
                  <a:pt x="980832" y="1403276"/>
                </a:cubicBezTo>
                <a:cubicBezTo>
                  <a:pt x="979226" y="1404881"/>
                  <a:pt x="983080" y="1407772"/>
                  <a:pt x="980832" y="1408735"/>
                </a:cubicBezTo>
                <a:cubicBezTo>
                  <a:pt x="980511" y="1408735"/>
                  <a:pt x="979868" y="1409056"/>
                  <a:pt x="979226" y="1409056"/>
                </a:cubicBezTo>
                <a:cubicBezTo>
                  <a:pt x="973766" y="1406166"/>
                  <a:pt x="970555" y="1409699"/>
                  <a:pt x="967986" y="1413553"/>
                </a:cubicBezTo>
                <a:cubicBezTo>
                  <a:pt x="957708" y="1427684"/>
                  <a:pt x="956424" y="1444063"/>
                  <a:pt x="955782" y="1460443"/>
                </a:cubicBezTo>
                <a:cubicBezTo>
                  <a:pt x="955460" y="1468793"/>
                  <a:pt x="954176" y="1477464"/>
                  <a:pt x="957708" y="1485814"/>
                </a:cubicBezTo>
                <a:cubicBezTo>
                  <a:pt x="961884" y="1496413"/>
                  <a:pt x="969912" y="1502515"/>
                  <a:pt x="979868" y="1507011"/>
                </a:cubicBezTo>
                <a:cubicBezTo>
                  <a:pt x="983722" y="1508938"/>
                  <a:pt x="985970" y="1508938"/>
                  <a:pt x="989504" y="1504121"/>
                </a:cubicBezTo>
                <a:cubicBezTo>
                  <a:pt x="1007167" y="1479391"/>
                  <a:pt x="1030933" y="1461727"/>
                  <a:pt x="1060159" y="1453698"/>
                </a:cubicBezTo>
                <a:cubicBezTo>
                  <a:pt x="1074611" y="1449844"/>
                  <a:pt x="1090028" y="1448239"/>
                  <a:pt x="1104480" y="1444705"/>
                </a:cubicBezTo>
                <a:cubicBezTo>
                  <a:pt x="1122465" y="1439888"/>
                  <a:pt x="1127282" y="1454019"/>
                  <a:pt x="1135954" y="1463012"/>
                </a:cubicBezTo>
                <a:cubicBezTo>
                  <a:pt x="1142056" y="1469114"/>
                  <a:pt x="1148158" y="1475216"/>
                  <a:pt x="1152012" y="1483245"/>
                </a:cubicBezTo>
                <a:cubicBezTo>
                  <a:pt x="1152975" y="1485814"/>
                  <a:pt x="1155545" y="1485814"/>
                  <a:pt x="1158114" y="1485172"/>
                </a:cubicBezTo>
                <a:cubicBezTo>
                  <a:pt x="1172567" y="1480675"/>
                  <a:pt x="1187661" y="1476179"/>
                  <a:pt x="1196975" y="1464617"/>
                </a:cubicBezTo>
                <a:cubicBezTo>
                  <a:pt x="1204040" y="1455304"/>
                  <a:pt x="1211427" y="1450808"/>
                  <a:pt x="1222347" y="1448239"/>
                </a:cubicBezTo>
                <a:cubicBezTo>
                  <a:pt x="1229091" y="1446633"/>
                  <a:pt x="1235514" y="1441494"/>
                  <a:pt x="1240653" y="1435392"/>
                </a:cubicBezTo>
                <a:cubicBezTo>
                  <a:pt x="1245792" y="1429290"/>
                  <a:pt x="1252536" y="1424151"/>
                  <a:pt x="1260244" y="1420939"/>
                </a:cubicBezTo>
                <a:cubicBezTo>
                  <a:pt x="1263777" y="1419334"/>
                  <a:pt x="1268915" y="1418370"/>
                  <a:pt x="1268594" y="1413232"/>
                </a:cubicBezTo>
                <a:cubicBezTo>
                  <a:pt x="1268273" y="1407450"/>
                  <a:pt x="1262813" y="1408414"/>
                  <a:pt x="1258959" y="1407772"/>
                </a:cubicBezTo>
                <a:cubicBezTo>
                  <a:pt x="1242580" y="1404560"/>
                  <a:pt x="1231018" y="1382721"/>
                  <a:pt x="1237442" y="1366663"/>
                </a:cubicBezTo>
                <a:cubicBezTo>
                  <a:pt x="1242259" y="1369875"/>
                  <a:pt x="1244828" y="1374692"/>
                  <a:pt x="1246434" y="1380152"/>
                </a:cubicBezTo>
                <a:cubicBezTo>
                  <a:pt x="1247076" y="1383042"/>
                  <a:pt x="1248040" y="1385933"/>
                  <a:pt x="1249003" y="1388502"/>
                </a:cubicBezTo>
                <a:cubicBezTo>
                  <a:pt x="1254463" y="1401991"/>
                  <a:pt x="1260886" y="1401027"/>
                  <a:pt x="1272127" y="1396852"/>
                </a:cubicBezTo>
                <a:cubicBezTo>
                  <a:pt x="1277587" y="1394926"/>
                  <a:pt x="1282405" y="1391714"/>
                  <a:pt x="1287543" y="1396852"/>
                </a:cubicBezTo>
                <a:cubicBezTo>
                  <a:pt x="1293324" y="1402954"/>
                  <a:pt x="1291075" y="1414838"/>
                  <a:pt x="1282083" y="1417406"/>
                </a:cubicBezTo>
                <a:cubicBezTo>
                  <a:pt x="1264740" y="1422224"/>
                  <a:pt x="1253500" y="1435071"/>
                  <a:pt x="1240011" y="1445027"/>
                </a:cubicBezTo>
                <a:cubicBezTo>
                  <a:pt x="1232303" y="1450808"/>
                  <a:pt x="1224274" y="1456267"/>
                  <a:pt x="1219456" y="1464939"/>
                </a:cubicBezTo>
                <a:cubicBezTo>
                  <a:pt x="1218172" y="1467187"/>
                  <a:pt x="1215281" y="1468471"/>
                  <a:pt x="1212070" y="1469114"/>
                </a:cubicBezTo>
                <a:cubicBezTo>
                  <a:pt x="1194084" y="1472968"/>
                  <a:pt x="1178347" y="1482603"/>
                  <a:pt x="1161326" y="1488384"/>
                </a:cubicBezTo>
                <a:cubicBezTo>
                  <a:pt x="1159720" y="1489026"/>
                  <a:pt x="1156829" y="1489348"/>
                  <a:pt x="1157793" y="1491274"/>
                </a:cubicBezTo>
                <a:cubicBezTo>
                  <a:pt x="1161005" y="1498661"/>
                  <a:pt x="1159078" y="1507332"/>
                  <a:pt x="1164216" y="1514077"/>
                </a:cubicBezTo>
                <a:cubicBezTo>
                  <a:pt x="1166143" y="1516325"/>
                  <a:pt x="1167749" y="1518573"/>
                  <a:pt x="1167749" y="1521784"/>
                </a:cubicBezTo>
                <a:cubicBezTo>
                  <a:pt x="1167749" y="1550369"/>
                  <a:pt x="1161005" y="1576061"/>
                  <a:pt x="1136917" y="1595010"/>
                </a:cubicBezTo>
                <a:cubicBezTo>
                  <a:pt x="1123750" y="1605287"/>
                  <a:pt x="1112188" y="1617812"/>
                  <a:pt x="1099020" y="1627768"/>
                </a:cubicBezTo>
                <a:cubicBezTo>
                  <a:pt x="1075896" y="1645111"/>
                  <a:pt x="1049240" y="1648644"/>
                  <a:pt x="1021299" y="1641257"/>
                </a:cubicBezTo>
                <a:cubicBezTo>
                  <a:pt x="1005562" y="1637082"/>
                  <a:pt x="995284" y="1625199"/>
                  <a:pt x="988861" y="1611068"/>
                </a:cubicBezTo>
                <a:cubicBezTo>
                  <a:pt x="983401" y="1599185"/>
                  <a:pt x="980511" y="1586017"/>
                  <a:pt x="977620" y="1572850"/>
                </a:cubicBezTo>
                <a:cubicBezTo>
                  <a:pt x="974409" y="1558397"/>
                  <a:pt x="977942" y="1544266"/>
                  <a:pt x="981474" y="1530456"/>
                </a:cubicBezTo>
                <a:cubicBezTo>
                  <a:pt x="984686" y="1517930"/>
                  <a:pt x="984365" y="1516967"/>
                  <a:pt x="973124" y="1512150"/>
                </a:cubicBezTo>
                <a:cubicBezTo>
                  <a:pt x="952570" y="1503157"/>
                  <a:pt x="944541" y="1488063"/>
                  <a:pt x="945504" y="1460121"/>
                </a:cubicBezTo>
                <a:cubicBezTo>
                  <a:pt x="945825" y="1451771"/>
                  <a:pt x="947431" y="1443421"/>
                  <a:pt x="948073" y="1435071"/>
                </a:cubicBezTo>
                <a:cubicBezTo>
                  <a:pt x="948395" y="1428969"/>
                  <a:pt x="949679" y="1421903"/>
                  <a:pt x="941971" y="1418370"/>
                </a:cubicBezTo>
                <a:cubicBezTo>
                  <a:pt x="939723" y="1417406"/>
                  <a:pt x="940044" y="1416122"/>
                  <a:pt x="941971" y="1414838"/>
                </a:cubicBezTo>
                <a:cubicBezTo>
                  <a:pt x="947431" y="1410984"/>
                  <a:pt x="944219" y="1406487"/>
                  <a:pt x="940687" y="1405524"/>
                </a:cubicBezTo>
                <a:cubicBezTo>
                  <a:pt x="930731" y="1402954"/>
                  <a:pt x="923986" y="1394926"/>
                  <a:pt x="915957" y="1389787"/>
                </a:cubicBezTo>
                <a:cubicBezTo>
                  <a:pt x="905359" y="1383364"/>
                  <a:pt x="894761" y="1383364"/>
                  <a:pt x="883520" y="1379510"/>
                </a:cubicBezTo>
                <a:cubicBezTo>
                  <a:pt x="883198" y="1388502"/>
                  <a:pt x="890585" y="1393962"/>
                  <a:pt x="891870" y="1402312"/>
                </a:cubicBezTo>
                <a:cubicBezTo>
                  <a:pt x="883198" y="1399422"/>
                  <a:pt x="875812" y="1395888"/>
                  <a:pt x="872279" y="1387538"/>
                </a:cubicBezTo>
                <a:cubicBezTo>
                  <a:pt x="871636" y="1385612"/>
                  <a:pt x="870352" y="1383364"/>
                  <a:pt x="867140" y="1383684"/>
                </a:cubicBezTo>
                <a:cubicBezTo>
                  <a:pt x="859754" y="1384006"/>
                  <a:pt x="853973" y="1379188"/>
                  <a:pt x="847550" y="1377582"/>
                </a:cubicBezTo>
                <a:cubicBezTo>
                  <a:pt x="836951" y="1375334"/>
                  <a:pt x="838236" y="1366984"/>
                  <a:pt x="835666" y="1360239"/>
                </a:cubicBezTo>
                <a:cubicBezTo>
                  <a:pt x="834703" y="1357349"/>
                  <a:pt x="839520" y="1351568"/>
                  <a:pt x="832455" y="1351568"/>
                </a:cubicBezTo>
                <a:cubicBezTo>
                  <a:pt x="819287" y="1351889"/>
                  <a:pt x="816717" y="1353817"/>
                  <a:pt x="816717" y="1362809"/>
                </a:cubicBezTo>
                <a:cubicBezTo>
                  <a:pt x="816717" y="1377904"/>
                  <a:pt x="816717" y="1393320"/>
                  <a:pt x="813827" y="1408414"/>
                </a:cubicBezTo>
                <a:cubicBezTo>
                  <a:pt x="813185" y="1411947"/>
                  <a:pt x="814149" y="1414838"/>
                  <a:pt x="816075" y="1417406"/>
                </a:cubicBezTo>
                <a:cubicBezTo>
                  <a:pt x="819608" y="1421582"/>
                  <a:pt x="820571" y="1426078"/>
                  <a:pt x="820571" y="1431217"/>
                </a:cubicBezTo>
                <a:cubicBezTo>
                  <a:pt x="820250" y="1453698"/>
                  <a:pt x="824104" y="1475537"/>
                  <a:pt x="825389" y="1497698"/>
                </a:cubicBezTo>
                <a:cubicBezTo>
                  <a:pt x="826032" y="1513434"/>
                  <a:pt x="827316" y="1529172"/>
                  <a:pt x="826995" y="1544909"/>
                </a:cubicBezTo>
                <a:cubicBezTo>
                  <a:pt x="826995" y="1550689"/>
                  <a:pt x="832455" y="1553580"/>
                  <a:pt x="833739" y="1558719"/>
                </a:cubicBezTo>
                <a:cubicBezTo>
                  <a:pt x="836630" y="1568996"/>
                  <a:pt x="840484" y="1578951"/>
                  <a:pt x="845944" y="1587944"/>
                </a:cubicBezTo>
                <a:cubicBezTo>
                  <a:pt x="851082" y="1596294"/>
                  <a:pt x="849798" y="1606251"/>
                  <a:pt x="853330" y="1614922"/>
                </a:cubicBezTo>
                <a:cubicBezTo>
                  <a:pt x="860074" y="1630980"/>
                  <a:pt x="866819" y="1646717"/>
                  <a:pt x="875490" y="1661812"/>
                </a:cubicBezTo>
                <a:cubicBezTo>
                  <a:pt x="879344" y="1668556"/>
                  <a:pt x="885446" y="1673053"/>
                  <a:pt x="891549" y="1677870"/>
                </a:cubicBezTo>
                <a:cubicBezTo>
                  <a:pt x="903753" y="1687184"/>
                  <a:pt x="913388" y="1698745"/>
                  <a:pt x="920453" y="1712555"/>
                </a:cubicBezTo>
                <a:cubicBezTo>
                  <a:pt x="923665" y="1718658"/>
                  <a:pt x="929767" y="1721227"/>
                  <a:pt x="934263" y="1725724"/>
                </a:cubicBezTo>
                <a:cubicBezTo>
                  <a:pt x="942935" y="1734716"/>
                  <a:pt x="952570" y="1743387"/>
                  <a:pt x="959635" y="1753664"/>
                </a:cubicBezTo>
                <a:cubicBezTo>
                  <a:pt x="966058" y="1762978"/>
                  <a:pt x="977299" y="1765548"/>
                  <a:pt x="985970" y="1771328"/>
                </a:cubicBezTo>
                <a:cubicBezTo>
                  <a:pt x="1003956" y="1783211"/>
                  <a:pt x="1023225" y="1792525"/>
                  <a:pt x="1043459" y="1800554"/>
                </a:cubicBezTo>
                <a:lnTo>
                  <a:pt x="1055732" y="1805343"/>
                </a:lnTo>
                <a:lnTo>
                  <a:pt x="1064013" y="1801839"/>
                </a:lnTo>
                <a:cubicBezTo>
                  <a:pt x="1064977" y="1799591"/>
                  <a:pt x="1055342" y="1801197"/>
                  <a:pt x="1062086" y="1797664"/>
                </a:cubicBezTo>
                <a:cubicBezTo>
                  <a:pt x="1066583" y="1795416"/>
                  <a:pt x="1067867" y="1800233"/>
                  <a:pt x="1069473" y="1803766"/>
                </a:cubicBezTo>
                <a:cubicBezTo>
                  <a:pt x="1071079" y="1806978"/>
                  <a:pt x="1072364" y="1807941"/>
                  <a:pt x="1077181" y="1807941"/>
                </a:cubicBezTo>
                <a:cubicBezTo>
                  <a:pt x="1083605" y="1807941"/>
                  <a:pt x="1087459" y="1808584"/>
                  <a:pt x="1090991" y="1802482"/>
                </a:cubicBezTo>
                <a:cubicBezTo>
                  <a:pt x="1091634" y="1800876"/>
                  <a:pt x="1096130" y="1802161"/>
                  <a:pt x="1095809" y="1805372"/>
                </a:cubicBezTo>
                <a:cubicBezTo>
                  <a:pt x="1095809" y="1807299"/>
                  <a:pt x="1092918" y="1810511"/>
                  <a:pt x="1096130" y="1810511"/>
                </a:cubicBezTo>
                <a:cubicBezTo>
                  <a:pt x="1100626" y="1810511"/>
                  <a:pt x="1102232" y="1815650"/>
                  <a:pt x="1107050" y="1814686"/>
                </a:cubicBezTo>
                <a:cubicBezTo>
                  <a:pt x="1109298" y="1813722"/>
                  <a:pt x="1113794" y="1812117"/>
                  <a:pt x="1114115" y="1817576"/>
                </a:cubicBezTo>
                <a:lnTo>
                  <a:pt x="1113746" y="1817553"/>
                </a:lnTo>
                <a:lnTo>
                  <a:pt x="1115400" y="1817897"/>
                </a:lnTo>
                <a:lnTo>
                  <a:pt x="1116929" y="1818712"/>
                </a:lnTo>
                <a:lnTo>
                  <a:pt x="1129852" y="1822073"/>
                </a:lnTo>
                <a:cubicBezTo>
                  <a:pt x="1133064" y="1822876"/>
                  <a:pt x="1136516" y="1823277"/>
                  <a:pt x="1139447" y="1824521"/>
                </a:cubicBezTo>
                <a:lnTo>
                  <a:pt x="1145219" y="1831227"/>
                </a:lnTo>
                <a:lnTo>
                  <a:pt x="1147195" y="1832028"/>
                </a:lnTo>
                <a:cubicBezTo>
                  <a:pt x="1160041" y="1844554"/>
                  <a:pt x="1177384" y="1851619"/>
                  <a:pt x="1190230" y="1864466"/>
                </a:cubicBezTo>
                <a:cubicBezTo>
                  <a:pt x="1202113" y="1876348"/>
                  <a:pt x="1212391" y="1889195"/>
                  <a:pt x="1217208" y="1906538"/>
                </a:cubicBezTo>
                <a:cubicBezTo>
                  <a:pt x="1222026" y="1924202"/>
                  <a:pt x="1225558" y="1941866"/>
                  <a:pt x="1226843" y="1959851"/>
                </a:cubicBezTo>
                <a:cubicBezTo>
                  <a:pt x="1228770" y="1987792"/>
                  <a:pt x="1222989" y="2013806"/>
                  <a:pt x="1204683" y="2036288"/>
                </a:cubicBezTo>
                <a:cubicBezTo>
                  <a:pt x="1200187" y="2042069"/>
                  <a:pt x="1197296" y="2048813"/>
                  <a:pt x="1191194" y="2053631"/>
                </a:cubicBezTo>
                <a:cubicBezTo>
                  <a:pt x="1166143" y="2074186"/>
                  <a:pt x="1138202" y="2071937"/>
                  <a:pt x="1118290" y="2046244"/>
                </a:cubicBezTo>
                <a:cubicBezTo>
                  <a:pt x="1105764" y="2030186"/>
                  <a:pt x="1092597" y="2015091"/>
                  <a:pt x="1080714" y="1998712"/>
                </a:cubicBezTo>
                <a:cubicBezTo>
                  <a:pt x="1072685" y="1987471"/>
                  <a:pt x="1066903" y="1974946"/>
                  <a:pt x="1059517" y="1963384"/>
                </a:cubicBezTo>
                <a:cubicBezTo>
                  <a:pt x="1050525" y="1949574"/>
                  <a:pt x="1040890" y="1938012"/>
                  <a:pt x="1027079" y="1928377"/>
                </a:cubicBezTo>
                <a:cubicBezTo>
                  <a:pt x="1016481" y="1921311"/>
                  <a:pt x="1006846" y="1911677"/>
                  <a:pt x="998496" y="1901399"/>
                </a:cubicBezTo>
                <a:cubicBezTo>
                  <a:pt x="988861" y="1889516"/>
                  <a:pt x="976978" y="1879560"/>
                  <a:pt x="967986" y="1867356"/>
                </a:cubicBezTo>
                <a:cubicBezTo>
                  <a:pt x="953854" y="1848408"/>
                  <a:pt x="936511" y="1832349"/>
                  <a:pt x="920453" y="1815649"/>
                </a:cubicBezTo>
                <a:cubicBezTo>
                  <a:pt x="903753" y="1798627"/>
                  <a:pt x="889301" y="1780000"/>
                  <a:pt x="872600" y="1763299"/>
                </a:cubicBezTo>
                <a:cubicBezTo>
                  <a:pt x="864571" y="1755270"/>
                  <a:pt x="860396" y="1743387"/>
                  <a:pt x="853973" y="1733752"/>
                </a:cubicBezTo>
                <a:cubicBezTo>
                  <a:pt x="844016" y="1718658"/>
                  <a:pt x="840162" y="1700993"/>
                  <a:pt x="833739" y="1684614"/>
                </a:cubicBezTo>
                <a:cubicBezTo>
                  <a:pt x="830849" y="1676907"/>
                  <a:pt x="824747" y="1671126"/>
                  <a:pt x="820893" y="1663739"/>
                </a:cubicBezTo>
                <a:cubicBezTo>
                  <a:pt x="810295" y="1644148"/>
                  <a:pt x="804513" y="1623594"/>
                  <a:pt x="799696" y="1602075"/>
                </a:cubicBezTo>
                <a:cubicBezTo>
                  <a:pt x="795842" y="1585054"/>
                  <a:pt x="793915" y="1567711"/>
                  <a:pt x="789098" y="1550689"/>
                </a:cubicBezTo>
                <a:cubicBezTo>
                  <a:pt x="785565" y="1537842"/>
                  <a:pt x="785886" y="1523712"/>
                  <a:pt x="785565" y="1509902"/>
                </a:cubicBezTo>
                <a:cubicBezTo>
                  <a:pt x="785565" y="1501872"/>
                  <a:pt x="785244" y="1494165"/>
                  <a:pt x="783638" y="1486457"/>
                </a:cubicBezTo>
                <a:cubicBezTo>
                  <a:pt x="780747" y="1472325"/>
                  <a:pt x="777857" y="1458837"/>
                  <a:pt x="780426" y="1444063"/>
                </a:cubicBezTo>
                <a:cubicBezTo>
                  <a:pt x="782353" y="1432823"/>
                  <a:pt x="776251" y="1422224"/>
                  <a:pt x="774324" y="1411304"/>
                </a:cubicBezTo>
                <a:cubicBezTo>
                  <a:pt x="772397" y="1399100"/>
                  <a:pt x="773682" y="1386896"/>
                  <a:pt x="769828" y="1375014"/>
                </a:cubicBezTo>
                <a:cubicBezTo>
                  <a:pt x="766295" y="1364415"/>
                  <a:pt x="767259" y="1352211"/>
                  <a:pt x="758266" y="1343860"/>
                </a:cubicBezTo>
                <a:cubicBezTo>
                  <a:pt x="757944" y="1343218"/>
                  <a:pt x="757624" y="1341933"/>
                  <a:pt x="757944" y="1341291"/>
                </a:cubicBezTo>
                <a:cubicBezTo>
                  <a:pt x="761798" y="1330051"/>
                  <a:pt x="754090" y="1321379"/>
                  <a:pt x="751843" y="1311423"/>
                </a:cubicBezTo>
                <a:cubicBezTo>
                  <a:pt x="747668" y="1292153"/>
                  <a:pt x="732894" y="1278985"/>
                  <a:pt x="721654" y="1263891"/>
                </a:cubicBezTo>
                <a:cubicBezTo>
                  <a:pt x="719084" y="1260358"/>
                  <a:pt x="716836" y="1256504"/>
                  <a:pt x="714266" y="1252972"/>
                </a:cubicBezTo>
                <a:cubicBezTo>
                  <a:pt x="709450" y="1245905"/>
                  <a:pt x="702705" y="1246227"/>
                  <a:pt x="698530" y="1253935"/>
                </a:cubicBezTo>
                <a:cubicBezTo>
                  <a:pt x="696923" y="1257146"/>
                  <a:pt x="695318" y="1260358"/>
                  <a:pt x="693712" y="1263891"/>
                </a:cubicBezTo>
                <a:cubicBezTo>
                  <a:pt x="689215" y="1257468"/>
                  <a:pt x="685362" y="1251044"/>
                  <a:pt x="676369" y="1251044"/>
                </a:cubicBezTo>
                <a:cubicBezTo>
                  <a:pt x="673479" y="1251044"/>
                  <a:pt x="671873" y="1248475"/>
                  <a:pt x="671552" y="1245584"/>
                </a:cubicBezTo>
                <a:cubicBezTo>
                  <a:pt x="670267" y="1234665"/>
                  <a:pt x="673157" y="1223424"/>
                  <a:pt x="667056" y="1212826"/>
                </a:cubicBezTo>
                <a:lnTo>
                  <a:pt x="667366" y="1206931"/>
                </a:lnTo>
                <a:lnTo>
                  <a:pt x="676690" y="1213147"/>
                </a:lnTo>
                <a:lnTo>
                  <a:pt x="682583" y="1214647"/>
                </a:lnTo>
                <a:lnTo>
                  <a:pt x="693110" y="1217483"/>
                </a:lnTo>
                <a:cubicBezTo>
                  <a:pt x="698449" y="1217242"/>
                  <a:pt x="703668" y="1215395"/>
                  <a:pt x="708486" y="1212183"/>
                </a:cubicBezTo>
                <a:cubicBezTo>
                  <a:pt x="714266" y="1208329"/>
                  <a:pt x="721332" y="1202227"/>
                  <a:pt x="721974" y="1195162"/>
                </a:cubicBezTo>
                <a:cubicBezTo>
                  <a:pt x="722457" y="1187936"/>
                  <a:pt x="725648" y="1178362"/>
                  <a:pt x="719897" y="1172806"/>
                </a:cubicBezTo>
                <a:lnTo>
                  <a:pt x="719099" y="1172459"/>
                </a:lnTo>
                <a:lnTo>
                  <a:pt x="718933" y="1172119"/>
                </a:lnTo>
                <a:lnTo>
                  <a:pt x="710220" y="1168377"/>
                </a:lnTo>
                <a:lnTo>
                  <a:pt x="708165" y="1166578"/>
                </a:lnTo>
                <a:cubicBezTo>
                  <a:pt x="702384" y="1159192"/>
                  <a:pt x="694354" y="1154053"/>
                  <a:pt x="689858" y="1144097"/>
                </a:cubicBezTo>
                <a:cubicBezTo>
                  <a:pt x="685362" y="1134141"/>
                  <a:pt x="683756" y="1125148"/>
                  <a:pt x="683114" y="1115192"/>
                </a:cubicBezTo>
                <a:cubicBezTo>
                  <a:pt x="683114" y="1112302"/>
                  <a:pt x="682150" y="1109411"/>
                  <a:pt x="679260" y="1109090"/>
                </a:cubicBezTo>
                <a:lnTo>
                  <a:pt x="678925" y="1109444"/>
                </a:lnTo>
                <a:lnTo>
                  <a:pt x="678296" y="1108448"/>
                </a:lnTo>
                <a:cubicBezTo>
                  <a:pt x="674763" y="1108127"/>
                  <a:pt x="673799" y="1111659"/>
                  <a:pt x="672515" y="1114550"/>
                </a:cubicBezTo>
                <a:cubicBezTo>
                  <a:pt x="670588" y="1118404"/>
                  <a:pt x="668661" y="1125791"/>
                  <a:pt x="671231" y="1126112"/>
                </a:cubicBezTo>
                <a:lnTo>
                  <a:pt x="672143" y="1126510"/>
                </a:lnTo>
                <a:lnTo>
                  <a:pt x="672194" y="1126754"/>
                </a:lnTo>
                <a:lnTo>
                  <a:pt x="674620" y="1127635"/>
                </a:lnTo>
                <a:lnTo>
                  <a:pt x="674723" y="1129725"/>
                </a:lnTo>
                <a:cubicBezTo>
                  <a:pt x="674201" y="1131250"/>
                  <a:pt x="672997" y="1132856"/>
                  <a:pt x="674121" y="1133820"/>
                </a:cubicBezTo>
                <a:cubicBezTo>
                  <a:pt x="676048" y="1135747"/>
                  <a:pt x="671231" y="1141528"/>
                  <a:pt x="675405" y="1141206"/>
                </a:cubicBezTo>
                <a:lnTo>
                  <a:pt x="676218" y="1141581"/>
                </a:lnTo>
                <a:lnTo>
                  <a:pt x="676369" y="1141849"/>
                </a:lnTo>
                <a:lnTo>
                  <a:pt x="680461" y="1143786"/>
                </a:lnTo>
                <a:lnTo>
                  <a:pt x="678938" y="1147630"/>
                </a:lnTo>
                <a:cubicBezTo>
                  <a:pt x="672194" y="1154695"/>
                  <a:pt x="673479" y="1163367"/>
                  <a:pt x="673799" y="1171717"/>
                </a:cubicBezTo>
                <a:lnTo>
                  <a:pt x="671976" y="1179928"/>
                </a:lnTo>
                <a:lnTo>
                  <a:pt x="671271" y="1167060"/>
                </a:lnTo>
                <a:cubicBezTo>
                  <a:pt x="670990" y="1161440"/>
                  <a:pt x="670267" y="1155819"/>
                  <a:pt x="667698" y="1150199"/>
                </a:cubicBezTo>
                <a:lnTo>
                  <a:pt x="667210" y="1151801"/>
                </a:lnTo>
                <a:lnTo>
                  <a:pt x="666734" y="1149557"/>
                </a:lnTo>
                <a:cubicBezTo>
                  <a:pt x="663201" y="1155659"/>
                  <a:pt x="664807" y="1161761"/>
                  <a:pt x="661274" y="1166258"/>
                </a:cubicBezTo>
                <a:lnTo>
                  <a:pt x="657328" y="1175395"/>
                </a:lnTo>
                <a:lnTo>
                  <a:pt x="660312" y="1177819"/>
                </a:lnTo>
                <a:cubicBezTo>
                  <a:pt x="662881" y="1180067"/>
                  <a:pt x="660633" y="1181994"/>
                  <a:pt x="659027" y="1183600"/>
                </a:cubicBezTo>
                <a:lnTo>
                  <a:pt x="654858" y="1186935"/>
                </a:lnTo>
                <a:lnTo>
                  <a:pt x="654209" y="1191951"/>
                </a:lnTo>
                <a:cubicBezTo>
                  <a:pt x="654529" y="1193877"/>
                  <a:pt x="653887" y="1196125"/>
                  <a:pt x="654851" y="1197731"/>
                </a:cubicBezTo>
                <a:lnTo>
                  <a:pt x="655720" y="1198600"/>
                </a:lnTo>
                <a:lnTo>
                  <a:pt x="650877" y="1210257"/>
                </a:lnTo>
                <a:cubicBezTo>
                  <a:pt x="650034" y="1214593"/>
                  <a:pt x="649874" y="1219249"/>
                  <a:pt x="650034" y="1224067"/>
                </a:cubicBezTo>
                <a:lnTo>
                  <a:pt x="648562" y="1224067"/>
                </a:lnTo>
                <a:lnTo>
                  <a:pt x="646501" y="1238199"/>
                </a:lnTo>
                <a:cubicBezTo>
                  <a:pt x="641363" y="1235629"/>
                  <a:pt x="639115" y="1233381"/>
                  <a:pt x="642326" y="1228885"/>
                </a:cubicBezTo>
                <a:cubicBezTo>
                  <a:pt x="643611" y="1227279"/>
                  <a:pt x="644253" y="1225031"/>
                  <a:pt x="645538" y="1222782"/>
                </a:cubicBezTo>
                <a:lnTo>
                  <a:pt x="646559" y="1222782"/>
                </a:lnTo>
                <a:lnTo>
                  <a:pt x="644735" y="1213910"/>
                </a:lnTo>
                <a:cubicBezTo>
                  <a:pt x="643209" y="1212987"/>
                  <a:pt x="640399" y="1214271"/>
                  <a:pt x="634939" y="1217001"/>
                </a:cubicBezTo>
                <a:cubicBezTo>
                  <a:pt x="621129" y="1223745"/>
                  <a:pt x="608603" y="1219249"/>
                  <a:pt x="597684" y="1210899"/>
                </a:cubicBezTo>
                <a:cubicBezTo>
                  <a:pt x="591903" y="1206081"/>
                  <a:pt x="585801" y="1203191"/>
                  <a:pt x="577451" y="1199658"/>
                </a:cubicBezTo>
                <a:cubicBezTo>
                  <a:pt x="581947" y="1215717"/>
                  <a:pt x="580984" y="1230169"/>
                  <a:pt x="571670" y="1242694"/>
                </a:cubicBezTo>
                <a:cubicBezTo>
                  <a:pt x="569422" y="1229526"/>
                  <a:pt x="569422" y="1229526"/>
                  <a:pt x="572955" y="1217643"/>
                </a:cubicBezTo>
                <a:cubicBezTo>
                  <a:pt x="576809" y="1205760"/>
                  <a:pt x="573597" y="1194841"/>
                  <a:pt x="568458" y="1184242"/>
                </a:cubicBezTo>
                <a:cubicBezTo>
                  <a:pt x="567495" y="1181673"/>
                  <a:pt x="565568" y="1178782"/>
                  <a:pt x="567495" y="1176856"/>
                </a:cubicBezTo>
                <a:cubicBezTo>
                  <a:pt x="570707" y="1173323"/>
                  <a:pt x="571027" y="1178782"/>
                  <a:pt x="572955" y="1179746"/>
                </a:cubicBezTo>
                <a:cubicBezTo>
                  <a:pt x="575845" y="1181030"/>
                  <a:pt x="577049" y="1180308"/>
                  <a:pt x="577772" y="1178983"/>
                </a:cubicBezTo>
                <a:lnTo>
                  <a:pt x="578290" y="1177807"/>
                </a:lnTo>
                <a:lnTo>
                  <a:pt x="577451" y="1174929"/>
                </a:lnTo>
                <a:lnTo>
                  <a:pt x="579213" y="1154073"/>
                </a:lnTo>
                <a:lnTo>
                  <a:pt x="578093" y="1154696"/>
                </a:lnTo>
                <a:cubicBezTo>
                  <a:pt x="575845" y="1153732"/>
                  <a:pt x="577130" y="1151484"/>
                  <a:pt x="577451" y="1150199"/>
                </a:cubicBezTo>
                <a:cubicBezTo>
                  <a:pt x="580341" y="1142170"/>
                  <a:pt x="583232" y="1134141"/>
                  <a:pt x="585801" y="1126111"/>
                </a:cubicBezTo>
                <a:cubicBezTo>
                  <a:pt x="586765" y="1122900"/>
                  <a:pt x="588691" y="1119367"/>
                  <a:pt x="582911" y="1118083"/>
                </a:cubicBezTo>
                <a:cubicBezTo>
                  <a:pt x="578735" y="1117119"/>
                  <a:pt x="580984" y="1113265"/>
                  <a:pt x="580341" y="1110696"/>
                </a:cubicBezTo>
                <a:cubicBezTo>
                  <a:pt x="579378" y="1107163"/>
                  <a:pt x="584517" y="1102025"/>
                  <a:pt x="577130" y="1099776"/>
                </a:cubicBezTo>
                <a:cubicBezTo>
                  <a:pt x="575524" y="1099455"/>
                  <a:pt x="577772" y="1096565"/>
                  <a:pt x="579057" y="1094959"/>
                </a:cubicBezTo>
                <a:cubicBezTo>
                  <a:pt x="588049" y="1085967"/>
                  <a:pt x="589976" y="1072799"/>
                  <a:pt x="583874" y="1061236"/>
                </a:cubicBezTo>
                <a:lnTo>
                  <a:pt x="582421" y="1059421"/>
                </a:lnTo>
                <a:lnTo>
                  <a:pt x="582910" y="1060274"/>
                </a:lnTo>
                <a:cubicBezTo>
                  <a:pt x="579699" y="1061559"/>
                  <a:pt x="579699" y="1070872"/>
                  <a:pt x="572954" y="1064128"/>
                </a:cubicBezTo>
                <a:cubicBezTo>
                  <a:pt x="571670" y="1067339"/>
                  <a:pt x="573275" y="1071194"/>
                  <a:pt x="573597" y="1074726"/>
                </a:cubicBezTo>
                <a:cubicBezTo>
                  <a:pt x="573918" y="1078901"/>
                  <a:pt x="571670" y="1082113"/>
                  <a:pt x="568458" y="1082756"/>
                </a:cubicBezTo>
                <a:cubicBezTo>
                  <a:pt x="563320" y="1083719"/>
                  <a:pt x="565889" y="1078901"/>
                  <a:pt x="565247" y="1076332"/>
                </a:cubicBezTo>
                <a:cubicBezTo>
                  <a:pt x="563962" y="1069266"/>
                  <a:pt x="566531" y="1061880"/>
                  <a:pt x="563641" y="1055135"/>
                </a:cubicBezTo>
                <a:cubicBezTo>
                  <a:pt x="563641" y="1054814"/>
                  <a:pt x="564604" y="1053851"/>
                  <a:pt x="564925" y="1053208"/>
                </a:cubicBezTo>
                <a:cubicBezTo>
                  <a:pt x="565889" y="1051281"/>
                  <a:pt x="568137" y="1058668"/>
                  <a:pt x="568137" y="1052887"/>
                </a:cubicBezTo>
                <a:cubicBezTo>
                  <a:pt x="568137" y="1050960"/>
                  <a:pt x="564604" y="1049996"/>
                  <a:pt x="562356" y="1051602"/>
                </a:cubicBezTo>
                <a:cubicBezTo>
                  <a:pt x="560108" y="1053208"/>
                  <a:pt x="556896" y="1055777"/>
                  <a:pt x="556575" y="1058026"/>
                </a:cubicBezTo>
                <a:cubicBezTo>
                  <a:pt x="555612" y="1068624"/>
                  <a:pt x="545013" y="1074405"/>
                  <a:pt x="545013" y="1085325"/>
                </a:cubicBezTo>
                <a:cubicBezTo>
                  <a:pt x="545013" y="1090785"/>
                  <a:pt x="540838" y="1096565"/>
                  <a:pt x="538269" y="1102989"/>
                </a:cubicBezTo>
                <a:cubicBezTo>
                  <a:pt x="536101" y="1098653"/>
                  <a:pt x="541340" y="1092872"/>
                  <a:pt x="539217" y="1089575"/>
                </a:cubicBezTo>
                <a:lnTo>
                  <a:pt x="535030" y="1087676"/>
                </a:lnTo>
                <a:lnTo>
                  <a:pt x="534415" y="1088215"/>
                </a:lnTo>
                <a:cubicBezTo>
                  <a:pt x="529918" y="1111659"/>
                  <a:pt x="519642" y="1131572"/>
                  <a:pt x="502620" y="1148593"/>
                </a:cubicBezTo>
                <a:cubicBezTo>
                  <a:pt x="497160" y="1154053"/>
                  <a:pt x="496197" y="1162403"/>
                  <a:pt x="493948" y="1169469"/>
                </a:cubicBezTo>
                <a:cubicBezTo>
                  <a:pt x="489774" y="1181673"/>
                  <a:pt x="481102" y="1190987"/>
                  <a:pt x="472431" y="1199979"/>
                </a:cubicBezTo>
                <a:cubicBezTo>
                  <a:pt x="464723" y="1208009"/>
                  <a:pt x="461511" y="1218607"/>
                  <a:pt x="457015" y="1228241"/>
                </a:cubicBezTo>
                <a:cubicBezTo>
                  <a:pt x="450913" y="1241730"/>
                  <a:pt x="447701" y="1255862"/>
                  <a:pt x="443526" y="1269993"/>
                </a:cubicBezTo>
                <a:cubicBezTo>
                  <a:pt x="439030" y="1285408"/>
                  <a:pt x="429073" y="1298576"/>
                  <a:pt x="422008" y="1313029"/>
                </a:cubicBezTo>
                <a:cubicBezTo>
                  <a:pt x="418797" y="1319452"/>
                  <a:pt x="415906" y="1326197"/>
                  <a:pt x="412694" y="1332620"/>
                </a:cubicBezTo>
                <a:cubicBezTo>
                  <a:pt x="410767" y="1336152"/>
                  <a:pt x="413336" y="1339364"/>
                  <a:pt x="414300" y="1342575"/>
                </a:cubicBezTo>
                <a:cubicBezTo>
                  <a:pt x="416548" y="1349641"/>
                  <a:pt x="415584" y="1356064"/>
                  <a:pt x="408519" y="1361845"/>
                </a:cubicBezTo>
                <a:cubicBezTo>
                  <a:pt x="406592" y="1355743"/>
                  <a:pt x="404344" y="1350926"/>
                  <a:pt x="406913" y="1345145"/>
                </a:cubicBezTo>
                <a:cubicBezTo>
                  <a:pt x="407556" y="1343218"/>
                  <a:pt x="407876" y="1341291"/>
                  <a:pt x="405950" y="1340327"/>
                </a:cubicBezTo>
                <a:cubicBezTo>
                  <a:pt x="403702" y="1339043"/>
                  <a:pt x="402096" y="1340327"/>
                  <a:pt x="400490" y="1341933"/>
                </a:cubicBezTo>
                <a:cubicBezTo>
                  <a:pt x="390855" y="1353174"/>
                  <a:pt x="382505" y="1365057"/>
                  <a:pt x="376082" y="1378225"/>
                </a:cubicBezTo>
                <a:cubicBezTo>
                  <a:pt x="374476" y="1382079"/>
                  <a:pt x="371264" y="1384648"/>
                  <a:pt x="369337" y="1388181"/>
                </a:cubicBezTo>
                <a:cubicBezTo>
                  <a:pt x="363556" y="1398458"/>
                  <a:pt x="361308" y="1409378"/>
                  <a:pt x="361629" y="1420939"/>
                </a:cubicBezTo>
                <a:cubicBezTo>
                  <a:pt x="361950" y="1424472"/>
                  <a:pt x="360987" y="1428647"/>
                  <a:pt x="365162" y="1430253"/>
                </a:cubicBezTo>
                <a:cubicBezTo>
                  <a:pt x="369980" y="1432181"/>
                  <a:pt x="369980" y="1426721"/>
                  <a:pt x="372228" y="1424472"/>
                </a:cubicBezTo>
                <a:cubicBezTo>
                  <a:pt x="373191" y="1423508"/>
                  <a:pt x="373834" y="1422545"/>
                  <a:pt x="374476" y="1421582"/>
                </a:cubicBezTo>
                <a:cubicBezTo>
                  <a:pt x="376082" y="1421260"/>
                  <a:pt x="376724" y="1421582"/>
                  <a:pt x="376082" y="1423508"/>
                </a:cubicBezTo>
                <a:cubicBezTo>
                  <a:pt x="369980" y="1435392"/>
                  <a:pt x="366768" y="1448559"/>
                  <a:pt x="358739" y="1459479"/>
                </a:cubicBezTo>
                <a:cubicBezTo>
                  <a:pt x="354885" y="1464617"/>
                  <a:pt x="351673" y="1469756"/>
                  <a:pt x="347819" y="1474574"/>
                </a:cubicBezTo>
                <a:cubicBezTo>
                  <a:pt x="345250" y="1478106"/>
                  <a:pt x="341075" y="1480997"/>
                  <a:pt x="336579" y="1480033"/>
                </a:cubicBezTo>
                <a:cubicBezTo>
                  <a:pt x="331440" y="1478749"/>
                  <a:pt x="332403" y="1473610"/>
                  <a:pt x="331761" y="1469756"/>
                </a:cubicBezTo>
                <a:cubicBezTo>
                  <a:pt x="325980" y="1439888"/>
                  <a:pt x="338505" y="1415800"/>
                  <a:pt x="356170" y="1393641"/>
                </a:cubicBezTo>
                <a:cubicBezTo>
                  <a:pt x="366447" y="1380794"/>
                  <a:pt x="376403" y="1367626"/>
                  <a:pt x="385395" y="1354137"/>
                </a:cubicBezTo>
                <a:cubicBezTo>
                  <a:pt x="390534" y="1346109"/>
                  <a:pt x="395672" y="1338079"/>
                  <a:pt x="396636" y="1327802"/>
                </a:cubicBezTo>
                <a:cubicBezTo>
                  <a:pt x="397278" y="1319131"/>
                  <a:pt x="401132" y="1311102"/>
                  <a:pt x="406271" y="1303715"/>
                </a:cubicBezTo>
                <a:cubicBezTo>
                  <a:pt x="418154" y="1285730"/>
                  <a:pt x="426183" y="1266139"/>
                  <a:pt x="434212" y="1246548"/>
                </a:cubicBezTo>
                <a:cubicBezTo>
                  <a:pt x="438066" y="1236592"/>
                  <a:pt x="445453" y="1228563"/>
                  <a:pt x="448665" y="1217643"/>
                </a:cubicBezTo>
                <a:cubicBezTo>
                  <a:pt x="451555" y="1208009"/>
                  <a:pt x="452839" y="1198373"/>
                  <a:pt x="454124" y="1188417"/>
                </a:cubicBezTo>
                <a:cubicBezTo>
                  <a:pt x="455730" y="1177177"/>
                  <a:pt x="455730" y="1165294"/>
                  <a:pt x="463117" y="1155338"/>
                </a:cubicBezTo>
                <a:cubicBezTo>
                  <a:pt x="465043" y="1152768"/>
                  <a:pt x="466328" y="1149236"/>
                  <a:pt x="467613" y="1146024"/>
                </a:cubicBezTo>
                <a:cubicBezTo>
                  <a:pt x="468897" y="1142491"/>
                  <a:pt x="466328" y="1139922"/>
                  <a:pt x="464080" y="1137674"/>
                </a:cubicBezTo>
                <a:cubicBezTo>
                  <a:pt x="461832" y="1135426"/>
                  <a:pt x="459905" y="1138316"/>
                  <a:pt x="458299" y="1139600"/>
                </a:cubicBezTo>
                <a:cubicBezTo>
                  <a:pt x="446737" y="1148914"/>
                  <a:pt x="436461" y="1159834"/>
                  <a:pt x="427147" y="1171396"/>
                </a:cubicBezTo>
                <a:cubicBezTo>
                  <a:pt x="425862" y="1173002"/>
                  <a:pt x="425219" y="1175250"/>
                  <a:pt x="421687" y="1175571"/>
                </a:cubicBezTo>
                <a:cubicBezTo>
                  <a:pt x="423293" y="1168184"/>
                  <a:pt x="428110" y="1163366"/>
                  <a:pt x="431964" y="1158228"/>
                </a:cubicBezTo>
                <a:cubicBezTo>
                  <a:pt x="441278" y="1145060"/>
                  <a:pt x="453803" y="1134462"/>
                  <a:pt x="462474" y="1120652"/>
                </a:cubicBezTo>
                <a:cubicBezTo>
                  <a:pt x="467292" y="1113265"/>
                  <a:pt x="470182" y="1105236"/>
                  <a:pt x="473715" y="1097207"/>
                </a:cubicBezTo>
                <a:cubicBezTo>
                  <a:pt x="474679" y="1095280"/>
                  <a:pt x="474679" y="1091747"/>
                  <a:pt x="478211" y="1093032"/>
                </a:cubicBezTo>
                <a:cubicBezTo>
                  <a:pt x="481102" y="1094317"/>
                  <a:pt x="481423" y="1096886"/>
                  <a:pt x="480459" y="1099776"/>
                </a:cubicBezTo>
                <a:cubicBezTo>
                  <a:pt x="479175" y="1104273"/>
                  <a:pt x="477890" y="1108448"/>
                  <a:pt x="476927" y="1112623"/>
                </a:cubicBezTo>
                <a:cubicBezTo>
                  <a:pt x="475963" y="1116798"/>
                  <a:pt x="476285" y="1120652"/>
                  <a:pt x="480139" y="1122900"/>
                </a:cubicBezTo>
                <a:cubicBezTo>
                  <a:pt x="484314" y="1125148"/>
                  <a:pt x="488810" y="1125469"/>
                  <a:pt x="492664" y="1122257"/>
                </a:cubicBezTo>
                <a:cubicBezTo>
                  <a:pt x="496518" y="1119046"/>
                  <a:pt x="499730" y="1115513"/>
                  <a:pt x="501656" y="1110696"/>
                </a:cubicBezTo>
                <a:cubicBezTo>
                  <a:pt x="505189" y="1101382"/>
                  <a:pt x="509364" y="1092069"/>
                  <a:pt x="512576" y="1082755"/>
                </a:cubicBezTo>
                <a:cubicBezTo>
                  <a:pt x="517072" y="1069587"/>
                  <a:pt x="525744" y="1058667"/>
                  <a:pt x="533452" y="1047427"/>
                </a:cubicBezTo>
                <a:cubicBezTo>
                  <a:pt x="536021" y="1043573"/>
                  <a:pt x="538590" y="1039718"/>
                  <a:pt x="538911" y="1035544"/>
                </a:cubicBezTo>
                <a:cubicBezTo>
                  <a:pt x="539232" y="1028157"/>
                  <a:pt x="542765" y="1022376"/>
                  <a:pt x="548225" y="1018522"/>
                </a:cubicBezTo>
                <a:cubicBezTo>
                  <a:pt x="552721" y="1014990"/>
                  <a:pt x="554969" y="1010493"/>
                  <a:pt x="557218" y="1005997"/>
                </a:cubicBezTo>
                <a:cubicBezTo>
                  <a:pt x="558823" y="1002785"/>
                  <a:pt x="559787" y="997647"/>
                  <a:pt x="557218" y="996041"/>
                </a:cubicBezTo>
                <a:cubicBezTo>
                  <a:pt x="550152" y="991544"/>
                  <a:pt x="547261" y="983837"/>
                  <a:pt x="542123" y="978055"/>
                </a:cubicBezTo>
                <a:cubicBezTo>
                  <a:pt x="539232" y="974844"/>
                  <a:pt x="536021" y="979661"/>
                  <a:pt x="533130" y="977735"/>
                </a:cubicBezTo>
                <a:lnTo>
                  <a:pt x="532491" y="977442"/>
                </a:lnTo>
                <a:lnTo>
                  <a:pt x="526507" y="979622"/>
                </a:lnTo>
                <a:cubicBezTo>
                  <a:pt x="524700" y="981509"/>
                  <a:pt x="523014" y="983676"/>
                  <a:pt x="520284" y="983837"/>
                </a:cubicBezTo>
                <a:cubicBezTo>
                  <a:pt x="518357" y="981268"/>
                  <a:pt x="523496" y="980625"/>
                  <a:pt x="521569" y="977414"/>
                </a:cubicBezTo>
                <a:cubicBezTo>
                  <a:pt x="518357" y="979020"/>
                  <a:pt x="511292" y="977735"/>
                  <a:pt x="516430" y="985443"/>
                </a:cubicBezTo>
                <a:cubicBezTo>
                  <a:pt x="517394" y="986727"/>
                  <a:pt x="516109" y="989297"/>
                  <a:pt x="514503" y="989939"/>
                </a:cubicBezTo>
                <a:cubicBezTo>
                  <a:pt x="509365" y="991866"/>
                  <a:pt x="504547" y="993793"/>
                  <a:pt x="499730" y="996362"/>
                </a:cubicBezTo>
                <a:cubicBezTo>
                  <a:pt x="496839" y="997968"/>
                  <a:pt x="495876" y="995078"/>
                  <a:pt x="496839" y="992508"/>
                </a:cubicBezTo>
                <a:cubicBezTo>
                  <a:pt x="497803" y="989618"/>
                  <a:pt x="511934" y="976129"/>
                  <a:pt x="515146" y="974844"/>
                </a:cubicBezTo>
                <a:cubicBezTo>
                  <a:pt x="512898" y="968743"/>
                  <a:pt x="506474" y="974523"/>
                  <a:pt x="502941" y="970348"/>
                </a:cubicBezTo>
                <a:cubicBezTo>
                  <a:pt x="505992" y="970027"/>
                  <a:pt x="508321" y="967699"/>
                  <a:pt x="510770" y="966093"/>
                </a:cubicBezTo>
                <a:lnTo>
                  <a:pt x="518902" y="966169"/>
                </a:lnTo>
                <a:lnTo>
                  <a:pt x="518397" y="962800"/>
                </a:lnTo>
                <a:cubicBezTo>
                  <a:pt x="517715" y="961355"/>
                  <a:pt x="517554" y="960070"/>
                  <a:pt x="520926" y="959749"/>
                </a:cubicBezTo>
                <a:lnTo>
                  <a:pt x="521831" y="958894"/>
                </a:lnTo>
                <a:lnTo>
                  <a:pt x="521248" y="959108"/>
                </a:lnTo>
                <a:cubicBezTo>
                  <a:pt x="521408" y="956217"/>
                  <a:pt x="520846" y="953086"/>
                  <a:pt x="521248" y="950315"/>
                </a:cubicBezTo>
                <a:lnTo>
                  <a:pt x="526855" y="943890"/>
                </a:lnTo>
                <a:lnTo>
                  <a:pt x="530802" y="932049"/>
                </a:lnTo>
                <a:cubicBezTo>
                  <a:pt x="529437" y="928757"/>
                  <a:pt x="525583" y="926027"/>
                  <a:pt x="519963" y="923136"/>
                </a:cubicBezTo>
                <a:cubicBezTo>
                  <a:pt x="502299" y="913823"/>
                  <a:pt x="491058" y="927954"/>
                  <a:pt x="476927" y="930844"/>
                </a:cubicBezTo>
                <a:cubicBezTo>
                  <a:pt x="466007" y="933093"/>
                  <a:pt x="454445" y="937268"/>
                  <a:pt x="445453" y="945297"/>
                </a:cubicBezTo>
                <a:cubicBezTo>
                  <a:pt x="444489" y="945939"/>
                  <a:pt x="442562" y="945618"/>
                  <a:pt x="441278" y="945618"/>
                </a:cubicBezTo>
                <a:cubicBezTo>
                  <a:pt x="433249" y="953969"/>
                  <a:pt x="422329" y="957823"/>
                  <a:pt x="412694" y="963282"/>
                </a:cubicBezTo>
                <a:cubicBezTo>
                  <a:pt x="395672" y="972596"/>
                  <a:pt x="379614" y="983515"/>
                  <a:pt x="362593" y="992829"/>
                </a:cubicBezTo>
                <a:lnTo>
                  <a:pt x="327909" y="1012741"/>
                </a:lnTo>
                <a:lnTo>
                  <a:pt x="321806" y="1018843"/>
                </a:lnTo>
                <a:cubicBezTo>
                  <a:pt x="311207" y="1026230"/>
                  <a:pt x="303178" y="1035223"/>
                  <a:pt x="299967" y="1047748"/>
                </a:cubicBezTo>
                <a:lnTo>
                  <a:pt x="299964" y="1047747"/>
                </a:lnTo>
                <a:lnTo>
                  <a:pt x="299966" y="1047748"/>
                </a:lnTo>
                <a:cubicBezTo>
                  <a:pt x="302214" y="1063164"/>
                  <a:pt x="310886" y="1066697"/>
                  <a:pt x="325017" y="1059310"/>
                </a:cubicBezTo>
                <a:cubicBezTo>
                  <a:pt x="337863" y="1052566"/>
                  <a:pt x="350067" y="1044537"/>
                  <a:pt x="364199" y="1040362"/>
                </a:cubicBezTo>
                <a:cubicBezTo>
                  <a:pt x="375439" y="1037150"/>
                  <a:pt x="385074" y="1028478"/>
                  <a:pt x="394709" y="1021413"/>
                </a:cubicBezTo>
                <a:cubicBezTo>
                  <a:pt x="401453" y="1016595"/>
                  <a:pt x="407877" y="1012420"/>
                  <a:pt x="415264" y="1008567"/>
                </a:cubicBezTo>
                <a:cubicBezTo>
                  <a:pt x="429395" y="1001822"/>
                  <a:pt x="442562" y="992829"/>
                  <a:pt x="456051" y="984479"/>
                </a:cubicBezTo>
                <a:cubicBezTo>
                  <a:pt x="458620" y="982873"/>
                  <a:pt x="460869" y="981589"/>
                  <a:pt x="463759" y="980625"/>
                </a:cubicBezTo>
                <a:cubicBezTo>
                  <a:pt x="457015" y="996683"/>
                  <a:pt x="443526" y="1005034"/>
                  <a:pt x="430037" y="1012741"/>
                </a:cubicBezTo>
                <a:cubicBezTo>
                  <a:pt x="424898" y="1015632"/>
                  <a:pt x="419760" y="1018522"/>
                  <a:pt x="415585" y="1022698"/>
                </a:cubicBezTo>
                <a:cubicBezTo>
                  <a:pt x="411410" y="1026873"/>
                  <a:pt x="406592" y="1029442"/>
                  <a:pt x="400490" y="1031048"/>
                </a:cubicBezTo>
                <a:cubicBezTo>
                  <a:pt x="389571" y="1033938"/>
                  <a:pt x="379614" y="1040041"/>
                  <a:pt x="369016" y="1044537"/>
                </a:cubicBezTo>
                <a:cubicBezTo>
                  <a:pt x="359060" y="1048712"/>
                  <a:pt x="350389" y="1054171"/>
                  <a:pt x="341396" y="1059631"/>
                </a:cubicBezTo>
                <a:cubicBezTo>
                  <a:pt x="332404" y="1065091"/>
                  <a:pt x="322769" y="1069909"/>
                  <a:pt x="316667" y="1078901"/>
                </a:cubicBezTo>
                <a:cubicBezTo>
                  <a:pt x="314740" y="1081792"/>
                  <a:pt x="311849" y="1084040"/>
                  <a:pt x="307995" y="1085003"/>
                </a:cubicBezTo>
                <a:cubicBezTo>
                  <a:pt x="304141" y="1085967"/>
                  <a:pt x="299645" y="1088215"/>
                  <a:pt x="296112" y="1087251"/>
                </a:cubicBezTo>
                <a:cubicBezTo>
                  <a:pt x="290331" y="1085646"/>
                  <a:pt x="294828" y="1080507"/>
                  <a:pt x="294507" y="1076974"/>
                </a:cubicBezTo>
                <a:cubicBezTo>
                  <a:pt x="293222" y="1066697"/>
                  <a:pt x="291295" y="1055777"/>
                  <a:pt x="297076" y="1045822"/>
                </a:cubicBezTo>
                <a:lnTo>
                  <a:pt x="297195" y="1045901"/>
                </a:lnTo>
                <a:lnTo>
                  <a:pt x="305266" y="1029522"/>
                </a:lnTo>
                <a:cubicBezTo>
                  <a:pt x="309521" y="1025106"/>
                  <a:pt x="314740" y="1021413"/>
                  <a:pt x="319237" y="1017238"/>
                </a:cubicBezTo>
                <a:cubicBezTo>
                  <a:pt x="321806" y="1014990"/>
                  <a:pt x="324054" y="1012420"/>
                  <a:pt x="326623" y="1010172"/>
                </a:cubicBezTo>
                <a:lnTo>
                  <a:pt x="326683" y="1010232"/>
                </a:lnTo>
                <a:lnTo>
                  <a:pt x="339147" y="999895"/>
                </a:lnTo>
                <a:cubicBezTo>
                  <a:pt x="355848" y="992508"/>
                  <a:pt x="370301" y="981909"/>
                  <a:pt x="385395" y="972275"/>
                </a:cubicBezTo>
                <a:cubicBezTo>
                  <a:pt x="394709" y="966494"/>
                  <a:pt x="404986" y="962319"/>
                  <a:pt x="414942" y="957180"/>
                </a:cubicBezTo>
                <a:cubicBezTo>
                  <a:pt x="419439" y="954611"/>
                  <a:pt x="423935" y="951721"/>
                  <a:pt x="428431" y="948830"/>
                </a:cubicBezTo>
                <a:cubicBezTo>
                  <a:pt x="431322" y="946902"/>
                  <a:pt x="434533" y="944654"/>
                  <a:pt x="432285" y="941122"/>
                </a:cubicBezTo>
                <a:cubicBezTo>
                  <a:pt x="429395" y="936946"/>
                  <a:pt x="426504" y="940800"/>
                  <a:pt x="424256" y="942728"/>
                </a:cubicBezTo>
                <a:cubicBezTo>
                  <a:pt x="419439" y="946260"/>
                  <a:pt x="415584" y="949472"/>
                  <a:pt x="408519" y="947545"/>
                </a:cubicBezTo>
                <a:cubicBezTo>
                  <a:pt x="402738" y="945939"/>
                  <a:pt x="396636" y="952041"/>
                  <a:pt x="388607" y="951399"/>
                </a:cubicBezTo>
                <a:cubicBezTo>
                  <a:pt x="396315" y="945939"/>
                  <a:pt x="404344" y="943691"/>
                  <a:pt x="412052" y="941443"/>
                </a:cubicBezTo>
                <a:cubicBezTo>
                  <a:pt x="427789" y="936946"/>
                  <a:pt x="441920" y="927954"/>
                  <a:pt x="457657" y="923458"/>
                </a:cubicBezTo>
                <a:cubicBezTo>
                  <a:pt x="468897" y="920246"/>
                  <a:pt x="480139" y="916392"/>
                  <a:pt x="491379" y="913823"/>
                </a:cubicBezTo>
                <a:cubicBezTo>
                  <a:pt x="495554" y="912860"/>
                  <a:pt x="498766" y="910932"/>
                  <a:pt x="502299" y="908684"/>
                </a:cubicBezTo>
                <a:cubicBezTo>
                  <a:pt x="507116" y="905794"/>
                  <a:pt x="509686" y="901298"/>
                  <a:pt x="508080" y="896802"/>
                </a:cubicBezTo>
                <a:cubicBezTo>
                  <a:pt x="507116" y="892948"/>
                  <a:pt x="501978" y="893269"/>
                  <a:pt x="498124" y="893269"/>
                </a:cubicBezTo>
                <a:cubicBezTo>
                  <a:pt x="493948" y="893269"/>
                  <a:pt x="489774" y="893269"/>
                  <a:pt x="484956" y="892626"/>
                </a:cubicBezTo>
                <a:cubicBezTo>
                  <a:pt x="495876" y="888130"/>
                  <a:pt x="503904" y="879137"/>
                  <a:pt x="515466" y="875605"/>
                </a:cubicBezTo>
                <a:lnTo>
                  <a:pt x="516437" y="875348"/>
                </a:lnTo>
                <a:lnTo>
                  <a:pt x="520525" y="871711"/>
                </a:lnTo>
                <a:lnTo>
                  <a:pt x="525860" y="872853"/>
                </a:lnTo>
                <a:lnTo>
                  <a:pt x="526386" y="872714"/>
                </a:lnTo>
                <a:cubicBezTo>
                  <a:pt x="529598" y="873677"/>
                  <a:pt x="532488" y="874641"/>
                  <a:pt x="535378" y="871751"/>
                </a:cubicBezTo>
                <a:cubicBezTo>
                  <a:pt x="538269" y="868539"/>
                  <a:pt x="535057" y="866612"/>
                  <a:pt x="534415" y="864043"/>
                </a:cubicBezTo>
                <a:cubicBezTo>
                  <a:pt x="532488" y="856656"/>
                  <a:pt x="527992" y="849911"/>
                  <a:pt x="527992" y="841561"/>
                </a:cubicBezTo>
                <a:cubicBezTo>
                  <a:pt x="528313" y="826466"/>
                  <a:pt x="522853" y="819401"/>
                  <a:pt x="509043" y="814262"/>
                </a:cubicBezTo>
                <a:cubicBezTo>
                  <a:pt x="506474" y="813299"/>
                  <a:pt x="501978" y="815868"/>
                  <a:pt x="501656" y="811693"/>
                </a:cubicBezTo>
                <a:cubicBezTo>
                  <a:pt x="501336" y="807518"/>
                  <a:pt x="500693" y="802058"/>
                  <a:pt x="504226" y="799168"/>
                </a:cubicBezTo>
                <a:cubicBezTo>
                  <a:pt x="509043" y="795314"/>
                  <a:pt x="510006" y="789212"/>
                  <a:pt x="513218" y="784394"/>
                </a:cubicBezTo>
                <a:cubicBezTo>
                  <a:pt x="516751" y="779255"/>
                  <a:pt x="513860" y="773153"/>
                  <a:pt x="511934" y="767373"/>
                </a:cubicBezTo>
                <a:cubicBezTo>
                  <a:pt x="510167" y="762073"/>
                  <a:pt x="507598" y="757095"/>
                  <a:pt x="505270" y="751997"/>
                </a:cubicBezTo>
                <a:lnTo>
                  <a:pt x="500112" y="736085"/>
                </a:lnTo>
                <a:lnTo>
                  <a:pt x="500050" y="736220"/>
                </a:lnTo>
                <a:cubicBezTo>
                  <a:pt x="488809" y="713417"/>
                  <a:pt x="482065" y="689009"/>
                  <a:pt x="473715" y="664922"/>
                </a:cubicBezTo>
                <a:cubicBezTo>
                  <a:pt x="467292" y="645973"/>
                  <a:pt x="460226" y="627346"/>
                  <a:pt x="453482" y="608718"/>
                </a:cubicBezTo>
                <a:cubicBezTo>
                  <a:pt x="443205" y="580456"/>
                  <a:pt x="432606" y="552193"/>
                  <a:pt x="422329" y="523931"/>
                </a:cubicBezTo>
                <a:cubicBezTo>
                  <a:pt x="420723" y="519756"/>
                  <a:pt x="420081" y="514938"/>
                  <a:pt x="418154" y="508194"/>
                </a:cubicBezTo>
                <a:close/>
                <a:moveTo>
                  <a:pt x="1624121" y="494063"/>
                </a:moveTo>
                <a:cubicBezTo>
                  <a:pt x="1625727" y="493742"/>
                  <a:pt x="1626369" y="494705"/>
                  <a:pt x="1626690" y="496632"/>
                </a:cubicBezTo>
                <a:cubicBezTo>
                  <a:pt x="1626369" y="498238"/>
                  <a:pt x="1625406" y="500165"/>
                  <a:pt x="1623800" y="500486"/>
                </a:cubicBezTo>
                <a:cubicBezTo>
                  <a:pt x="1621552" y="500807"/>
                  <a:pt x="1620910" y="498880"/>
                  <a:pt x="1620910" y="497274"/>
                </a:cubicBezTo>
                <a:cubicBezTo>
                  <a:pt x="1620910" y="495348"/>
                  <a:pt x="1622195" y="494063"/>
                  <a:pt x="1624121" y="494063"/>
                </a:cubicBezTo>
                <a:close/>
                <a:moveTo>
                  <a:pt x="1345995" y="488282"/>
                </a:moveTo>
                <a:cubicBezTo>
                  <a:pt x="1338287" y="497917"/>
                  <a:pt x="1328010" y="505304"/>
                  <a:pt x="1320623" y="515581"/>
                </a:cubicBezTo>
                <a:cubicBezTo>
                  <a:pt x="1318696" y="518471"/>
                  <a:pt x="1316448" y="521041"/>
                  <a:pt x="1314200" y="523931"/>
                </a:cubicBezTo>
                <a:cubicBezTo>
                  <a:pt x="1313236" y="514617"/>
                  <a:pt x="1330579" y="495348"/>
                  <a:pt x="1345995" y="488282"/>
                </a:cubicBezTo>
                <a:close/>
                <a:moveTo>
                  <a:pt x="1685786" y="485392"/>
                </a:moveTo>
                <a:cubicBezTo>
                  <a:pt x="1688033" y="485392"/>
                  <a:pt x="1689960" y="486998"/>
                  <a:pt x="1690282" y="489567"/>
                </a:cubicBezTo>
                <a:cubicBezTo>
                  <a:pt x="1689639" y="491494"/>
                  <a:pt x="1689639" y="494063"/>
                  <a:pt x="1686749" y="493742"/>
                </a:cubicBezTo>
                <a:cubicBezTo>
                  <a:pt x="1684180" y="493421"/>
                  <a:pt x="1682574" y="491494"/>
                  <a:pt x="1681931" y="489246"/>
                </a:cubicBezTo>
                <a:cubicBezTo>
                  <a:pt x="1681289" y="486998"/>
                  <a:pt x="1683537" y="485392"/>
                  <a:pt x="1685786" y="485392"/>
                </a:cubicBezTo>
                <a:close/>
                <a:moveTo>
                  <a:pt x="1439452" y="468048"/>
                </a:moveTo>
                <a:cubicBezTo>
                  <a:pt x="1424036" y="474472"/>
                  <a:pt x="1408621" y="480574"/>
                  <a:pt x="1391278" y="480574"/>
                </a:cubicBezTo>
                <a:cubicBezTo>
                  <a:pt x="1407657" y="478004"/>
                  <a:pt x="1421788" y="467727"/>
                  <a:pt x="1439452" y="468048"/>
                </a:cubicBezTo>
                <a:close/>
                <a:moveTo>
                  <a:pt x="26335" y="454560"/>
                </a:moveTo>
                <a:cubicBezTo>
                  <a:pt x="32116" y="452633"/>
                  <a:pt x="36933" y="453918"/>
                  <a:pt x="40787" y="457451"/>
                </a:cubicBezTo>
                <a:cubicBezTo>
                  <a:pt x="45283" y="461305"/>
                  <a:pt x="44962" y="466443"/>
                  <a:pt x="42393" y="471903"/>
                </a:cubicBezTo>
                <a:cubicBezTo>
                  <a:pt x="38539" y="480574"/>
                  <a:pt x="40787" y="489888"/>
                  <a:pt x="40145" y="498881"/>
                </a:cubicBezTo>
                <a:cubicBezTo>
                  <a:pt x="39824" y="501771"/>
                  <a:pt x="42714" y="502735"/>
                  <a:pt x="44320" y="504019"/>
                </a:cubicBezTo>
                <a:cubicBezTo>
                  <a:pt x="47853" y="507231"/>
                  <a:pt x="51064" y="510442"/>
                  <a:pt x="53313" y="514617"/>
                </a:cubicBezTo>
                <a:cubicBezTo>
                  <a:pt x="55882" y="520398"/>
                  <a:pt x="60057" y="523289"/>
                  <a:pt x="67123" y="523610"/>
                </a:cubicBezTo>
                <a:cubicBezTo>
                  <a:pt x="78363" y="524895"/>
                  <a:pt x="90246" y="527143"/>
                  <a:pt x="96991" y="528106"/>
                </a:cubicBezTo>
                <a:cubicBezTo>
                  <a:pt x="128144" y="529070"/>
                  <a:pt x="159297" y="554763"/>
                  <a:pt x="158333" y="583346"/>
                </a:cubicBezTo>
                <a:cubicBezTo>
                  <a:pt x="158333" y="585915"/>
                  <a:pt x="158975" y="588485"/>
                  <a:pt x="159618" y="591054"/>
                </a:cubicBezTo>
                <a:cubicBezTo>
                  <a:pt x="164756" y="607433"/>
                  <a:pt x="158975" y="620601"/>
                  <a:pt x="144844" y="629593"/>
                </a:cubicBezTo>
                <a:cubicBezTo>
                  <a:pt x="135851" y="635374"/>
                  <a:pt x="125253" y="635374"/>
                  <a:pt x="116261" y="640192"/>
                </a:cubicBezTo>
                <a:cubicBezTo>
                  <a:pt x="115618" y="640513"/>
                  <a:pt x="114976" y="640513"/>
                  <a:pt x="114655" y="640513"/>
                </a:cubicBezTo>
                <a:cubicBezTo>
                  <a:pt x="86071" y="644367"/>
                  <a:pt x="51386" y="618353"/>
                  <a:pt x="46889" y="589448"/>
                </a:cubicBezTo>
                <a:cubicBezTo>
                  <a:pt x="45605" y="580777"/>
                  <a:pt x="43357" y="572427"/>
                  <a:pt x="40787" y="563755"/>
                </a:cubicBezTo>
                <a:cubicBezTo>
                  <a:pt x="38218" y="556047"/>
                  <a:pt x="37255" y="548018"/>
                  <a:pt x="36612" y="539668"/>
                </a:cubicBezTo>
                <a:cubicBezTo>
                  <a:pt x="35649" y="526501"/>
                  <a:pt x="28904" y="514617"/>
                  <a:pt x="22160" y="503698"/>
                </a:cubicBezTo>
                <a:cubicBezTo>
                  <a:pt x="16700" y="494705"/>
                  <a:pt x="11240" y="486355"/>
                  <a:pt x="11883" y="475436"/>
                </a:cubicBezTo>
                <a:cubicBezTo>
                  <a:pt x="12204" y="466764"/>
                  <a:pt x="18948" y="457130"/>
                  <a:pt x="26335" y="454560"/>
                </a:cubicBezTo>
                <a:close/>
                <a:moveTo>
                  <a:pt x="782234" y="441914"/>
                </a:moveTo>
                <a:cubicBezTo>
                  <a:pt x="784281" y="442275"/>
                  <a:pt x="786529" y="443158"/>
                  <a:pt x="788777" y="442998"/>
                </a:cubicBezTo>
                <a:cubicBezTo>
                  <a:pt x="786850" y="447494"/>
                  <a:pt x="785244" y="451669"/>
                  <a:pt x="780748" y="450705"/>
                </a:cubicBezTo>
                <a:cubicBezTo>
                  <a:pt x="778500" y="450063"/>
                  <a:pt x="774967" y="446852"/>
                  <a:pt x="776894" y="443961"/>
                </a:cubicBezTo>
                <a:cubicBezTo>
                  <a:pt x="778339" y="441713"/>
                  <a:pt x="780186" y="441552"/>
                  <a:pt x="782234" y="441914"/>
                </a:cubicBezTo>
                <a:close/>
                <a:moveTo>
                  <a:pt x="476928" y="425976"/>
                </a:moveTo>
                <a:cubicBezTo>
                  <a:pt x="482709" y="425333"/>
                  <a:pt x="484957" y="428866"/>
                  <a:pt x="484957" y="433362"/>
                </a:cubicBezTo>
                <a:cubicBezTo>
                  <a:pt x="484636" y="437859"/>
                  <a:pt x="482388" y="442034"/>
                  <a:pt x="477249" y="442355"/>
                </a:cubicBezTo>
                <a:cubicBezTo>
                  <a:pt x="472753" y="442676"/>
                  <a:pt x="469541" y="440428"/>
                  <a:pt x="469541" y="434968"/>
                </a:cubicBezTo>
                <a:cubicBezTo>
                  <a:pt x="469541" y="429509"/>
                  <a:pt x="471147" y="425976"/>
                  <a:pt x="476928" y="425976"/>
                </a:cubicBezTo>
                <a:close/>
                <a:moveTo>
                  <a:pt x="583874" y="409276"/>
                </a:moveTo>
                <a:cubicBezTo>
                  <a:pt x="589334" y="410240"/>
                  <a:pt x="591582" y="414736"/>
                  <a:pt x="590619" y="418911"/>
                </a:cubicBezTo>
                <a:cubicBezTo>
                  <a:pt x="588049" y="430473"/>
                  <a:pt x="593830" y="441393"/>
                  <a:pt x="591903" y="451670"/>
                </a:cubicBezTo>
                <a:cubicBezTo>
                  <a:pt x="593509" y="460663"/>
                  <a:pt x="591261" y="468692"/>
                  <a:pt x="590297" y="476721"/>
                </a:cubicBezTo>
                <a:cubicBezTo>
                  <a:pt x="589655" y="483144"/>
                  <a:pt x="583553" y="484750"/>
                  <a:pt x="578415" y="480896"/>
                </a:cubicBezTo>
                <a:cubicBezTo>
                  <a:pt x="575524" y="478648"/>
                  <a:pt x="574239" y="475115"/>
                  <a:pt x="573276" y="471903"/>
                </a:cubicBezTo>
                <a:cubicBezTo>
                  <a:pt x="567174" y="452955"/>
                  <a:pt x="563320" y="434006"/>
                  <a:pt x="573276" y="415057"/>
                </a:cubicBezTo>
                <a:cubicBezTo>
                  <a:pt x="575524" y="410561"/>
                  <a:pt x="579057" y="408313"/>
                  <a:pt x="583874" y="409276"/>
                </a:cubicBezTo>
                <a:close/>
                <a:moveTo>
                  <a:pt x="825068" y="387116"/>
                </a:moveTo>
                <a:cubicBezTo>
                  <a:pt x="829243" y="385510"/>
                  <a:pt x="826995" y="389364"/>
                  <a:pt x="827958" y="390970"/>
                </a:cubicBezTo>
                <a:cubicBezTo>
                  <a:pt x="829564" y="394503"/>
                  <a:pt x="830207" y="389364"/>
                  <a:pt x="833097" y="390970"/>
                </a:cubicBezTo>
                <a:cubicBezTo>
                  <a:pt x="828280" y="393539"/>
                  <a:pt x="833097" y="398036"/>
                  <a:pt x="830207" y="401247"/>
                </a:cubicBezTo>
                <a:cubicBezTo>
                  <a:pt x="826031" y="399963"/>
                  <a:pt x="826352" y="395466"/>
                  <a:pt x="823783" y="393218"/>
                </a:cubicBezTo>
                <a:cubicBezTo>
                  <a:pt x="822177" y="391612"/>
                  <a:pt x="822820" y="388079"/>
                  <a:pt x="825068" y="387116"/>
                </a:cubicBezTo>
                <a:close/>
                <a:moveTo>
                  <a:pt x="812864" y="383904"/>
                </a:moveTo>
                <a:cubicBezTo>
                  <a:pt x="813185" y="383583"/>
                  <a:pt x="814470" y="384546"/>
                  <a:pt x="814791" y="385188"/>
                </a:cubicBezTo>
                <a:cubicBezTo>
                  <a:pt x="815433" y="386473"/>
                  <a:pt x="814470" y="387758"/>
                  <a:pt x="813185" y="387758"/>
                </a:cubicBezTo>
                <a:cubicBezTo>
                  <a:pt x="809331" y="388079"/>
                  <a:pt x="806762" y="392254"/>
                  <a:pt x="802587" y="390969"/>
                </a:cubicBezTo>
                <a:cubicBezTo>
                  <a:pt x="797127" y="389364"/>
                  <a:pt x="791667" y="390648"/>
                  <a:pt x="785886" y="390969"/>
                </a:cubicBezTo>
                <a:cubicBezTo>
                  <a:pt x="793915" y="384546"/>
                  <a:pt x="804192" y="387115"/>
                  <a:pt x="812864" y="383904"/>
                </a:cubicBezTo>
                <a:close/>
                <a:moveTo>
                  <a:pt x="825390" y="352430"/>
                </a:moveTo>
                <a:cubicBezTo>
                  <a:pt x="830207" y="356284"/>
                  <a:pt x="836952" y="357569"/>
                  <a:pt x="840484" y="364635"/>
                </a:cubicBezTo>
                <a:cubicBezTo>
                  <a:pt x="832777" y="363029"/>
                  <a:pt x="829565" y="355000"/>
                  <a:pt x="822499" y="355963"/>
                </a:cubicBezTo>
                <a:lnTo>
                  <a:pt x="822499" y="355963"/>
                </a:lnTo>
                <a:lnTo>
                  <a:pt x="822178" y="372663"/>
                </a:lnTo>
                <a:cubicBezTo>
                  <a:pt x="823783" y="375232"/>
                  <a:pt x="821535" y="375554"/>
                  <a:pt x="820251" y="376196"/>
                </a:cubicBezTo>
                <a:cubicBezTo>
                  <a:pt x="817682" y="377159"/>
                  <a:pt x="817039" y="375875"/>
                  <a:pt x="817039" y="373627"/>
                </a:cubicBezTo>
                <a:cubicBezTo>
                  <a:pt x="817039" y="371700"/>
                  <a:pt x="817360" y="369451"/>
                  <a:pt x="818003" y="367524"/>
                </a:cubicBezTo>
                <a:cubicBezTo>
                  <a:pt x="818645" y="365919"/>
                  <a:pt x="818966" y="364313"/>
                  <a:pt x="818324" y="362386"/>
                </a:cubicBezTo>
                <a:cubicBezTo>
                  <a:pt x="815112" y="356605"/>
                  <a:pt x="815112" y="356605"/>
                  <a:pt x="822178" y="355320"/>
                </a:cubicBezTo>
                <a:lnTo>
                  <a:pt x="822188" y="355341"/>
                </a:lnTo>
                <a:close/>
                <a:moveTo>
                  <a:pt x="1007810" y="335409"/>
                </a:moveTo>
                <a:cubicBezTo>
                  <a:pt x="1010058" y="336051"/>
                  <a:pt x="1012948" y="336693"/>
                  <a:pt x="1012948" y="339583"/>
                </a:cubicBezTo>
                <a:cubicBezTo>
                  <a:pt x="1012948" y="341832"/>
                  <a:pt x="1010700" y="343759"/>
                  <a:pt x="1008131" y="343437"/>
                </a:cubicBezTo>
                <a:cubicBezTo>
                  <a:pt x="1005883" y="343116"/>
                  <a:pt x="1003635" y="341510"/>
                  <a:pt x="1003956" y="338941"/>
                </a:cubicBezTo>
                <a:cubicBezTo>
                  <a:pt x="1003956" y="336372"/>
                  <a:pt x="1005562" y="335087"/>
                  <a:pt x="1007810" y="335409"/>
                </a:cubicBezTo>
                <a:close/>
                <a:moveTo>
                  <a:pt x="852688" y="311642"/>
                </a:moveTo>
                <a:cubicBezTo>
                  <a:pt x="861359" y="310358"/>
                  <a:pt x="863608" y="320635"/>
                  <a:pt x="872279" y="320635"/>
                </a:cubicBezTo>
                <a:cubicBezTo>
                  <a:pt x="861038" y="326416"/>
                  <a:pt x="859111" y="314854"/>
                  <a:pt x="852688" y="311642"/>
                </a:cubicBezTo>
                <a:close/>
                <a:moveTo>
                  <a:pt x="829565" y="300080"/>
                </a:moveTo>
                <a:cubicBezTo>
                  <a:pt x="832455" y="302970"/>
                  <a:pt x="835024" y="306824"/>
                  <a:pt x="842732" y="302970"/>
                </a:cubicBezTo>
                <a:cubicBezTo>
                  <a:pt x="835346" y="310999"/>
                  <a:pt x="829886" y="304576"/>
                  <a:pt x="824747" y="305219"/>
                </a:cubicBezTo>
                <a:cubicBezTo>
                  <a:pt x="823463" y="305219"/>
                  <a:pt x="824426" y="302328"/>
                  <a:pt x="825389" y="300723"/>
                </a:cubicBezTo>
                <a:cubicBezTo>
                  <a:pt x="826353" y="298474"/>
                  <a:pt x="827638" y="298474"/>
                  <a:pt x="829565" y="300080"/>
                </a:cubicBezTo>
                <a:close/>
                <a:moveTo>
                  <a:pt x="1644998" y="292373"/>
                </a:moveTo>
                <a:cubicBezTo>
                  <a:pt x="1646603" y="291731"/>
                  <a:pt x="1647246" y="293337"/>
                  <a:pt x="1647567" y="294942"/>
                </a:cubicBezTo>
                <a:cubicBezTo>
                  <a:pt x="1647246" y="297511"/>
                  <a:pt x="1645640" y="299117"/>
                  <a:pt x="1643071" y="299438"/>
                </a:cubicBezTo>
                <a:cubicBezTo>
                  <a:pt x="1641144" y="299760"/>
                  <a:pt x="1639538" y="298475"/>
                  <a:pt x="1639859" y="296548"/>
                </a:cubicBezTo>
                <a:cubicBezTo>
                  <a:pt x="1640180" y="293658"/>
                  <a:pt x="1642749" y="293015"/>
                  <a:pt x="1644998" y="292373"/>
                </a:cubicBezTo>
                <a:close/>
                <a:moveTo>
                  <a:pt x="325659" y="282737"/>
                </a:moveTo>
                <a:cubicBezTo>
                  <a:pt x="326944" y="281132"/>
                  <a:pt x="328229" y="282416"/>
                  <a:pt x="329192" y="283701"/>
                </a:cubicBezTo>
                <a:cubicBezTo>
                  <a:pt x="332082" y="287555"/>
                  <a:pt x="334652" y="291087"/>
                  <a:pt x="336579" y="295584"/>
                </a:cubicBezTo>
                <a:cubicBezTo>
                  <a:pt x="346534" y="318708"/>
                  <a:pt x="357133" y="341510"/>
                  <a:pt x="367410" y="364313"/>
                </a:cubicBezTo>
                <a:cubicBezTo>
                  <a:pt x="368695" y="367203"/>
                  <a:pt x="369979" y="369451"/>
                  <a:pt x="372227" y="371699"/>
                </a:cubicBezTo>
                <a:cubicBezTo>
                  <a:pt x="377045" y="376517"/>
                  <a:pt x="377045" y="381013"/>
                  <a:pt x="370622" y="385510"/>
                </a:cubicBezTo>
                <a:cubicBezTo>
                  <a:pt x="366446" y="381334"/>
                  <a:pt x="364841" y="376838"/>
                  <a:pt x="363556" y="372021"/>
                </a:cubicBezTo>
                <a:cubicBezTo>
                  <a:pt x="356491" y="349218"/>
                  <a:pt x="347177" y="327058"/>
                  <a:pt x="335294" y="306182"/>
                </a:cubicBezTo>
                <a:cubicBezTo>
                  <a:pt x="331440" y="299759"/>
                  <a:pt x="331119" y="291409"/>
                  <a:pt x="325338" y="285949"/>
                </a:cubicBezTo>
                <a:cubicBezTo>
                  <a:pt x="324696" y="285307"/>
                  <a:pt x="325017" y="283380"/>
                  <a:pt x="325659" y="282737"/>
                </a:cubicBezTo>
                <a:close/>
                <a:moveTo>
                  <a:pt x="661274" y="231994"/>
                </a:moveTo>
                <a:cubicBezTo>
                  <a:pt x="661917" y="232636"/>
                  <a:pt x="662880" y="233279"/>
                  <a:pt x="663522" y="233921"/>
                </a:cubicBezTo>
                <a:cubicBezTo>
                  <a:pt x="652282" y="244198"/>
                  <a:pt x="637508" y="247731"/>
                  <a:pt x="624019" y="253191"/>
                </a:cubicBezTo>
                <a:cubicBezTo>
                  <a:pt x="601859" y="262183"/>
                  <a:pt x="578735" y="267001"/>
                  <a:pt x="555933" y="272782"/>
                </a:cubicBezTo>
                <a:cubicBezTo>
                  <a:pt x="536984" y="277599"/>
                  <a:pt x="517393" y="280489"/>
                  <a:pt x="498124" y="284022"/>
                </a:cubicBezTo>
                <a:cubicBezTo>
                  <a:pt x="495875" y="284343"/>
                  <a:pt x="493306" y="284343"/>
                  <a:pt x="491700" y="282095"/>
                </a:cubicBezTo>
                <a:cubicBezTo>
                  <a:pt x="490737" y="280168"/>
                  <a:pt x="492021" y="278884"/>
                  <a:pt x="493306" y="277599"/>
                </a:cubicBezTo>
                <a:cubicBezTo>
                  <a:pt x="495233" y="275672"/>
                  <a:pt x="497481" y="275351"/>
                  <a:pt x="499408" y="277278"/>
                </a:cubicBezTo>
                <a:cubicBezTo>
                  <a:pt x="502941" y="280168"/>
                  <a:pt x="506474" y="279205"/>
                  <a:pt x="510007" y="278241"/>
                </a:cubicBezTo>
                <a:cubicBezTo>
                  <a:pt x="548546" y="268928"/>
                  <a:pt x="588049" y="262826"/>
                  <a:pt x="625304" y="249016"/>
                </a:cubicBezTo>
                <a:cubicBezTo>
                  <a:pt x="637829" y="244841"/>
                  <a:pt x="650676" y="240665"/>
                  <a:pt x="661274" y="231994"/>
                </a:cubicBezTo>
                <a:close/>
                <a:moveTo>
                  <a:pt x="741566" y="184141"/>
                </a:moveTo>
                <a:cubicBezTo>
                  <a:pt x="744778" y="183498"/>
                  <a:pt x="744136" y="186710"/>
                  <a:pt x="744457" y="188316"/>
                </a:cubicBezTo>
                <a:cubicBezTo>
                  <a:pt x="745099" y="191206"/>
                  <a:pt x="743494" y="194097"/>
                  <a:pt x="742530" y="196666"/>
                </a:cubicBezTo>
                <a:cubicBezTo>
                  <a:pt x="740282" y="203410"/>
                  <a:pt x="743172" y="208870"/>
                  <a:pt x="748632" y="212403"/>
                </a:cubicBezTo>
                <a:cubicBezTo>
                  <a:pt x="751843" y="214651"/>
                  <a:pt x="758909" y="211761"/>
                  <a:pt x="757624" y="220111"/>
                </a:cubicBezTo>
                <a:cubicBezTo>
                  <a:pt x="757303" y="221717"/>
                  <a:pt x="762763" y="221717"/>
                  <a:pt x="764690" y="220111"/>
                </a:cubicBezTo>
                <a:cubicBezTo>
                  <a:pt x="770471" y="215615"/>
                  <a:pt x="772398" y="220111"/>
                  <a:pt x="775289" y="224286"/>
                </a:cubicBezTo>
                <a:cubicBezTo>
                  <a:pt x="765654" y="219790"/>
                  <a:pt x="758909" y="230709"/>
                  <a:pt x="748953" y="226855"/>
                </a:cubicBezTo>
                <a:cubicBezTo>
                  <a:pt x="750880" y="233600"/>
                  <a:pt x="755055" y="231673"/>
                  <a:pt x="758267" y="231030"/>
                </a:cubicBezTo>
                <a:cubicBezTo>
                  <a:pt x="761800" y="230388"/>
                  <a:pt x="765654" y="229103"/>
                  <a:pt x="768223" y="232315"/>
                </a:cubicBezTo>
                <a:cubicBezTo>
                  <a:pt x="771113" y="235527"/>
                  <a:pt x="767581" y="238096"/>
                  <a:pt x="765975" y="240665"/>
                </a:cubicBezTo>
                <a:cubicBezTo>
                  <a:pt x="761157" y="248373"/>
                  <a:pt x="768544" y="248373"/>
                  <a:pt x="773041" y="251264"/>
                </a:cubicBezTo>
                <a:cubicBezTo>
                  <a:pt x="769508" y="251906"/>
                  <a:pt x="767902" y="253512"/>
                  <a:pt x="769187" y="256723"/>
                </a:cubicBezTo>
                <a:cubicBezTo>
                  <a:pt x="771113" y="262504"/>
                  <a:pt x="772719" y="268285"/>
                  <a:pt x="774967" y="274066"/>
                </a:cubicBezTo>
                <a:cubicBezTo>
                  <a:pt x="775931" y="276314"/>
                  <a:pt x="777537" y="277920"/>
                  <a:pt x="780427" y="275030"/>
                </a:cubicBezTo>
                <a:cubicBezTo>
                  <a:pt x="781712" y="273745"/>
                  <a:pt x="783960" y="272782"/>
                  <a:pt x="785566" y="272139"/>
                </a:cubicBezTo>
                <a:cubicBezTo>
                  <a:pt x="797449" y="267001"/>
                  <a:pt x="800018" y="267964"/>
                  <a:pt x="806441" y="279847"/>
                </a:cubicBezTo>
                <a:cubicBezTo>
                  <a:pt x="797449" y="272461"/>
                  <a:pt x="786529" y="276314"/>
                  <a:pt x="782354" y="287876"/>
                </a:cubicBezTo>
                <a:lnTo>
                  <a:pt x="782431" y="289862"/>
                </a:lnTo>
                <a:lnTo>
                  <a:pt x="783317" y="288518"/>
                </a:lnTo>
                <a:cubicBezTo>
                  <a:pt x="785726" y="291248"/>
                  <a:pt x="785003" y="293897"/>
                  <a:pt x="784000" y="296547"/>
                </a:cubicBezTo>
                <a:lnTo>
                  <a:pt x="782997" y="304573"/>
                </a:lnTo>
                <a:lnTo>
                  <a:pt x="782997" y="304577"/>
                </a:lnTo>
                <a:cubicBezTo>
                  <a:pt x="786529" y="315817"/>
                  <a:pt x="796164" y="319993"/>
                  <a:pt x="806120" y="323847"/>
                </a:cubicBezTo>
                <a:cubicBezTo>
                  <a:pt x="808369" y="324810"/>
                  <a:pt x="810617" y="326416"/>
                  <a:pt x="809332" y="328985"/>
                </a:cubicBezTo>
                <a:cubicBezTo>
                  <a:pt x="804836" y="337656"/>
                  <a:pt x="805799" y="346970"/>
                  <a:pt x="804515" y="355963"/>
                </a:cubicBezTo>
                <a:cubicBezTo>
                  <a:pt x="803872" y="361422"/>
                  <a:pt x="799376" y="364313"/>
                  <a:pt x="797128" y="368488"/>
                </a:cubicBezTo>
                <a:cubicBezTo>
                  <a:pt x="793916" y="374911"/>
                  <a:pt x="788457" y="380371"/>
                  <a:pt x="783639" y="385831"/>
                </a:cubicBezTo>
                <a:cubicBezTo>
                  <a:pt x="781070" y="389042"/>
                  <a:pt x="777537" y="390648"/>
                  <a:pt x="773041" y="390648"/>
                </a:cubicBezTo>
                <a:cubicBezTo>
                  <a:pt x="767902" y="390648"/>
                  <a:pt x="760194" y="389685"/>
                  <a:pt x="764369" y="399641"/>
                </a:cubicBezTo>
                <a:cubicBezTo>
                  <a:pt x="765654" y="402210"/>
                  <a:pt x="762121" y="400926"/>
                  <a:pt x="761478" y="402531"/>
                </a:cubicBezTo>
                <a:cubicBezTo>
                  <a:pt x="753771" y="397393"/>
                  <a:pt x="749595" y="405422"/>
                  <a:pt x="743815" y="407670"/>
                </a:cubicBezTo>
                <a:cubicBezTo>
                  <a:pt x="742530" y="408312"/>
                  <a:pt x="741245" y="409597"/>
                  <a:pt x="739961" y="409597"/>
                </a:cubicBezTo>
                <a:cubicBezTo>
                  <a:pt x="718443" y="411845"/>
                  <a:pt x="697246" y="419553"/>
                  <a:pt x="675085" y="416020"/>
                </a:cubicBezTo>
                <a:cubicBezTo>
                  <a:pt x="663202" y="414093"/>
                  <a:pt x="652925" y="409918"/>
                  <a:pt x="645217" y="400926"/>
                </a:cubicBezTo>
                <a:cubicBezTo>
                  <a:pt x="628517" y="381334"/>
                  <a:pt x="621772" y="358532"/>
                  <a:pt x="632049" y="333160"/>
                </a:cubicBezTo>
                <a:cubicBezTo>
                  <a:pt x="634940" y="325774"/>
                  <a:pt x="642327" y="320956"/>
                  <a:pt x="643611" y="311963"/>
                </a:cubicBezTo>
                <a:cubicBezTo>
                  <a:pt x="644254" y="307146"/>
                  <a:pt x="644254" y="302971"/>
                  <a:pt x="642327" y="298475"/>
                </a:cubicBezTo>
                <a:cubicBezTo>
                  <a:pt x="636867" y="286270"/>
                  <a:pt x="640400" y="277278"/>
                  <a:pt x="652604" y="272139"/>
                </a:cubicBezTo>
                <a:cubicBezTo>
                  <a:pt x="659991" y="268928"/>
                  <a:pt x="666093" y="263789"/>
                  <a:pt x="671874" y="258650"/>
                </a:cubicBezTo>
                <a:cubicBezTo>
                  <a:pt x="676370" y="254796"/>
                  <a:pt x="677976" y="249979"/>
                  <a:pt x="672516" y="245162"/>
                </a:cubicBezTo>
                <a:cubicBezTo>
                  <a:pt x="668662" y="241629"/>
                  <a:pt x="668341" y="235206"/>
                  <a:pt x="662881" y="232957"/>
                </a:cubicBezTo>
                <a:cubicBezTo>
                  <a:pt x="660954" y="233600"/>
                  <a:pt x="660312" y="232636"/>
                  <a:pt x="660633" y="231030"/>
                </a:cubicBezTo>
                <a:cubicBezTo>
                  <a:pt x="663202" y="223644"/>
                  <a:pt x="666414" y="216257"/>
                  <a:pt x="667698" y="208549"/>
                </a:cubicBezTo>
                <a:cubicBezTo>
                  <a:pt x="668983" y="202126"/>
                  <a:pt x="673158" y="199235"/>
                  <a:pt x="678297" y="198272"/>
                </a:cubicBezTo>
                <a:cubicBezTo>
                  <a:pt x="683436" y="197309"/>
                  <a:pt x="687290" y="200841"/>
                  <a:pt x="690180" y="205337"/>
                </a:cubicBezTo>
                <a:cubicBezTo>
                  <a:pt x="699173" y="218184"/>
                  <a:pt x="698209" y="231030"/>
                  <a:pt x="691786" y="244198"/>
                </a:cubicBezTo>
                <a:cubicBezTo>
                  <a:pt x="689538" y="248695"/>
                  <a:pt x="687611" y="253833"/>
                  <a:pt x="691786" y="260577"/>
                </a:cubicBezTo>
                <a:cubicBezTo>
                  <a:pt x="693071" y="254154"/>
                  <a:pt x="697246" y="253512"/>
                  <a:pt x="700779" y="252548"/>
                </a:cubicBezTo>
                <a:cubicBezTo>
                  <a:pt x="716515" y="248052"/>
                  <a:pt x="725187" y="233921"/>
                  <a:pt x="737070" y="224607"/>
                </a:cubicBezTo>
                <a:cubicBezTo>
                  <a:pt x="740603" y="221717"/>
                  <a:pt x="740924" y="216257"/>
                  <a:pt x="736749" y="212082"/>
                </a:cubicBezTo>
                <a:cubicBezTo>
                  <a:pt x="734822" y="210155"/>
                  <a:pt x="733216" y="207264"/>
                  <a:pt x="731931" y="204695"/>
                </a:cubicBezTo>
                <a:cubicBezTo>
                  <a:pt x="730326" y="201162"/>
                  <a:pt x="729683" y="198272"/>
                  <a:pt x="734822" y="196987"/>
                </a:cubicBezTo>
                <a:cubicBezTo>
                  <a:pt x="738997" y="196024"/>
                  <a:pt x="740924" y="192812"/>
                  <a:pt x="739318" y="188316"/>
                </a:cubicBezTo>
                <a:cubicBezTo>
                  <a:pt x="738676" y="186389"/>
                  <a:pt x="739639" y="184462"/>
                  <a:pt x="741566" y="184141"/>
                </a:cubicBezTo>
                <a:close/>
                <a:moveTo>
                  <a:pt x="697565" y="157805"/>
                </a:moveTo>
                <a:cubicBezTo>
                  <a:pt x="699813" y="157805"/>
                  <a:pt x="700134" y="159411"/>
                  <a:pt x="700134" y="161017"/>
                </a:cubicBezTo>
                <a:cubicBezTo>
                  <a:pt x="699492" y="162622"/>
                  <a:pt x="699171" y="164870"/>
                  <a:pt x="696923" y="164549"/>
                </a:cubicBezTo>
                <a:cubicBezTo>
                  <a:pt x="694996" y="164549"/>
                  <a:pt x="693712" y="162622"/>
                  <a:pt x="694033" y="160695"/>
                </a:cubicBezTo>
                <a:cubicBezTo>
                  <a:pt x="694354" y="158768"/>
                  <a:pt x="695639" y="157484"/>
                  <a:pt x="697565" y="157805"/>
                </a:cubicBezTo>
                <a:close/>
                <a:moveTo>
                  <a:pt x="290652" y="102244"/>
                </a:moveTo>
                <a:cubicBezTo>
                  <a:pt x="296755" y="102565"/>
                  <a:pt x="299324" y="105777"/>
                  <a:pt x="300287" y="111558"/>
                </a:cubicBezTo>
                <a:cubicBezTo>
                  <a:pt x="298682" y="115411"/>
                  <a:pt x="299003" y="121192"/>
                  <a:pt x="292579" y="120550"/>
                </a:cubicBezTo>
                <a:cubicBezTo>
                  <a:pt x="287762" y="120229"/>
                  <a:pt x="282302" y="118302"/>
                  <a:pt x="282945" y="112521"/>
                </a:cubicBezTo>
                <a:cubicBezTo>
                  <a:pt x="283587" y="108667"/>
                  <a:pt x="282624" y="101602"/>
                  <a:pt x="290652" y="102244"/>
                </a:cubicBezTo>
                <a:close/>
                <a:moveTo>
                  <a:pt x="502299" y="7180"/>
                </a:moveTo>
                <a:cubicBezTo>
                  <a:pt x="506795" y="8143"/>
                  <a:pt x="509044" y="11034"/>
                  <a:pt x="509686" y="15530"/>
                </a:cubicBezTo>
                <a:cubicBezTo>
                  <a:pt x="510329" y="20669"/>
                  <a:pt x="506795" y="23559"/>
                  <a:pt x="502941" y="23880"/>
                </a:cubicBezTo>
                <a:cubicBezTo>
                  <a:pt x="498124" y="24202"/>
                  <a:pt x="495554" y="20026"/>
                  <a:pt x="494912" y="15209"/>
                </a:cubicBezTo>
                <a:cubicBezTo>
                  <a:pt x="493948" y="9428"/>
                  <a:pt x="498445" y="9107"/>
                  <a:pt x="502299" y="7180"/>
                </a:cubicBezTo>
                <a:close/>
                <a:moveTo>
                  <a:pt x="92857" y="877"/>
                </a:moveTo>
                <a:cubicBezTo>
                  <a:pt x="96430" y="-368"/>
                  <a:pt x="100364" y="-368"/>
                  <a:pt x="103415" y="1399"/>
                </a:cubicBezTo>
                <a:cubicBezTo>
                  <a:pt x="117546" y="9427"/>
                  <a:pt x="128466" y="19705"/>
                  <a:pt x="131356" y="37369"/>
                </a:cubicBezTo>
                <a:cubicBezTo>
                  <a:pt x="132962" y="47325"/>
                  <a:pt x="139064" y="56317"/>
                  <a:pt x="144845" y="64989"/>
                </a:cubicBezTo>
                <a:cubicBezTo>
                  <a:pt x="154801" y="79762"/>
                  <a:pt x="163794" y="95178"/>
                  <a:pt x="172144" y="110594"/>
                </a:cubicBezTo>
                <a:cubicBezTo>
                  <a:pt x="176319" y="118944"/>
                  <a:pt x="177283" y="128579"/>
                  <a:pt x="182742" y="136608"/>
                </a:cubicBezTo>
                <a:cubicBezTo>
                  <a:pt x="188845" y="145601"/>
                  <a:pt x="190772" y="157163"/>
                  <a:pt x="201049" y="163907"/>
                </a:cubicBezTo>
                <a:cubicBezTo>
                  <a:pt x="216143" y="173863"/>
                  <a:pt x="219997" y="192491"/>
                  <a:pt x="213574" y="209513"/>
                </a:cubicBezTo>
                <a:cubicBezTo>
                  <a:pt x="211005" y="216257"/>
                  <a:pt x="211968" y="224286"/>
                  <a:pt x="208757" y="231030"/>
                </a:cubicBezTo>
                <a:cubicBezTo>
                  <a:pt x="206509" y="236169"/>
                  <a:pt x="203618" y="240987"/>
                  <a:pt x="200728" y="245804"/>
                </a:cubicBezTo>
                <a:cubicBezTo>
                  <a:pt x="196231" y="253512"/>
                  <a:pt x="190129" y="256402"/>
                  <a:pt x="182421" y="254154"/>
                </a:cubicBezTo>
                <a:cubicBezTo>
                  <a:pt x="174071" y="251585"/>
                  <a:pt x="177604" y="243877"/>
                  <a:pt x="176319" y="236169"/>
                </a:cubicBezTo>
                <a:cubicBezTo>
                  <a:pt x="174713" y="231673"/>
                  <a:pt x="180494" y="227176"/>
                  <a:pt x="181458" y="220753"/>
                </a:cubicBezTo>
                <a:cubicBezTo>
                  <a:pt x="183706" y="207586"/>
                  <a:pt x="179531" y="195060"/>
                  <a:pt x="178567" y="182535"/>
                </a:cubicBezTo>
                <a:cubicBezTo>
                  <a:pt x="177925" y="176111"/>
                  <a:pt x="177283" y="170009"/>
                  <a:pt x="176961" y="163586"/>
                </a:cubicBezTo>
                <a:cubicBezTo>
                  <a:pt x="176319" y="153630"/>
                  <a:pt x="171180" y="143995"/>
                  <a:pt x="166042" y="135323"/>
                </a:cubicBezTo>
                <a:cubicBezTo>
                  <a:pt x="155765" y="117017"/>
                  <a:pt x="144203" y="99675"/>
                  <a:pt x="133604" y="81368"/>
                </a:cubicBezTo>
                <a:cubicBezTo>
                  <a:pt x="130393" y="75908"/>
                  <a:pt x="130393" y="67558"/>
                  <a:pt x="123969" y="65310"/>
                </a:cubicBezTo>
                <a:cubicBezTo>
                  <a:pt x="115298" y="62420"/>
                  <a:pt x="108232" y="56639"/>
                  <a:pt x="99882" y="52785"/>
                </a:cubicBezTo>
                <a:cubicBezTo>
                  <a:pt x="83503" y="45077"/>
                  <a:pt x="76116" y="23559"/>
                  <a:pt x="84466" y="7822"/>
                </a:cubicBezTo>
                <a:cubicBezTo>
                  <a:pt x="86072" y="4610"/>
                  <a:pt x="89284" y="2121"/>
                  <a:pt x="92857" y="877"/>
                </a:cubicBezTo>
                <a:close/>
              </a:path>
            </a:pathLst>
          </a:custGeom>
          <a:solidFill>
            <a:schemeClr val="accent1"/>
          </a:solidFill>
          <a:ln w="9525" cap="flat">
            <a:noFill/>
            <a:prstDash val="solid"/>
            <a:miter/>
          </a:ln>
        </p:spPr>
        <p:txBody>
          <a:bodyPr wrap="square" rtlCol="0" anchor="ctr">
            <a:noAutofit/>
          </a:bodyPr>
          <a:lstStyle/>
          <a:p>
            <a:endParaRPr lang="en-US"/>
          </a:p>
        </p:txBody>
      </p:sp>
      <p:grpSp>
        <p:nvGrpSpPr>
          <p:cNvPr id="325" name="Group 324">
            <a:extLst>
              <a:ext uri="{FF2B5EF4-FFF2-40B4-BE49-F238E27FC236}">
                <a16:creationId xmlns:a16="http://schemas.microsoft.com/office/drawing/2014/main" id="{C1341775-920D-4C87-931E-5FD2BFAAC709}"/>
              </a:ext>
            </a:extLst>
          </p:cNvPr>
          <p:cNvGrpSpPr/>
          <p:nvPr/>
        </p:nvGrpSpPr>
        <p:grpSpPr>
          <a:xfrm flipH="1">
            <a:off x="2922816" y="669154"/>
            <a:ext cx="5729423" cy="207873"/>
            <a:chOff x="4328160" y="4227334"/>
            <a:chExt cx="7863840" cy="253524"/>
          </a:xfrm>
        </p:grpSpPr>
        <p:sp>
          <p:nvSpPr>
            <p:cNvPr id="326" name="Rectangle 325">
              <a:extLst>
                <a:ext uri="{FF2B5EF4-FFF2-40B4-BE49-F238E27FC236}">
                  <a16:creationId xmlns:a16="http://schemas.microsoft.com/office/drawing/2014/main" id="{D6E07D60-47A3-495F-8354-9231114092C3}"/>
                </a:ext>
              </a:extLst>
            </p:cNvPr>
            <p:cNvSpPr/>
            <p:nvPr/>
          </p:nvSpPr>
          <p:spPr>
            <a:xfrm>
              <a:off x="4328160" y="4227334"/>
              <a:ext cx="7863840" cy="64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 name="Rectangle 326">
              <a:extLst>
                <a:ext uri="{FF2B5EF4-FFF2-40B4-BE49-F238E27FC236}">
                  <a16:creationId xmlns:a16="http://schemas.microsoft.com/office/drawing/2014/main" id="{C4778DF9-D5F6-438A-B36D-D14B30D3951D}"/>
                </a:ext>
              </a:extLst>
            </p:cNvPr>
            <p:cNvSpPr/>
            <p:nvPr/>
          </p:nvSpPr>
          <p:spPr>
            <a:xfrm>
              <a:off x="4328160" y="4290506"/>
              <a:ext cx="7863840" cy="64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8" name="Rectangle 327">
              <a:extLst>
                <a:ext uri="{FF2B5EF4-FFF2-40B4-BE49-F238E27FC236}">
                  <a16:creationId xmlns:a16="http://schemas.microsoft.com/office/drawing/2014/main" id="{E2C1FF4F-522A-4B2A-A174-7D7D500E8DF1}"/>
                </a:ext>
              </a:extLst>
            </p:cNvPr>
            <p:cNvSpPr/>
            <p:nvPr/>
          </p:nvSpPr>
          <p:spPr>
            <a:xfrm>
              <a:off x="4328160" y="4353678"/>
              <a:ext cx="7863840" cy="64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Rectangle 328">
              <a:extLst>
                <a:ext uri="{FF2B5EF4-FFF2-40B4-BE49-F238E27FC236}">
                  <a16:creationId xmlns:a16="http://schemas.microsoft.com/office/drawing/2014/main" id="{8C16D08A-32F4-4517-A075-79020066334E}"/>
                </a:ext>
              </a:extLst>
            </p:cNvPr>
            <p:cNvSpPr/>
            <p:nvPr/>
          </p:nvSpPr>
          <p:spPr>
            <a:xfrm>
              <a:off x="4328160" y="4416850"/>
              <a:ext cx="7863840"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1" name="TextBox 330">
            <a:extLst>
              <a:ext uri="{FF2B5EF4-FFF2-40B4-BE49-F238E27FC236}">
                <a16:creationId xmlns:a16="http://schemas.microsoft.com/office/drawing/2014/main" id="{A6A9C72E-928A-4AFC-A5E0-EA4D5E72230D}"/>
              </a:ext>
            </a:extLst>
          </p:cNvPr>
          <p:cNvSpPr txBox="1"/>
          <p:nvPr/>
        </p:nvSpPr>
        <p:spPr>
          <a:xfrm>
            <a:off x="3064347" y="1535114"/>
            <a:ext cx="6304085" cy="1323439"/>
          </a:xfrm>
          <a:prstGeom prst="rect">
            <a:avLst/>
          </a:prstGeom>
          <a:noFill/>
        </p:spPr>
        <p:txBody>
          <a:bodyPr wrap="square" rtlCol="0" anchor="ctr">
            <a:spAutoFit/>
          </a:bodyPr>
          <a:lstStyle/>
          <a:p>
            <a:pPr algn="ctr"/>
            <a:r>
              <a:rPr lang="en-US" altLang="ko-KR" sz="4000" dirty="0">
                <a:solidFill>
                  <a:schemeClr val="bg1"/>
                </a:solidFill>
                <a:latin typeface="+mj-lt"/>
                <a:cs typeface="Arial" pitchFamily="34" charset="0"/>
              </a:rPr>
              <a:t>CRITICAL REFLECTION AND PRESENTATION</a:t>
            </a:r>
            <a:endParaRPr lang="ko-KR" altLang="en-US" sz="4000" dirty="0">
              <a:solidFill>
                <a:schemeClr val="bg1"/>
              </a:solidFill>
              <a:latin typeface="+mj-lt"/>
              <a:cs typeface="Arial" pitchFamily="34" charset="0"/>
            </a:endParaRPr>
          </a:p>
        </p:txBody>
      </p:sp>
      <p:grpSp>
        <p:nvGrpSpPr>
          <p:cNvPr id="333" name="Group 332">
            <a:extLst>
              <a:ext uri="{FF2B5EF4-FFF2-40B4-BE49-F238E27FC236}">
                <a16:creationId xmlns:a16="http://schemas.microsoft.com/office/drawing/2014/main" id="{34D1F875-3353-4429-A3AC-55078B2F5728}"/>
              </a:ext>
            </a:extLst>
          </p:cNvPr>
          <p:cNvGrpSpPr/>
          <p:nvPr/>
        </p:nvGrpSpPr>
        <p:grpSpPr>
          <a:xfrm>
            <a:off x="3556236" y="3583648"/>
            <a:ext cx="8644817" cy="207873"/>
            <a:chOff x="4328160" y="4227334"/>
            <a:chExt cx="7863840" cy="253524"/>
          </a:xfrm>
        </p:grpSpPr>
        <p:sp>
          <p:nvSpPr>
            <p:cNvPr id="334" name="Rectangle 333">
              <a:extLst>
                <a:ext uri="{FF2B5EF4-FFF2-40B4-BE49-F238E27FC236}">
                  <a16:creationId xmlns:a16="http://schemas.microsoft.com/office/drawing/2014/main" id="{31290960-DCEA-43ED-9370-4BCDBA6C7AB4}"/>
                </a:ext>
              </a:extLst>
            </p:cNvPr>
            <p:cNvSpPr/>
            <p:nvPr/>
          </p:nvSpPr>
          <p:spPr>
            <a:xfrm>
              <a:off x="4328160" y="4227334"/>
              <a:ext cx="7863840" cy="64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 name="Rectangle 334">
              <a:extLst>
                <a:ext uri="{FF2B5EF4-FFF2-40B4-BE49-F238E27FC236}">
                  <a16:creationId xmlns:a16="http://schemas.microsoft.com/office/drawing/2014/main" id="{C265E1FF-364E-4D2A-B846-BE46C47D73A9}"/>
                </a:ext>
              </a:extLst>
            </p:cNvPr>
            <p:cNvSpPr/>
            <p:nvPr/>
          </p:nvSpPr>
          <p:spPr>
            <a:xfrm>
              <a:off x="4328160" y="4290506"/>
              <a:ext cx="7863840" cy="64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6" name="Rectangle 335">
              <a:extLst>
                <a:ext uri="{FF2B5EF4-FFF2-40B4-BE49-F238E27FC236}">
                  <a16:creationId xmlns:a16="http://schemas.microsoft.com/office/drawing/2014/main" id="{7B113953-C086-4919-9AD9-5E1EFA25B435}"/>
                </a:ext>
              </a:extLst>
            </p:cNvPr>
            <p:cNvSpPr/>
            <p:nvPr/>
          </p:nvSpPr>
          <p:spPr>
            <a:xfrm>
              <a:off x="4328160" y="4353678"/>
              <a:ext cx="7863840" cy="64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 name="Rectangle 336">
              <a:extLst>
                <a:ext uri="{FF2B5EF4-FFF2-40B4-BE49-F238E27FC236}">
                  <a16:creationId xmlns:a16="http://schemas.microsoft.com/office/drawing/2014/main" id="{87D17D50-62F6-419E-B4A5-09FB7DEB20F1}"/>
                </a:ext>
              </a:extLst>
            </p:cNvPr>
            <p:cNvSpPr/>
            <p:nvPr/>
          </p:nvSpPr>
          <p:spPr>
            <a:xfrm>
              <a:off x="4328160" y="4416850"/>
              <a:ext cx="7863840"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8" name="Group 337">
            <a:extLst>
              <a:ext uri="{FF2B5EF4-FFF2-40B4-BE49-F238E27FC236}">
                <a16:creationId xmlns:a16="http://schemas.microsoft.com/office/drawing/2014/main" id="{C7F633E9-864F-43BA-8386-C634D609D2A0}"/>
              </a:ext>
            </a:extLst>
          </p:cNvPr>
          <p:cNvGrpSpPr/>
          <p:nvPr/>
        </p:nvGrpSpPr>
        <p:grpSpPr>
          <a:xfrm>
            <a:off x="0" y="3497145"/>
            <a:ext cx="3652245" cy="2097276"/>
            <a:chOff x="-1" y="4182702"/>
            <a:chExt cx="4222179" cy="2424557"/>
          </a:xfrm>
        </p:grpSpPr>
        <p:sp>
          <p:nvSpPr>
            <p:cNvPr id="339" name="Freeform: Shape 338">
              <a:extLst>
                <a:ext uri="{FF2B5EF4-FFF2-40B4-BE49-F238E27FC236}">
                  <a16:creationId xmlns:a16="http://schemas.microsoft.com/office/drawing/2014/main" id="{1F0973FE-74CF-42F3-B56E-1AEEE6490D0A}"/>
                </a:ext>
              </a:extLst>
            </p:cNvPr>
            <p:cNvSpPr/>
            <p:nvPr/>
          </p:nvSpPr>
          <p:spPr>
            <a:xfrm>
              <a:off x="-1" y="4873128"/>
              <a:ext cx="2345734" cy="1597926"/>
            </a:xfrm>
            <a:custGeom>
              <a:avLst/>
              <a:gdLst>
                <a:gd name="connsiteX0" fmla="*/ 1196190 w 2663483"/>
                <a:gd name="connsiteY0" fmla="*/ 1 h 1899035"/>
                <a:gd name="connsiteX1" fmla="*/ 1285593 w 2663483"/>
                <a:gd name="connsiteY1" fmla="*/ 14005 h 1899035"/>
                <a:gd name="connsiteX2" fmla="*/ 1447849 w 2663483"/>
                <a:gd name="connsiteY2" fmla="*/ 162962 h 1899035"/>
                <a:gd name="connsiteX3" fmla="*/ 2467468 w 2663483"/>
                <a:gd name="connsiteY3" fmla="*/ 162962 h 1899035"/>
                <a:gd name="connsiteX4" fmla="*/ 2663483 w 2663483"/>
                <a:gd name="connsiteY4" fmla="*/ 358977 h 1899035"/>
                <a:gd name="connsiteX5" fmla="*/ 2467468 w 2663483"/>
                <a:gd name="connsiteY5" fmla="*/ 554992 h 1899035"/>
                <a:gd name="connsiteX6" fmla="*/ 1790787 w 2663483"/>
                <a:gd name="connsiteY6" fmla="*/ 554992 h 1899035"/>
                <a:gd name="connsiteX7" fmla="*/ 1674891 w 2663483"/>
                <a:gd name="connsiteY7" fmla="*/ 638694 h 1899035"/>
                <a:gd name="connsiteX8" fmla="*/ 1579635 w 2663483"/>
                <a:gd name="connsiteY8" fmla="*/ 653937 h 1899035"/>
                <a:gd name="connsiteX9" fmla="*/ 1572884 w 2663483"/>
                <a:gd name="connsiteY9" fmla="*/ 653640 h 1899035"/>
                <a:gd name="connsiteX10" fmla="*/ 1574987 w 2663483"/>
                <a:gd name="connsiteY10" fmla="*/ 700479 h 1899035"/>
                <a:gd name="connsiteX11" fmla="*/ 2098644 w 2663483"/>
                <a:gd name="connsiteY11" fmla="*/ 789999 h 1899035"/>
                <a:gd name="connsiteX12" fmla="*/ 2257724 w 2663483"/>
                <a:gd name="connsiteY12" fmla="*/ 1014684 h 1899035"/>
                <a:gd name="connsiteX13" fmla="*/ 2072376 w 2663483"/>
                <a:gd name="connsiteY13" fmla="*/ 1176476 h 1899035"/>
                <a:gd name="connsiteX14" fmla="*/ 2067002 w 2663483"/>
                <a:gd name="connsiteY14" fmla="*/ 1176106 h 1899035"/>
                <a:gd name="connsiteX15" fmla="*/ 2108327 w 2663483"/>
                <a:gd name="connsiteY15" fmla="*/ 1215582 h 1899035"/>
                <a:gd name="connsiteX16" fmla="*/ 2141333 w 2663483"/>
                <a:gd name="connsiteY16" fmla="*/ 1360871 h 1899035"/>
                <a:gd name="connsiteX17" fmla="*/ 1955985 w 2663483"/>
                <a:gd name="connsiteY17" fmla="*/ 1522663 h 1899035"/>
                <a:gd name="connsiteX18" fmla="*/ 1952147 w 2663483"/>
                <a:gd name="connsiteY18" fmla="*/ 1522398 h 1899035"/>
                <a:gd name="connsiteX19" fmla="*/ 1954197 w 2663483"/>
                <a:gd name="connsiteY19" fmla="*/ 1522965 h 1899035"/>
                <a:gd name="connsiteX20" fmla="*/ 2075272 w 2663483"/>
                <a:gd name="connsiteY20" fmla="*/ 1737141 h 1899035"/>
                <a:gd name="connsiteX21" fmla="*/ 1850587 w 2663483"/>
                <a:gd name="connsiteY21" fmla="*/ 1896221 h 1899035"/>
                <a:gd name="connsiteX22" fmla="*/ 1350996 w 2663483"/>
                <a:gd name="connsiteY22" fmla="*/ 1810815 h 1899035"/>
                <a:gd name="connsiteX23" fmla="*/ 0 w 2663483"/>
                <a:gd name="connsiteY23" fmla="*/ 1652876 h 1899035"/>
                <a:gd name="connsiteX24" fmla="*/ 15868 w 2663483"/>
                <a:gd name="connsiteY24" fmla="*/ 1161394 h 1899035"/>
                <a:gd name="connsiteX25" fmla="*/ 0 w 2663483"/>
                <a:gd name="connsiteY25" fmla="*/ 502892 h 1899035"/>
                <a:gd name="connsiteX26" fmla="*/ 262550 w 2663483"/>
                <a:gd name="connsiteY26" fmla="*/ 493839 h 1899035"/>
                <a:gd name="connsiteX27" fmla="*/ 697117 w 2663483"/>
                <a:gd name="connsiteY27" fmla="*/ 68326 h 1899035"/>
                <a:gd name="connsiteX28" fmla="*/ 1196190 w 2663483"/>
                <a:gd name="connsiteY28" fmla="*/ 1 h 1899035"/>
                <a:gd name="connsiteX0" fmla="*/ 1341046 w 2808339"/>
                <a:gd name="connsiteY0" fmla="*/ 1 h 1899035"/>
                <a:gd name="connsiteX1" fmla="*/ 1430449 w 2808339"/>
                <a:gd name="connsiteY1" fmla="*/ 14005 h 1899035"/>
                <a:gd name="connsiteX2" fmla="*/ 1592705 w 2808339"/>
                <a:gd name="connsiteY2" fmla="*/ 162962 h 1899035"/>
                <a:gd name="connsiteX3" fmla="*/ 2612324 w 2808339"/>
                <a:gd name="connsiteY3" fmla="*/ 162962 h 1899035"/>
                <a:gd name="connsiteX4" fmla="*/ 2808339 w 2808339"/>
                <a:gd name="connsiteY4" fmla="*/ 358977 h 1899035"/>
                <a:gd name="connsiteX5" fmla="*/ 2612324 w 2808339"/>
                <a:gd name="connsiteY5" fmla="*/ 554992 h 1899035"/>
                <a:gd name="connsiteX6" fmla="*/ 1935643 w 2808339"/>
                <a:gd name="connsiteY6" fmla="*/ 554992 h 1899035"/>
                <a:gd name="connsiteX7" fmla="*/ 1819747 w 2808339"/>
                <a:gd name="connsiteY7" fmla="*/ 638694 h 1899035"/>
                <a:gd name="connsiteX8" fmla="*/ 1724491 w 2808339"/>
                <a:gd name="connsiteY8" fmla="*/ 653937 h 1899035"/>
                <a:gd name="connsiteX9" fmla="*/ 1717740 w 2808339"/>
                <a:gd name="connsiteY9" fmla="*/ 653640 h 1899035"/>
                <a:gd name="connsiteX10" fmla="*/ 1719843 w 2808339"/>
                <a:gd name="connsiteY10" fmla="*/ 700479 h 1899035"/>
                <a:gd name="connsiteX11" fmla="*/ 2243500 w 2808339"/>
                <a:gd name="connsiteY11" fmla="*/ 789999 h 1899035"/>
                <a:gd name="connsiteX12" fmla="*/ 2402580 w 2808339"/>
                <a:gd name="connsiteY12" fmla="*/ 1014684 h 1899035"/>
                <a:gd name="connsiteX13" fmla="*/ 2217232 w 2808339"/>
                <a:gd name="connsiteY13" fmla="*/ 1176476 h 1899035"/>
                <a:gd name="connsiteX14" fmla="*/ 2211858 w 2808339"/>
                <a:gd name="connsiteY14" fmla="*/ 1176106 h 1899035"/>
                <a:gd name="connsiteX15" fmla="*/ 2253183 w 2808339"/>
                <a:gd name="connsiteY15" fmla="*/ 1215582 h 1899035"/>
                <a:gd name="connsiteX16" fmla="*/ 2286189 w 2808339"/>
                <a:gd name="connsiteY16" fmla="*/ 1360871 h 1899035"/>
                <a:gd name="connsiteX17" fmla="*/ 2100841 w 2808339"/>
                <a:gd name="connsiteY17" fmla="*/ 1522663 h 1899035"/>
                <a:gd name="connsiteX18" fmla="*/ 2097003 w 2808339"/>
                <a:gd name="connsiteY18" fmla="*/ 1522398 h 1899035"/>
                <a:gd name="connsiteX19" fmla="*/ 2099053 w 2808339"/>
                <a:gd name="connsiteY19" fmla="*/ 1522965 h 1899035"/>
                <a:gd name="connsiteX20" fmla="*/ 2220128 w 2808339"/>
                <a:gd name="connsiteY20" fmla="*/ 1737141 h 1899035"/>
                <a:gd name="connsiteX21" fmla="*/ 1995443 w 2808339"/>
                <a:gd name="connsiteY21" fmla="*/ 1896221 h 1899035"/>
                <a:gd name="connsiteX22" fmla="*/ 1495852 w 2808339"/>
                <a:gd name="connsiteY22" fmla="*/ 1810815 h 1899035"/>
                <a:gd name="connsiteX23" fmla="*/ 144856 w 2808339"/>
                <a:gd name="connsiteY23" fmla="*/ 1652876 h 1899035"/>
                <a:gd name="connsiteX24" fmla="*/ 160724 w 2808339"/>
                <a:gd name="connsiteY24" fmla="*/ 1161394 h 1899035"/>
                <a:gd name="connsiteX25" fmla="*/ 0 w 2808339"/>
                <a:gd name="connsiteY25" fmla="*/ 511945 h 1899035"/>
                <a:gd name="connsiteX26" fmla="*/ 407406 w 2808339"/>
                <a:gd name="connsiteY26" fmla="*/ 493839 h 1899035"/>
                <a:gd name="connsiteX27" fmla="*/ 841973 w 2808339"/>
                <a:gd name="connsiteY27" fmla="*/ 68326 h 1899035"/>
                <a:gd name="connsiteX28" fmla="*/ 1341046 w 2808339"/>
                <a:gd name="connsiteY28" fmla="*/ 1 h 1899035"/>
                <a:gd name="connsiteX0" fmla="*/ 1341046 w 2808339"/>
                <a:gd name="connsiteY0" fmla="*/ 1 h 1899035"/>
                <a:gd name="connsiteX1" fmla="*/ 1430449 w 2808339"/>
                <a:gd name="connsiteY1" fmla="*/ 14005 h 1899035"/>
                <a:gd name="connsiteX2" fmla="*/ 1592705 w 2808339"/>
                <a:gd name="connsiteY2" fmla="*/ 162962 h 1899035"/>
                <a:gd name="connsiteX3" fmla="*/ 2612324 w 2808339"/>
                <a:gd name="connsiteY3" fmla="*/ 162962 h 1899035"/>
                <a:gd name="connsiteX4" fmla="*/ 2808339 w 2808339"/>
                <a:gd name="connsiteY4" fmla="*/ 358977 h 1899035"/>
                <a:gd name="connsiteX5" fmla="*/ 2612324 w 2808339"/>
                <a:gd name="connsiteY5" fmla="*/ 554992 h 1899035"/>
                <a:gd name="connsiteX6" fmla="*/ 1935643 w 2808339"/>
                <a:gd name="connsiteY6" fmla="*/ 554992 h 1899035"/>
                <a:gd name="connsiteX7" fmla="*/ 1819747 w 2808339"/>
                <a:gd name="connsiteY7" fmla="*/ 638694 h 1899035"/>
                <a:gd name="connsiteX8" fmla="*/ 1724491 w 2808339"/>
                <a:gd name="connsiteY8" fmla="*/ 653937 h 1899035"/>
                <a:gd name="connsiteX9" fmla="*/ 1717740 w 2808339"/>
                <a:gd name="connsiteY9" fmla="*/ 653640 h 1899035"/>
                <a:gd name="connsiteX10" fmla="*/ 1719843 w 2808339"/>
                <a:gd name="connsiteY10" fmla="*/ 700479 h 1899035"/>
                <a:gd name="connsiteX11" fmla="*/ 2243500 w 2808339"/>
                <a:gd name="connsiteY11" fmla="*/ 789999 h 1899035"/>
                <a:gd name="connsiteX12" fmla="*/ 2402580 w 2808339"/>
                <a:gd name="connsiteY12" fmla="*/ 1014684 h 1899035"/>
                <a:gd name="connsiteX13" fmla="*/ 2217232 w 2808339"/>
                <a:gd name="connsiteY13" fmla="*/ 1176476 h 1899035"/>
                <a:gd name="connsiteX14" fmla="*/ 2211858 w 2808339"/>
                <a:gd name="connsiteY14" fmla="*/ 1176106 h 1899035"/>
                <a:gd name="connsiteX15" fmla="*/ 2253183 w 2808339"/>
                <a:gd name="connsiteY15" fmla="*/ 1215582 h 1899035"/>
                <a:gd name="connsiteX16" fmla="*/ 2286189 w 2808339"/>
                <a:gd name="connsiteY16" fmla="*/ 1360871 h 1899035"/>
                <a:gd name="connsiteX17" fmla="*/ 2100841 w 2808339"/>
                <a:gd name="connsiteY17" fmla="*/ 1522663 h 1899035"/>
                <a:gd name="connsiteX18" fmla="*/ 2097003 w 2808339"/>
                <a:gd name="connsiteY18" fmla="*/ 1522398 h 1899035"/>
                <a:gd name="connsiteX19" fmla="*/ 2099053 w 2808339"/>
                <a:gd name="connsiteY19" fmla="*/ 1522965 h 1899035"/>
                <a:gd name="connsiteX20" fmla="*/ 2220128 w 2808339"/>
                <a:gd name="connsiteY20" fmla="*/ 1737141 h 1899035"/>
                <a:gd name="connsiteX21" fmla="*/ 1995443 w 2808339"/>
                <a:gd name="connsiteY21" fmla="*/ 1896221 h 1899035"/>
                <a:gd name="connsiteX22" fmla="*/ 1495852 w 2808339"/>
                <a:gd name="connsiteY22" fmla="*/ 1810815 h 1899035"/>
                <a:gd name="connsiteX23" fmla="*/ 144856 w 2808339"/>
                <a:gd name="connsiteY23" fmla="*/ 1652876 h 1899035"/>
                <a:gd name="connsiteX24" fmla="*/ 0 w 2808339"/>
                <a:gd name="connsiteY24" fmla="*/ 511945 h 1899035"/>
                <a:gd name="connsiteX25" fmla="*/ 407406 w 2808339"/>
                <a:gd name="connsiteY25" fmla="*/ 493839 h 1899035"/>
                <a:gd name="connsiteX26" fmla="*/ 841973 w 2808339"/>
                <a:gd name="connsiteY26" fmla="*/ 68326 h 1899035"/>
                <a:gd name="connsiteX27" fmla="*/ 1341046 w 2808339"/>
                <a:gd name="connsiteY27" fmla="*/ 1 h 1899035"/>
                <a:gd name="connsiteX0" fmla="*/ 1341046 w 2808339"/>
                <a:gd name="connsiteY0" fmla="*/ 1 h 1899035"/>
                <a:gd name="connsiteX1" fmla="*/ 1430449 w 2808339"/>
                <a:gd name="connsiteY1" fmla="*/ 14005 h 1899035"/>
                <a:gd name="connsiteX2" fmla="*/ 1592705 w 2808339"/>
                <a:gd name="connsiteY2" fmla="*/ 162962 h 1899035"/>
                <a:gd name="connsiteX3" fmla="*/ 2612324 w 2808339"/>
                <a:gd name="connsiteY3" fmla="*/ 162962 h 1899035"/>
                <a:gd name="connsiteX4" fmla="*/ 2808339 w 2808339"/>
                <a:gd name="connsiteY4" fmla="*/ 358977 h 1899035"/>
                <a:gd name="connsiteX5" fmla="*/ 2612324 w 2808339"/>
                <a:gd name="connsiteY5" fmla="*/ 554992 h 1899035"/>
                <a:gd name="connsiteX6" fmla="*/ 1935643 w 2808339"/>
                <a:gd name="connsiteY6" fmla="*/ 554992 h 1899035"/>
                <a:gd name="connsiteX7" fmla="*/ 1819747 w 2808339"/>
                <a:gd name="connsiteY7" fmla="*/ 638694 h 1899035"/>
                <a:gd name="connsiteX8" fmla="*/ 1724491 w 2808339"/>
                <a:gd name="connsiteY8" fmla="*/ 653937 h 1899035"/>
                <a:gd name="connsiteX9" fmla="*/ 1717740 w 2808339"/>
                <a:gd name="connsiteY9" fmla="*/ 653640 h 1899035"/>
                <a:gd name="connsiteX10" fmla="*/ 1719843 w 2808339"/>
                <a:gd name="connsiteY10" fmla="*/ 700479 h 1899035"/>
                <a:gd name="connsiteX11" fmla="*/ 2243500 w 2808339"/>
                <a:gd name="connsiteY11" fmla="*/ 789999 h 1899035"/>
                <a:gd name="connsiteX12" fmla="*/ 2402580 w 2808339"/>
                <a:gd name="connsiteY12" fmla="*/ 1014684 h 1899035"/>
                <a:gd name="connsiteX13" fmla="*/ 2217232 w 2808339"/>
                <a:gd name="connsiteY13" fmla="*/ 1176476 h 1899035"/>
                <a:gd name="connsiteX14" fmla="*/ 2211858 w 2808339"/>
                <a:gd name="connsiteY14" fmla="*/ 1176106 h 1899035"/>
                <a:gd name="connsiteX15" fmla="*/ 2253183 w 2808339"/>
                <a:gd name="connsiteY15" fmla="*/ 1215582 h 1899035"/>
                <a:gd name="connsiteX16" fmla="*/ 2286189 w 2808339"/>
                <a:gd name="connsiteY16" fmla="*/ 1360871 h 1899035"/>
                <a:gd name="connsiteX17" fmla="*/ 2100841 w 2808339"/>
                <a:gd name="connsiteY17" fmla="*/ 1522663 h 1899035"/>
                <a:gd name="connsiteX18" fmla="*/ 2097003 w 2808339"/>
                <a:gd name="connsiteY18" fmla="*/ 1522398 h 1899035"/>
                <a:gd name="connsiteX19" fmla="*/ 2099053 w 2808339"/>
                <a:gd name="connsiteY19" fmla="*/ 1522965 h 1899035"/>
                <a:gd name="connsiteX20" fmla="*/ 2220128 w 2808339"/>
                <a:gd name="connsiteY20" fmla="*/ 1737141 h 1899035"/>
                <a:gd name="connsiteX21" fmla="*/ 1995443 w 2808339"/>
                <a:gd name="connsiteY21" fmla="*/ 1896221 h 1899035"/>
                <a:gd name="connsiteX22" fmla="*/ 1495852 w 2808339"/>
                <a:gd name="connsiteY22" fmla="*/ 1810815 h 1899035"/>
                <a:gd name="connsiteX23" fmla="*/ 45268 w 2808339"/>
                <a:gd name="connsiteY23" fmla="*/ 1643823 h 1899035"/>
                <a:gd name="connsiteX24" fmla="*/ 0 w 2808339"/>
                <a:gd name="connsiteY24" fmla="*/ 511945 h 1899035"/>
                <a:gd name="connsiteX25" fmla="*/ 407406 w 2808339"/>
                <a:gd name="connsiteY25" fmla="*/ 493839 h 1899035"/>
                <a:gd name="connsiteX26" fmla="*/ 841973 w 2808339"/>
                <a:gd name="connsiteY26" fmla="*/ 68326 h 1899035"/>
                <a:gd name="connsiteX27" fmla="*/ 1341046 w 2808339"/>
                <a:gd name="connsiteY27" fmla="*/ 1 h 1899035"/>
                <a:gd name="connsiteX0" fmla="*/ 1304832 w 2772125"/>
                <a:gd name="connsiteY0" fmla="*/ 1 h 1899035"/>
                <a:gd name="connsiteX1" fmla="*/ 1394235 w 2772125"/>
                <a:gd name="connsiteY1" fmla="*/ 14005 h 1899035"/>
                <a:gd name="connsiteX2" fmla="*/ 1556491 w 2772125"/>
                <a:gd name="connsiteY2" fmla="*/ 162962 h 1899035"/>
                <a:gd name="connsiteX3" fmla="*/ 2576110 w 2772125"/>
                <a:gd name="connsiteY3" fmla="*/ 162962 h 1899035"/>
                <a:gd name="connsiteX4" fmla="*/ 2772125 w 2772125"/>
                <a:gd name="connsiteY4" fmla="*/ 358977 h 1899035"/>
                <a:gd name="connsiteX5" fmla="*/ 2576110 w 2772125"/>
                <a:gd name="connsiteY5" fmla="*/ 554992 h 1899035"/>
                <a:gd name="connsiteX6" fmla="*/ 1899429 w 2772125"/>
                <a:gd name="connsiteY6" fmla="*/ 554992 h 1899035"/>
                <a:gd name="connsiteX7" fmla="*/ 1783533 w 2772125"/>
                <a:gd name="connsiteY7" fmla="*/ 638694 h 1899035"/>
                <a:gd name="connsiteX8" fmla="*/ 1688277 w 2772125"/>
                <a:gd name="connsiteY8" fmla="*/ 653937 h 1899035"/>
                <a:gd name="connsiteX9" fmla="*/ 1681526 w 2772125"/>
                <a:gd name="connsiteY9" fmla="*/ 653640 h 1899035"/>
                <a:gd name="connsiteX10" fmla="*/ 1683629 w 2772125"/>
                <a:gd name="connsiteY10" fmla="*/ 700479 h 1899035"/>
                <a:gd name="connsiteX11" fmla="*/ 2207286 w 2772125"/>
                <a:gd name="connsiteY11" fmla="*/ 789999 h 1899035"/>
                <a:gd name="connsiteX12" fmla="*/ 2366366 w 2772125"/>
                <a:gd name="connsiteY12" fmla="*/ 1014684 h 1899035"/>
                <a:gd name="connsiteX13" fmla="*/ 2181018 w 2772125"/>
                <a:gd name="connsiteY13" fmla="*/ 1176476 h 1899035"/>
                <a:gd name="connsiteX14" fmla="*/ 2175644 w 2772125"/>
                <a:gd name="connsiteY14" fmla="*/ 1176106 h 1899035"/>
                <a:gd name="connsiteX15" fmla="*/ 2216969 w 2772125"/>
                <a:gd name="connsiteY15" fmla="*/ 1215582 h 1899035"/>
                <a:gd name="connsiteX16" fmla="*/ 2249975 w 2772125"/>
                <a:gd name="connsiteY16" fmla="*/ 1360871 h 1899035"/>
                <a:gd name="connsiteX17" fmla="*/ 2064627 w 2772125"/>
                <a:gd name="connsiteY17" fmla="*/ 1522663 h 1899035"/>
                <a:gd name="connsiteX18" fmla="*/ 2060789 w 2772125"/>
                <a:gd name="connsiteY18" fmla="*/ 1522398 h 1899035"/>
                <a:gd name="connsiteX19" fmla="*/ 2062839 w 2772125"/>
                <a:gd name="connsiteY19" fmla="*/ 1522965 h 1899035"/>
                <a:gd name="connsiteX20" fmla="*/ 2183914 w 2772125"/>
                <a:gd name="connsiteY20" fmla="*/ 1737141 h 1899035"/>
                <a:gd name="connsiteX21" fmla="*/ 1959229 w 2772125"/>
                <a:gd name="connsiteY21" fmla="*/ 1896221 h 1899035"/>
                <a:gd name="connsiteX22" fmla="*/ 1459638 w 2772125"/>
                <a:gd name="connsiteY22" fmla="*/ 1810815 h 1899035"/>
                <a:gd name="connsiteX23" fmla="*/ 9054 w 2772125"/>
                <a:gd name="connsiteY23" fmla="*/ 1643823 h 1899035"/>
                <a:gd name="connsiteX24" fmla="*/ 0 w 2772125"/>
                <a:gd name="connsiteY24" fmla="*/ 511945 h 1899035"/>
                <a:gd name="connsiteX25" fmla="*/ 371192 w 2772125"/>
                <a:gd name="connsiteY25" fmla="*/ 493839 h 1899035"/>
                <a:gd name="connsiteX26" fmla="*/ 805759 w 2772125"/>
                <a:gd name="connsiteY26" fmla="*/ 68326 h 1899035"/>
                <a:gd name="connsiteX27" fmla="*/ 1304832 w 2772125"/>
                <a:gd name="connsiteY27" fmla="*/ 1 h 1899035"/>
                <a:gd name="connsiteX0" fmla="*/ 1304832 w 2772125"/>
                <a:gd name="connsiteY0" fmla="*/ 1 h 1899035"/>
                <a:gd name="connsiteX1" fmla="*/ 1394235 w 2772125"/>
                <a:gd name="connsiteY1" fmla="*/ 14005 h 1899035"/>
                <a:gd name="connsiteX2" fmla="*/ 1556491 w 2772125"/>
                <a:gd name="connsiteY2" fmla="*/ 162962 h 1899035"/>
                <a:gd name="connsiteX3" fmla="*/ 2576110 w 2772125"/>
                <a:gd name="connsiteY3" fmla="*/ 162962 h 1899035"/>
                <a:gd name="connsiteX4" fmla="*/ 2772125 w 2772125"/>
                <a:gd name="connsiteY4" fmla="*/ 358977 h 1899035"/>
                <a:gd name="connsiteX5" fmla="*/ 2576110 w 2772125"/>
                <a:gd name="connsiteY5" fmla="*/ 554992 h 1899035"/>
                <a:gd name="connsiteX6" fmla="*/ 1899429 w 2772125"/>
                <a:gd name="connsiteY6" fmla="*/ 554992 h 1899035"/>
                <a:gd name="connsiteX7" fmla="*/ 1783533 w 2772125"/>
                <a:gd name="connsiteY7" fmla="*/ 638694 h 1899035"/>
                <a:gd name="connsiteX8" fmla="*/ 1688277 w 2772125"/>
                <a:gd name="connsiteY8" fmla="*/ 653937 h 1899035"/>
                <a:gd name="connsiteX9" fmla="*/ 1681526 w 2772125"/>
                <a:gd name="connsiteY9" fmla="*/ 653640 h 1899035"/>
                <a:gd name="connsiteX10" fmla="*/ 1683629 w 2772125"/>
                <a:gd name="connsiteY10" fmla="*/ 700479 h 1899035"/>
                <a:gd name="connsiteX11" fmla="*/ 2207286 w 2772125"/>
                <a:gd name="connsiteY11" fmla="*/ 789999 h 1899035"/>
                <a:gd name="connsiteX12" fmla="*/ 2366366 w 2772125"/>
                <a:gd name="connsiteY12" fmla="*/ 1014684 h 1899035"/>
                <a:gd name="connsiteX13" fmla="*/ 2181018 w 2772125"/>
                <a:gd name="connsiteY13" fmla="*/ 1176476 h 1899035"/>
                <a:gd name="connsiteX14" fmla="*/ 2175644 w 2772125"/>
                <a:gd name="connsiteY14" fmla="*/ 1176106 h 1899035"/>
                <a:gd name="connsiteX15" fmla="*/ 2216969 w 2772125"/>
                <a:gd name="connsiteY15" fmla="*/ 1215582 h 1899035"/>
                <a:gd name="connsiteX16" fmla="*/ 2249975 w 2772125"/>
                <a:gd name="connsiteY16" fmla="*/ 1360871 h 1899035"/>
                <a:gd name="connsiteX17" fmla="*/ 2064627 w 2772125"/>
                <a:gd name="connsiteY17" fmla="*/ 1522663 h 1899035"/>
                <a:gd name="connsiteX18" fmla="*/ 2060789 w 2772125"/>
                <a:gd name="connsiteY18" fmla="*/ 1522398 h 1899035"/>
                <a:gd name="connsiteX19" fmla="*/ 2062839 w 2772125"/>
                <a:gd name="connsiteY19" fmla="*/ 1522965 h 1899035"/>
                <a:gd name="connsiteX20" fmla="*/ 2183914 w 2772125"/>
                <a:gd name="connsiteY20" fmla="*/ 1737141 h 1899035"/>
                <a:gd name="connsiteX21" fmla="*/ 1959229 w 2772125"/>
                <a:gd name="connsiteY21" fmla="*/ 1896221 h 1899035"/>
                <a:gd name="connsiteX22" fmla="*/ 1423424 w 2772125"/>
                <a:gd name="connsiteY22" fmla="*/ 1892296 h 1899035"/>
                <a:gd name="connsiteX23" fmla="*/ 9054 w 2772125"/>
                <a:gd name="connsiteY23" fmla="*/ 1643823 h 1899035"/>
                <a:gd name="connsiteX24" fmla="*/ 0 w 2772125"/>
                <a:gd name="connsiteY24" fmla="*/ 511945 h 1899035"/>
                <a:gd name="connsiteX25" fmla="*/ 371192 w 2772125"/>
                <a:gd name="connsiteY25" fmla="*/ 493839 h 1899035"/>
                <a:gd name="connsiteX26" fmla="*/ 805759 w 2772125"/>
                <a:gd name="connsiteY26" fmla="*/ 68326 h 1899035"/>
                <a:gd name="connsiteX27" fmla="*/ 1304832 w 2772125"/>
                <a:gd name="connsiteY27" fmla="*/ 1 h 1899035"/>
                <a:gd name="connsiteX0" fmla="*/ 1304832 w 2772125"/>
                <a:gd name="connsiteY0" fmla="*/ 1 h 1899035"/>
                <a:gd name="connsiteX1" fmla="*/ 1394235 w 2772125"/>
                <a:gd name="connsiteY1" fmla="*/ 14005 h 1899035"/>
                <a:gd name="connsiteX2" fmla="*/ 1556491 w 2772125"/>
                <a:gd name="connsiteY2" fmla="*/ 162962 h 1899035"/>
                <a:gd name="connsiteX3" fmla="*/ 2576110 w 2772125"/>
                <a:gd name="connsiteY3" fmla="*/ 162962 h 1899035"/>
                <a:gd name="connsiteX4" fmla="*/ 2772125 w 2772125"/>
                <a:gd name="connsiteY4" fmla="*/ 358977 h 1899035"/>
                <a:gd name="connsiteX5" fmla="*/ 2576110 w 2772125"/>
                <a:gd name="connsiteY5" fmla="*/ 554992 h 1899035"/>
                <a:gd name="connsiteX6" fmla="*/ 1899429 w 2772125"/>
                <a:gd name="connsiteY6" fmla="*/ 554992 h 1899035"/>
                <a:gd name="connsiteX7" fmla="*/ 1783533 w 2772125"/>
                <a:gd name="connsiteY7" fmla="*/ 638694 h 1899035"/>
                <a:gd name="connsiteX8" fmla="*/ 1688277 w 2772125"/>
                <a:gd name="connsiteY8" fmla="*/ 653937 h 1899035"/>
                <a:gd name="connsiteX9" fmla="*/ 1681526 w 2772125"/>
                <a:gd name="connsiteY9" fmla="*/ 653640 h 1899035"/>
                <a:gd name="connsiteX10" fmla="*/ 1683629 w 2772125"/>
                <a:gd name="connsiteY10" fmla="*/ 700479 h 1899035"/>
                <a:gd name="connsiteX11" fmla="*/ 2207286 w 2772125"/>
                <a:gd name="connsiteY11" fmla="*/ 789999 h 1899035"/>
                <a:gd name="connsiteX12" fmla="*/ 2366366 w 2772125"/>
                <a:gd name="connsiteY12" fmla="*/ 1014684 h 1899035"/>
                <a:gd name="connsiteX13" fmla="*/ 2181018 w 2772125"/>
                <a:gd name="connsiteY13" fmla="*/ 1176476 h 1899035"/>
                <a:gd name="connsiteX14" fmla="*/ 2175644 w 2772125"/>
                <a:gd name="connsiteY14" fmla="*/ 1176106 h 1899035"/>
                <a:gd name="connsiteX15" fmla="*/ 2216969 w 2772125"/>
                <a:gd name="connsiteY15" fmla="*/ 1215582 h 1899035"/>
                <a:gd name="connsiteX16" fmla="*/ 2249975 w 2772125"/>
                <a:gd name="connsiteY16" fmla="*/ 1360871 h 1899035"/>
                <a:gd name="connsiteX17" fmla="*/ 2064627 w 2772125"/>
                <a:gd name="connsiteY17" fmla="*/ 1522663 h 1899035"/>
                <a:gd name="connsiteX18" fmla="*/ 2060789 w 2772125"/>
                <a:gd name="connsiteY18" fmla="*/ 1522398 h 1899035"/>
                <a:gd name="connsiteX19" fmla="*/ 2062839 w 2772125"/>
                <a:gd name="connsiteY19" fmla="*/ 1522965 h 1899035"/>
                <a:gd name="connsiteX20" fmla="*/ 2183914 w 2772125"/>
                <a:gd name="connsiteY20" fmla="*/ 1737141 h 1899035"/>
                <a:gd name="connsiteX21" fmla="*/ 1959229 w 2772125"/>
                <a:gd name="connsiteY21" fmla="*/ 1896221 h 1899035"/>
                <a:gd name="connsiteX22" fmla="*/ 1423424 w 2772125"/>
                <a:gd name="connsiteY22" fmla="*/ 1892296 h 1899035"/>
                <a:gd name="connsiteX23" fmla="*/ 9054 w 2772125"/>
                <a:gd name="connsiteY23" fmla="*/ 1643823 h 1899035"/>
                <a:gd name="connsiteX24" fmla="*/ 0 w 2772125"/>
                <a:gd name="connsiteY24" fmla="*/ 511945 h 1899035"/>
                <a:gd name="connsiteX25" fmla="*/ 371192 w 2772125"/>
                <a:gd name="connsiteY25" fmla="*/ 493839 h 1899035"/>
                <a:gd name="connsiteX26" fmla="*/ 805759 w 2772125"/>
                <a:gd name="connsiteY26" fmla="*/ 68326 h 1899035"/>
                <a:gd name="connsiteX27" fmla="*/ 1304832 w 2772125"/>
                <a:gd name="connsiteY27" fmla="*/ 1 h 1899035"/>
                <a:gd name="connsiteX0" fmla="*/ 1320464 w 2787757"/>
                <a:gd name="connsiteY0" fmla="*/ 1 h 1899035"/>
                <a:gd name="connsiteX1" fmla="*/ 1409867 w 2787757"/>
                <a:gd name="connsiteY1" fmla="*/ 14005 h 1899035"/>
                <a:gd name="connsiteX2" fmla="*/ 1572123 w 2787757"/>
                <a:gd name="connsiteY2" fmla="*/ 162962 h 1899035"/>
                <a:gd name="connsiteX3" fmla="*/ 2591742 w 2787757"/>
                <a:gd name="connsiteY3" fmla="*/ 162962 h 1899035"/>
                <a:gd name="connsiteX4" fmla="*/ 2787757 w 2787757"/>
                <a:gd name="connsiteY4" fmla="*/ 358977 h 1899035"/>
                <a:gd name="connsiteX5" fmla="*/ 2591742 w 2787757"/>
                <a:gd name="connsiteY5" fmla="*/ 554992 h 1899035"/>
                <a:gd name="connsiteX6" fmla="*/ 1915061 w 2787757"/>
                <a:gd name="connsiteY6" fmla="*/ 554992 h 1899035"/>
                <a:gd name="connsiteX7" fmla="*/ 1799165 w 2787757"/>
                <a:gd name="connsiteY7" fmla="*/ 638694 h 1899035"/>
                <a:gd name="connsiteX8" fmla="*/ 1703909 w 2787757"/>
                <a:gd name="connsiteY8" fmla="*/ 653937 h 1899035"/>
                <a:gd name="connsiteX9" fmla="*/ 1697158 w 2787757"/>
                <a:gd name="connsiteY9" fmla="*/ 653640 h 1899035"/>
                <a:gd name="connsiteX10" fmla="*/ 1699261 w 2787757"/>
                <a:gd name="connsiteY10" fmla="*/ 700479 h 1899035"/>
                <a:gd name="connsiteX11" fmla="*/ 2222918 w 2787757"/>
                <a:gd name="connsiteY11" fmla="*/ 789999 h 1899035"/>
                <a:gd name="connsiteX12" fmla="*/ 2381998 w 2787757"/>
                <a:gd name="connsiteY12" fmla="*/ 1014684 h 1899035"/>
                <a:gd name="connsiteX13" fmla="*/ 2196650 w 2787757"/>
                <a:gd name="connsiteY13" fmla="*/ 1176476 h 1899035"/>
                <a:gd name="connsiteX14" fmla="*/ 2191276 w 2787757"/>
                <a:gd name="connsiteY14" fmla="*/ 1176106 h 1899035"/>
                <a:gd name="connsiteX15" fmla="*/ 2232601 w 2787757"/>
                <a:gd name="connsiteY15" fmla="*/ 1215582 h 1899035"/>
                <a:gd name="connsiteX16" fmla="*/ 2265607 w 2787757"/>
                <a:gd name="connsiteY16" fmla="*/ 1360871 h 1899035"/>
                <a:gd name="connsiteX17" fmla="*/ 2080259 w 2787757"/>
                <a:gd name="connsiteY17" fmla="*/ 1522663 h 1899035"/>
                <a:gd name="connsiteX18" fmla="*/ 2076421 w 2787757"/>
                <a:gd name="connsiteY18" fmla="*/ 1522398 h 1899035"/>
                <a:gd name="connsiteX19" fmla="*/ 2078471 w 2787757"/>
                <a:gd name="connsiteY19" fmla="*/ 1522965 h 1899035"/>
                <a:gd name="connsiteX20" fmla="*/ 2199546 w 2787757"/>
                <a:gd name="connsiteY20" fmla="*/ 1737141 h 1899035"/>
                <a:gd name="connsiteX21" fmla="*/ 1974861 w 2787757"/>
                <a:gd name="connsiteY21" fmla="*/ 1896221 h 1899035"/>
                <a:gd name="connsiteX22" fmla="*/ 1439056 w 2787757"/>
                <a:gd name="connsiteY22" fmla="*/ 1892296 h 1899035"/>
                <a:gd name="connsiteX23" fmla="*/ 0 w 2787757"/>
                <a:gd name="connsiteY23" fmla="*/ 1643823 h 1899035"/>
                <a:gd name="connsiteX24" fmla="*/ 15632 w 2787757"/>
                <a:gd name="connsiteY24" fmla="*/ 511945 h 1899035"/>
                <a:gd name="connsiteX25" fmla="*/ 386824 w 2787757"/>
                <a:gd name="connsiteY25" fmla="*/ 493839 h 1899035"/>
                <a:gd name="connsiteX26" fmla="*/ 821391 w 2787757"/>
                <a:gd name="connsiteY26" fmla="*/ 68326 h 1899035"/>
                <a:gd name="connsiteX27" fmla="*/ 1320464 w 2787757"/>
                <a:gd name="connsiteY27" fmla="*/ 1 h 1899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787757" h="1899035">
                  <a:moveTo>
                    <a:pt x="1320464" y="1"/>
                  </a:moveTo>
                  <a:cubicBezTo>
                    <a:pt x="1362337" y="48"/>
                    <a:pt x="1394024" y="4197"/>
                    <a:pt x="1409867" y="14005"/>
                  </a:cubicBezTo>
                  <a:lnTo>
                    <a:pt x="1572123" y="162962"/>
                  </a:lnTo>
                  <a:lnTo>
                    <a:pt x="2591742" y="162962"/>
                  </a:lnTo>
                  <a:cubicBezTo>
                    <a:pt x="2699998" y="162962"/>
                    <a:pt x="2787757" y="250721"/>
                    <a:pt x="2787757" y="358977"/>
                  </a:cubicBezTo>
                  <a:cubicBezTo>
                    <a:pt x="2787757" y="467233"/>
                    <a:pt x="2699998" y="554992"/>
                    <a:pt x="2591742" y="554992"/>
                  </a:cubicBezTo>
                  <a:lnTo>
                    <a:pt x="1915061" y="554992"/>
                  </a:lnTo>
                  <a:lnTo>
                    <a:pt x="1799165" y="638694"/>
                  </a:lnTo>
                  <a:cubicBezTo>
                    <a:pt x="1765215" y="647370"/>
                    <a:pt x="1733528" y="652227"/>
                    <a:pt x="1703909" y="653937"/>
                  </a:cubicBezTo>
                  <a:lnTo>
                    <a:pt x="1697158" y="653640"/>
                  </a:lnTo>
                  <a:lnTo>
                    <a:pt x="1699261" y="700479"/>
                  </a:lnTo>
                  <a:lnTo>
                    <a:pt x="2222918" y="789999"/>
                  </a:lnTo>
                  <a:cubicBezTo>
                    <a:pt x="2328892" y="808115"/>
                    <a:pt x="2400114" y="908710"/>
                    <a:pt x="2381998" y="1014684"/>
                  </a:cubicBezTo>
                  <a:cubicBezTo>
                    <a:pt x="2366146" y="1107411"/>
                    <a:pt x="2287147" y="1173531"/>
                    <a:pt x="2196650" y="1176476"/>
                  </a:cubicBezTo>
                  <a:lnTo>
                    <a:pt x="2191276" y="1176106"/>
                  </a:lnTo>
                  <a:lnTo>
                    <a:pt x="2232601" y="1215582"/>
                  </a:lnTo>
                  <a:cubicBezTo>
                    <a:pt x="2261388" y="1256242"/>
                    <a:pt x="2274665" y="1307884"/>
                    <a:pt x="2265607" y="1360871"/>
                  </a:cubicBezTo>
                  <a:cubicBezTo>
                    <a:pt x="2249755" y="1453598"/>
                    <a:pt x="2170756" y="1519718"/>
                    <a:pt x="2080259" y="1522663"/>
                  </a:cubicBezTo>
                  <a:lnTo>
                    <a:pt x="2076421" y="1522398"/>
                  </a:lnTo>
                  <a:lnTo>
                    <a:pt x="2078471" y="1522965"/>
                  </a:lnTo>
                  <a:cubicBezTo>
                    <a:pt x="2162850" y="1555805"/>
                    <a:pt x="2215398" y="1644414"/>
                    <a:pt x="2199546" y="1737141"/>
                  </a:cubicBezTo>
                  <a:cubicBezTo>
                    <a:pt x="2181430" y="1843115"/>
                    <a:pt x="2080835" y="1914337"/>
                    <a:pt x="1974861" y="1896221"/>
                  </a:cubicBezTo>
                  <a:lnTo>
                    <a:pt x="1439056" y="1892296"/>
                  </a:lnTo>
                  <a:cubicBezTo>
                    <a:pt x="967599" y="1809472"/>
                    <a:pt x="444296" y="1790021"/>
                    <a:pt x="0" y="1643823"/>
                  </a:cubicBezTo>
                  <a:lnTo>
                    <a:pt x="15632" y="511945"/>
                  </a:lnTo>
                  <a:lnTo>
                    <a:pt x="386824" y="493839"/>
                  </a:lnTo>
                  <a:cubicBezTo>
                    <a:pt x="558840" y="469696"/>
                    <a:pt x="685588" y="119630"/>
                    <a:pt x="821391" y="68326"/>
                  </a:cubicBezTo>
                  <a:cubicBezTo>
                    <a:pt x="977564" y="36639"/>
                    <a:pt x="1194847" y="-141"/>
                    <a:pt x="1320464" y="1"/>
                  </a:cubicBezTo>
                  <a:close/>
                </a:path>
              </a:pathLst>
            </a:custGeom>
            <a:solidFill>
              <a:schemeClr val="accent3">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0" name="Group 339">
              <a:extLst>
                <a:ext uri="{FF2B5EF4-FFF2-40B4-BE49-F238E27FC236}">
                  <a16:creationId xmlns:a16="http://schemas.microsoft.com/office/drawing/2014/main" id="{99B631B5-360D-49D1-B8CB-831BFD3639A9}"/>
                </a:ext>
              </a:extLst>
            </p:cNvPr>
            <p:cNvGrpSpPr/>
            <p:nvPr/>
          </p:nvGrpSpPr>
          <p:grpSpPr>
            <a:xfrm>
              <a:off x="533055" y="4182702"/>
              <a:ext cx="3689123" cy="2424557"/>
              <a:chOff x="533055" y="4182702"/>
              <a:chExt cx="3689123" cy="2424557"/>
            </a:xfrm>
          </p:grpSpPr>
          <p:sp>
            <p:nvSpPr>
              <p:cNvPr id="352" name="Parallelogram 351">
                <a:extLst>
                  <a:ext uri="{FF2B5EF4-FFF2-40B4-BE49-F238E27FC236}">
                    <a16:creationId xmlns:a16="http://schemas.microsoft.com/office/drawing/2014/main" id="{891DBDA3-3EB8-4299-A056-21A4757C88EA}"/>
                  </a:ext>
                </a:extLst>
              </p:cNvPr>
              <p:cNvSpPr/>
              <p:nvPr/>
            </p:nvSpPr>
            <p:spPr>
              <a:xfrm>
                <a:off x="533055" y="4901864"/>
                <a:ext cx="1293734" cy="1514652"/>
              </a:xfrm>
              <a:prstGeom prst="parallelogram">
                <a:avLst>
                  <a:gd name="adj" fmla="val 41648"/>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3" name="Freeform: Shape 352">
                <a:extLst>
                  <a:ext uri="{FF2B5EF4-FFF2-40B4-BE49-F238E27FC236}">
                    <a16:creationId xmlns:a16="http://schemas.microsoft.com/office/drawing/2014/main" id="{A9890EDA-ADF9-4190-B053-6B5CA3C4E6A9}"/>
                  </a:ext>
                </a:extLst>
              </p:cNvPr>
              <p:cNvSpPr/>
              <p:nvPr/>
            </p:nvSpPr>
            <p:spPr>
              <a:xfrm flipH="1">
                <a:off x="539242" y="4182702"/>
                <a:ext cx="3682936" cy="2424557"/>
              </a:xfrm>
              <a:custGeom>
                <a:avLst/>
                <a:gdLst>
                  <a:gd name="connsiteX0" fmla="*/ 3531973 w 3682936"/>
                  <a:gd name="connsiteY0" fmla="*/ 2288855 h 2424557"/>
                  <a:gd name="connsiteX1" fmla="*/ 3584354 w 3682936"/>
                  <a:gd name="connsiteY1" fmla="*/ 2341237 h 2424557"/>
                  <a:gd name="connsiteX2" fmla="*/ 3531973 w 3682936"/>
                  <a:gd name="connsiteY2" fmla="*/ 2393619 h 2424557"/>
                  <a:gd name="connsiteX3" fmla="*/ 3479591 w 3682936"/>
                  <a:gd name="connsiteY3" fmla="*/ 2341237 h 2424557"/>
                  <a:gd name="connsiteX4" fmla="*/ 3531973 w 3682936"/>
                  <a:gd name="connsiteY4" fmla="*/ 2288855 h 2424557"/>
                  <a:gd name="connsiteX5" fmla="*/ 3176977 w 3682936"/>
                  <a:gd name="connsiteY5" fmla="*/ 1938277 h 2424557"/>
                  <a:gd name="connsiteX6" fmla="*/ 3243874 w 3682936"/>
                  <a:gd name="connsiteY6" fmla="*/ 2004227 h 2424557"/>
                  <a:gd name="connsiteX7" fmla="*/ 3178239 w 3682936"/>
                  <a:gd name="connsiteY7" fmla="*/ 2072702 h 2424557"/>
                  <a:gd name="connsiteX8" fmla="*/ 3109449 w 3682936"/>
                  <a:gd name="connsiteY8" fmla="*/ 2004858 h 2424557"/>
                  <a:gd name="connsiteX9" fmla="*/ 3176977 w 3682936"/>
                  <a:gd name="connsiteY9" fmla="*/ 1938277 h 2424557"/>
                  <a:gd name="connsiteX10" fmla="*/ 2642432 w 3682936"/>
                  <a:gd name="connsiteY10" fmla="*/ 1183476 h 2424557"/>
                  <a:gd name="connsiteX11" fmla="*/ 2685347 w 3682936"/>
                  <a:gd name="connsiteY11" fmla="*/ 1228284 h 2424557"/>
                  <a:gd name="connsiteX12" fmla="*/ 2642116 w 3682936"/>
                  <a:gd name="connsiteY12" fmla="*/ 1270884 h 2424557"/>
                  <a:gd name="connsiteX13" fmla="*/ 2598570 w 3682936"/>
                  <a:gd name="connsiteY13" fmla="*/ 1227653 h 2424557"/>
                  <a:gd name="connsiteX14" fmla="*/ 2642432 w 3682936"/>
                  <a:gd name="connsiteY14" fmla="*/ 1183476 h 2424557"/>
                  <a:gd name="connsiteX15" fmla="*/ 3022672 w 3682936"/>
                  <a:gd name="connsiteY15" fmla="*/ 1162650 h 2424557"/>
                  <a:gd name="connsiteX16" fmla="*/ 3197488 w 3682936"/>
                  <a:gd name="connsiteY16" fmla="*/ 1342199 h 2424557"/>
                  <a:gd name="connsiteX17" fmla="*/ 3019516 w 3682936"/>
                  <a:gd name="connsiteY17" fmla="*/ 1514175 h 2424557"/>
                  <a:gd name="connsiteX18" fmla="*/ 2845331 w 3682936"/>
                  <a:gd name="connsiteY18" fmla="*/ 1337465 h 2424557"/>
                  <a:gd name="connsiteX19" fmla="*/ 3022672 w 3682936"/>
                  <a:gd name="connsiteY19" fmla="*/ 1162650 h 2424557"/>
                  <a:gd name="connsiteX20" fmla="*/ 1860494 w 3682936"/>
                  <a:gd name="connsiteY20" fmla="*/ 843311 h 2424557"/>
                  <a:gd name="connsiteX21" fmla="*/ 2045408 w 3682936"/>
                  <a:gd name="connsiteY21" fmla="*/ 847728 h 2424557"/>
                  <a:gd name="connsiteX22" fmla="*/ 2076016 w 3682936"/>
                  <a:gd name="connsiteY22" fmla="*/ 876444 h 2424557"/>
                  <a:gd name="connsiteX23" fmla="*/ 2087692 w 3682936"/>
                  <a:gd name="connsiteY23" fmla="*/ 969216 h 2424557"/>
                  <a:gd name="connsiteX24" fmla="*/ 1969991 w 3682936"/>
                  <a:gd name="connsiteY24" fmla="*/ 1191365 h 2424557"/>
                  <a:gd name="connsiteX25" fmla="*/ 1916662 w 3682936"/>
                  <a:gd name="connsiteY25" fmla="*/ 1223551 h 2424557"/>
                  <a:gd name="connsiteX26" fmla="*/ 1902147 w 3682936"/>
                  <a:gd name="connsiteY26" fmla="*/ 1253213 h 2424557"/>
                  <a:gd name="connsiteX27" fmla="*/ 1914769 w 3682936"/>
                  <a:gd name="connsiteY27" fmla="*/ 1262364 h 2424557"/>
                  <a:gd name="connsiteX28" fmla="*/ 1994288 w 3682936"/>
                  <a:gd name="connsiteY28" fmla="*/ 1230178 h 2424557"/>
                  <a:gd name="connsiteX29" fmla="*/ 2128082 w 3682936"/>
                  <a:gd name="connsiteY29" fmla="*/ 1087864 h 2424557"/>
                  <a:gd name="connsiteX30" fmla="*/ 2142913 w 3682936"/>
                  <a:gd name="connsiteY30" fmla="*/ 1055677 h 2424557"/>
                  <a:gd name="connsiteX31" fmla="*/ 2166264 w 3682936"/>
                  <a:gd name="connsiteY31" fmla="*/ 1031380 h 2424557"/>
                  <a:gd name="connsiteX32" fmla="*/ 2188668 w 3682936"/>
                  <a:gd name="connsiteY32" fmla="*/ 986887 h 2424557"/>
                  <a:gd name="connsiteX33" fmla="*/ 2180464 w 3682936"/>
                  <a:gd name="connsiteY33" fmla="*/ 923145 h 2424557"/>
                  <a:gd name="connsiteX34" fmla="*/ 2187406 w 3682936"/>
                  <a:gd name="connsiteY34" fmla="*/ 904212 h 2424557"/>
                  <a:gd name="connsiteX35" fmla="*/ 2245467 w 3682936"/>
                  <a:gd name="connsiteY35" fmla="*/ 854670 h 2424557"/>
                  <a:gd name="connsiteX36" fmla="*/ 2345498 w 3682936"/>
                  <a:gd name="connsiteY36" fmla="*/ 875497 h 2424557"/>
                  <a:gd name="connsiteX37" fmla="*/ 2366955 w 3682936"/>
                  <a:gd name="connsiteY37" fmla="*/ 887804 h 2424557"/>
                  <a:gd name="connsiteX38" fmla="*/ 2456887 w 3682936"/>
                  <a:gd name="connsiteY38" fmla="*/ 993198 h 2424557"/>
                  <a:gd name="connsiteX39" fmla="*/ 2378630 w 3682936"/>
                  <a:gd name="connsiteY39" fmla="*/ 1269622 h 2424557"/>
                  <a:gd name="connsiteX40" fmla="*/ 2283649 w 3682936"/>
                  <a:gd name="connsiteY40" fmla="*/ 1309066 h 2424557"/>
                  <a:gd name="connsiteX41" fmla="*/ 1968729 w 3682936"/>
                  <a:gd name="connsiteY41" fmla="*/ 1336519 h 2424557"/>
                  <a:gd name="connsiteX42" fmla="*/ 1771193 w 3682936"/>
                  <a:gd name="connsiteY42" fmla="*/ 1288239 h 2424557"/>
                  <a:gd name="connsiteX43" fmla="*/ 1627617 w 3682936"/>
                  <a:gd name="connsiteY43" fmla="*/ 1125730 h 2424557"/>
                  <a:gd name="connsiteX44" fmla="*/ 1656332 w 3682936"/>
                  <a:gd name="connsiteY44" fmla="*/ 946812 h 2424557"/>
                  <a:gd name="connsiteX45" fmla="*/ 1716603 w 3682936"/>
                  <a:gd name="connsiteY45" fmla="*/ 882755 h 2424557"/>
                  <a:gd name="connsiteX46" fmla="*/ 1860494 w 3682936"/>
                  <a:gd name="connsiteY46" fmla="*/ 843311 h 2424557"/>
                  <a:gd name="connsiteX47" fmla="*/ 2953566 w 3682936"/>
                  <a:gd name="connsiteY47" fmla="*/ 793454 h 2424557"/>
                  <a:gd name="connsiteX48" fmla="*/ 2942206 w 3682936"/>
                  <a:gd name="connsiteY48" fmla="*/ 802604 h 2424557"/>
                  <a:gd name="connsiteX49" fmla="*/ 2878780 w 3682936"/>
                  <a:gd name="connsiteY49" fmla="*/ 863822 h 2424557"/>
                  <a:gd name="connsiteX50" fmla="*/ 2795474 w 3682936"/>
                  <a:gd name="connsiteY50" fmla="*/ 805445 h 2424557"/>
                  <a:gd name="connsiteX51" fmla="*/ 2784430 w 3682936"/>
                  <a:gd name="connsiteY51" fmla="*/ 796294 h 2424557"/>
                  <a:gd name="connsiteX52" fmla="*/ 2634543 w 3682936"/>
                  <a:gd name="connsiteY52" fmla="*/ 796609 h 2424557"/>
                  <a:gd name="connsiteX53" fmla="*/ 2623183 w 3682936"/>
                  <a:gd name="connsiteY53" fmla="*/ 797871 h 2424557"/>
                  <a:gd name="connsiteX54" fmla="*/ 2623814 w 3682936"/>
                  <a:gd name="connsiteY54" fmla="*/ 802289 h 2424557"/>
                  <a:gd name="connsiteX55" fmla="*/ 2693551 w 3682936"/>
                  <a:gd name="connsiteY55" fmla="*/ 1061673 h 2424557"/>
                  <a:gd name="connsiteX56" fmla="*/ 2720058 w 3682936"/>
                  <a:gd name="connsiteY56" fmla="*/ 1097961 h 2424557"/>
                  <a:gd name="connsiteX57" fmla="*/ 2782221 w 3682936"/>
                  <a:gd name="connsiteY57" fmla="*/ 1243747 h 2424557"/>
                  <a:gd name="connsiteX58" fmla="*/ 2756977 w 3682936"/>
                  <a:gd name="connsiteY58" fmla="*/ 1317585 h 2424557"/>
                  <a:gd name="connsiteX59" fmla="*/ 2755084 w 3682936"/>
                  <a:gd name="connsiteY59" fmla="*/ 1336834 h 2424557"/>
                  <a:gd name="connsiteX60" fmla="*/ 2837758 w 3682936"/>
                  <a:gd name="connsiteY60" fmla="*/ 1632822 h 2424557"/>
                  <a:gd name="connsiteX61" fmla="*/ 2972184 w 3682936"/>
                  <a:gd name="connsiteY61" fmla="*/ 2142754 h 2424557"/>
                  <a:gd name="connsiteX62" fmla="*/ 2988277 w 3682936"/>
                  <a:gd name="connsiteY62" fmla="*/ 2156323 h 2424557"/>
                  <a:gd name="connsiteX63" fmla="*/ 3528186 w 3682936"/>
                  <a:gd name="connsiteY63" fmla="*/ 2155692 h 2424557"/>
                  <a:gd name="connsiteX64" fmla="*/ 3543017 w 3682936"/>
                  <a:gd name="connsiteY64" fmla="*/ 2143070 h 2424557"/>
                  <a:gd name="connsiteX65" fmla="*/ 3545857 w 3682936"/>
                  <a:gd name="connsiteY65" fmla="*/ 2117510 h 2424557"/>
                  <a:gd name="connsiteX66" fmla="*/ 3521244 w 3682936"/>
                  <a:gd name="connsiteY66" fmla="*/ 1952476 h 2424557"/>
                  <a:gd name="connsiteX67" fmla="*/ 3437623 w 3682936"/>
                  <a:gd name="connsiteY67" fmla="*/ 1728119 h 2424557"/>
                  <a:gd name="connsiteX68" fmla="*/ 3323078 w 3682936"/>
                  <a:gd name="connsiteY68" fmla="*/ 1446015 h 2424557"/>
                  <a:gd name="connsiteX69" fmla="*/ 3222416 w 3682936"/>
                  <a:gd name="connsiteY69" fmla="*/ 1194520 h 2424557"/>
                  <a:gd name="connsiteX70" fmla="*/ 3186128 w 3682936"/>
                  <a:gd name="connsiteY70" fmla="*/ 1074610 h 2424557"/>
                  <a:gd name="connsiteX71" fmla="*/ 3182972 w 3682936"/>
                  <a:gd name="connsiteY71" fmla="*/ 991305 h 2424557"/>
                  <a:gd name="connsiteX72" fmla="*/ 3173821 w 3682936"/>
                  <a:gd name="connsiteY72" fmla="*/ 966061 h 2424557"/>
                  <a:gd name="connsiteX73" fmla="*/ 3131222 w 3682936"/>
                  <a:gd name="connsiteY73" fmla="*/ 917781 h 2424557"/>
                  <a:gd name="connsiteX74" fmla="*/ 3023934 w 3682936"/>
                  <a:gd name="connsiteY74" fmla="*/ 823431 h 2424557"/>
                  <a:gd name="connsiteX75" fmla="*/ 2953566 w 3682936"/>
                  <a:gd name="connsiteY75" fmla="*/ 793454 h 2424557"/>
                  <a:gd name="connsiteX76" fmla="*/ 2125242 w 3682936"/>
                  <a:gd name="connsiteY76" fmla="*/ 724979 h 2424557"/>
                  <a:gd name="connsiteX77" fmla="*/ 2159953 w 3682936"/>
                  <a:gd name="connsiteY77" fmla="*/ 761267 h 2424557"/>
                  <a:gd name="connsiteX78" fmla="*/ 2119562 w 3682936"/>
                  <a:gd name="connsiteY78" fmla="*/ 796609 h 2424557"/>
                  <a:gd name="connsiteX79" fmla="*/ 2088954 w 3682936"/>
                  <a:gd name="connsiteY79" fmla="*/ 757796 h 2424557"/>
                  <a:gd name="connsiteX80" fmla="*/ 2125242 w 3682936"/>
                  <a:gd name="connsiteY80" fmla="*/ 724979 h 2424557"/>
                  <a:gd name="connsiteX81" fmla="*/ 2868801 w 3682936"/>
                  <a:gd name="connsiteY81" fmla="*/ 711094 h 2424557"/>
                  <a:gd name="connsiteX82" fmla="*/ 2929584 w 3682936"/>
                  <a:gd name="connsiteY82" fmla="*/ 742649 h 2424557"/>
                  <a:gd name="connsiteX83" fmla="*/ 2936842 w 3682936"/>
                  <a:gd name="connsiteY83" fmla="*/ 756218 h 2424557"/>
                  <a:gd name="connsiteX84" fmla="*/ 2961455 w 3682936"/>
                  <a:gd name="connsiteY84" fmla="*/ 770733 h 2424557"/>
                  <a:gd name="connsiteX85" fmla="*/ 2969975 w 3682936"/>
                  <a:gd name="connsiteY85" fmla="*/ 770733 h 2424557"/>
                  <a:gd name="connsiteX86" fmla="*/ 3030561 w 3682936"/>
                  <a:gd name="connsiteY86" fmla="*/ 798818 h 2424557"/>
                  <a:gd name="connsiteX87" fmla="*/ 3072529 w 3682936"/>
                  <a:gd name="connsiteY87" fmla="*/ 836684 h 2424557"/>
                  <a:gd name="connsiteX88" fmla="*/ 3156466 w 3682936"/>
                  <a:gd name="connsiteY88" fmla="*/ 910839 h 2424557"/>
                  <a:gd name="connsiteX89" fmla="*/ 3200328 w 3682936"/>
                  <a:gd name="connsiteY89" fmla="*/ 961643 h 2424557"/>
                  <a:gd name="connsiteX90" fmla="*/ 3203483 w 3682936"/>
                  <a:gd name="connsiteY90" fmla="*/ 973002 h 2424557"/>
                  <a:gd name="connsiteX91" fmla="*/ 3206954 w 3682936"/>
                  <a:gd name="connsiteY91" fmla="*/ 1058202 h 2424557"/>
                  <a:gd name="connsiteX92" fmla="*/ 3239140 w 3682936"/>
                  <a:gd name="connsiteY92" fmla="*/ 1176218 h 2424557"/>
                  <a:gd name="connsiteX93" fmla="*/ 3294677 w 3682936"/>
                  <a:gd name="connsiteY93" fmla="*/ 1312852 h 2424557"/>
                  <a:gd name="connsiteX94" fmla="*/ 3381770 w 3682936"/>
                  <a:gd name="connsiteY94" fmla="*/ 1532792 h 2424557"/>
                  <a:gd name="connsiteX95" fmla="*/ 3496946 w 3682936"/>
                  <a:gd name="connsiteY95" fmla="*/ 1818998 h 2424557"/>
                  <a:gd name="connsiteX96" fmla="*/ 3565106 w 3682936"/>
                  <a:gd name="connsiteY96" fmla="*/ 2041147 h 2424557"/>
                  <a:gd name="connsiteX97" fmla="*/ 3564790 w 3682936"/>
                  <a:gd name="connsiteY97" fmla="*/ 2154746 h 2424557"/>
                  <a:gd name="connsiteX98" fmla="*/ 3549959 w 3682936"/>
                  <a:gd name="connsiteY98" fmla="*/ 2177781 h 2424557"/>
                  <a:gd name="connsiteX99" fmla="*/ 2975339 w 3682936"/>
                  <a:gd name="connsiteY99" fmla="*/ 2177150 h 2424557"/>
                  <a:gd name="connsiteX100" fmla="*/ 2952303 w 3682936"/>
                  <a:gd name="connsiteY100" fmla="*/ 2160110 h 2424557"/>
                  <a:gd name="connsiteX101" fmla="*/ 2879412 w 3682936"/>
                  <a:gd name="connsiteY101" fmla="*/ 1889051 h 2424557"/>
                  <a:gd name="connsiteX102" fmla="*/ 2738044 w 3682936"/>
                  <a:gd name="connsiteY102" fmla="*/ 1350719 h 2424557"/>
                  <a:gd name="connsiteX103" fmla="*/ 2743093 w 3682936"/>
                  <a:gd name="connsiteY103" fmla="*/ 1301493 h 2424557"/>
                  <a:gd name="connsiteX104" fmla="*/ 2753822 w 3682936"/>
                  <a:gd name="connsiteY104" fmla="*/ 1174009 h 2424557"/>
                  <a:gd name="connsiteX105" fmla="*/ 2704911 w 3682936"/>
                  <a:gd name="connsiteY105" fmla="*/ 1114370 h 2424557"/>
                  <a:gd name="connsiteX106" fmla="*/ 2668623 w 3682936"/>
                  <a:gd name="connsiteY106" fmla="*/ 1063566 h 2424557"/>
                  <a:gd name="connsiteX107" fmla="*/ 2606459 w 3682936"/>
                  <a:gd name="connsiteY107" fmla="*/ 809546 h 2424557"/>
                  <a:gd name="connsiteX108" fmla="*/ 2602988 w 3682936"/>
                  <a:gd name="connsiteY108" fmla="*/ 790613 h 2424557"/>
                  <a:gd name="connsiteX109" fmla="*/ 2615610 w 3682936"/>
                  <a:gd name="connsiteY109" fmla="*/ 775151 h 2424557"/>
                  <a:gd name="connsiteX110" fmla="*/ 2717218 w 3682936"/>
                  <a:gd name="connsiteY110" fmla="*/ 772942 h 2424557"/>
                  <a:gd name="connsiteX111" fmla="*/ 2784430 w 3682936"/>
                  <a:gd name="connsiteY111" fmla="*/ 772627 h 2424557"/>
                  <a:gd name="connsiteX112" fmla="*/ 2796737 w 3682936"/>
                  <a:gd name="connsiteY112" fmla="*/ 765054 h 2424557"/>
                  <a:gd name="connsiteX113" fmla="*/ 2807781 w 3682936"/>
                  <a:gd name="connsiteY113" fmla="*/ 743912 h 2424557"/>
                  <a:gd name="connsiteX114" fmla="*/ 2868801 w 3682936"/>
                  <a:gd name="connsiteY114" fmla="*/ 711094 h 2424557"/>
                  <a:gd name="connsiteX115" fmla="*/ 2685663 w 3682936"/>
                  <a:gd name="connsiteY115" fmla="*/ 566887 h 2424557"/>
                  <a:gd name="connsiteX116" fmla="*/ 2685663 w 3682936"/>
                  <a:gd name="connsiteY116" fmla="*/ 568465 h 2424557"/>
                  <a:gd name="connsiteX117" fmla="*/ 2685663 w 3682936"/>
                  <a:gd name="connsiteY117" fmla="*/ 581403 h 2424557"/>
                  <a:gd name="connsiteX118" fmla="*/ 2685663 w 3682936"/>
                  <a:gd name="connsiteY118" fmla="*/ 583296 h 2424557"/>
                  <a:gd name="connsiteX119" fmla="*/ 2598255 w 3682936"/>
                  <a:gd name="connsiteY119" fmla="*/ 583296 h 2424557"/>
                  <a:gd name="connsiteX120" fmla="*/ 2590050 w 3682936"/>
                  <a:gd name="connsiteY120" fmla="*/ 575092 h 2424557"/>
                  <a:gd name="connsiteX121" fmla="*/ 2598255 w 3682936"/>
                  <a:gd name="connsiteY121" fmla="*/ 566887 h 2424557"/>
                  <a:gd name="connsiteX122" fmla="*/ 1824837 w 3682936"/>
                  <a:gd name="connsiteY122" fmla="*/ 530283 h 2424557"/>
                  <a:gd name="connsiteX123" fmla="*/ 1678105 w 3682936"/>
                  <a:gd name="connsiteY123" fmla="*/ 536278 h 2424557"/>
                  <a:gd name="connsiteX124" fmla="*/ 1636137 w 3682936"/>
                  <a:gd name="connsiteY124" fmla="*/ 581718 h 2424557"/>
                  <a:gd name="connsiteX125" fmla="*/ 1637083 w 3682936"/>
                  <a:gd name="connsiteY125" fmla="*/ 680170 h 2424557"/>
                  <a:gd name="connsiteX126" fmla="*/ 1644657 w 3682936"/>
                  <a:gd name="connsiteY126" fmla="*/ 686166 h 2424557"/>
                  <a:gd name="connsiteX127" fmla="*/ 1697038 w 3682936"/>
                  <a:gd name="connsiteY127" fmla="*/ 714566 h 2424557"/>
                  <a:gd name="connsiteX128" fmla="*/ 1703665 w 3682936"/>
                  <a:gd name="connsiteY128" fmla="*/ 717721 h 2424557"/>
                  <a:gd name="connsiteX129" fmla="*/ 1766776 w 3682936"/>
                  <a:gd name="connsiteY129" fmla="*/ 699419 h 2424557"/>
                  <a:gd name="connsiteX130" fmla="*/ 1817895 w 3682936"/>
                  <a:gd name="connsiteY130" fmla="*/ 635993 h 2424557"/>
                  <a:gd name="connsiteX131" fmla="*/ 1824837 w 3682936"/>
                  <a:gd name="connsiteY131" fmla="*/ 530283 h 2424557"/>
                  <a:gd name="connsiteX132" fmla="*/ 2667045 w 3682936"/>
                  <a:gd name="connsiteY132" fmla="*/ 509772 h 2424557"/>
                  <a:gd name="connsiteX133" fmla="*/ 2424701 w 3682936"/>
                  <a:gd name="connsiteY133" fmla="*/ 510719 h 2424557"/>
                  <a:gd name="connsiteX134" fmla="*/ 2379577 w 3682936"/>
                  <a:gd name="connsiteY134" fmla="*/ 526812 h 2424557"/>
                  <a:gd name="connsiteX135" fmla="*/ 2357804 w 3682936"/>
                  <a:gd name="connsiteY135" fmla="*/ 534070 h 2424557"/>
                  <a:gd name="connsiteX136" fmla="*/ 2155851 w 3682936"/>
                  <a:gd name="connsiteY136" fmla="*/ 537225 h 2424557"/>
                  <a:gd name="connsiteX137" fmla="*/ 2127451 w 3682936"/>
                  <a:gd name="connsiteY137" fmla="*/ 541012 h 2424557"/>
                  <a:gd name="connsiteX138" fmla="*/ 2081065 w 3682936"/>
                  <a:gd name="connsiteY138" fmla="*/ 586136 h 2424557"/>
                  <a:gd name="connsiteX139" fmla="*/ 2078856 w 3682936"/>
                  <a:gd name="connsiteY139" fmla="*/ 634731 h 2424557"/>
                  <a:gd name="connsiteX140" fmla="*/ 2119247 w 3682936"/>
                  <a:gd name="connsiteY140" fmla="*/ 679224 h 2424557"/>
                  <a:gd name="connsiteX141" fmla="*/ 2146069 w 3682936"/>
                  <a:gd name="connsiteY141" fmla="*/ 681117 h 2424557"/>
                  <a:gd name="connsiteX142" fmla="*/ 2472034 w 3682936"/>
                  <a:gd name="connsiteY142" fmla="*/ 675437 h 2424557"/>
                  <a:gd name="connsiteX143" fmla="*/ 2529149 w 3682936"/>
                  <a:gd name="connsiteY143" fmla="*/ 652402 h 2424557"/>
                  <a:gd name="connsiteX144" fmla="*/ 2604250 w 3682936"/>
                  <a:gd name="connsiteY144" fmla="*/ 619900 h 2424557"/>
                  <a:gd name="connsiteX145" fmla="*/ 2715325 w 3682936"/>
                  <a:gd name="connsiteY145" fmla="*/ 616113 h 2424557"/>
                  <a:gd name="connsiteX146" fmla="*/ 2730156 w 3682936"/>
                  <a:gd name="connsiteY146" fmla="*/ 605384 h 2424557"/>
                  <a:gd name="connsiteX147" fmla="*/ 2728262 w 3682936"/>
                  <a:gd name="connsiteY147" fmla="*/ 534701 h 2424557"/>
                  <a:gd name="connsiteX148" fmla="*/ 2724476 w 3682936"/>
                  <a:gd name="connsiteY148" fmla="*/ 528705 h 2424557"/>
                  <a:gd name="connsiteX149" fmla="*/ 2667045 w 3682936"/>
                  <a:gd name="connsiteY149" fmla="*/ 509772 h 2424557"/>
                  <a:gd name="connsiteX150" fmla="*/ 423786 w 3682936"/>
                  <a:gd name="connsiteY150" fmla="*/ 500305 h 2424557"/>
                  <a:gd name="connsiteX151" fmla="*/ 423786 w 3682936"/>
                  <a:gd name="connsiteY151" fmla="*/ 619899 h 2424557"/>
                  <a:gd name="connsiteX152" fmla="*/ 1202568 w 3682936"/>
                  <a:gd name="connsiteY152" fmla="*/ 625580 h 2424557"/>
                  <a:gd name="connsiteX153" fmla="*/ 1493507 w 3682936"/>
                  <a:gd name="connsiteY153" fmla="*/ 783040 h 2424557"/>
                  <a:gd name="connsiteX154" fmla="*/ 1870276 w 3682936"/>
                  <a:gd name="connsiteY154" fmla="*/ 787458 h 2424557"/>
                  <a:gd name="connsiteX155" fmla="*/ 1945693 w 3682936"/>
                  <a:gd name="connsiteY155" fmla="*/ 785880 h 2424557"/>
                  <a:gd name="connsiteX156" fmla="*/ 1955791 w 3682936"/>
                  <a:gd name="connsiteY156" fmla="*/ 775151 h 2424557"/>
                  <a:gd name="connsiteX157" fmla="*/ 1956738 w 3682936"/>
                  <a:gd name="connsiteY157" fmla="*/ 750223 h 2424557"/>
                  <a:gd name="connsiteX158" fmla="*/ 1960209 w 3682936"/>
                  <a:gd name="connsiteY158" fmla="*/ 622740 h 2424557"/>
                  <a:gd name="connsiteX159" fmla="*/ 1960209 w 3682936"/>
                  <a:gd name="connsiteY159" fmla="*/ 609802 h 2424557"/>
                  <a:gd name="connsiteX160" fmla="*/ 1975355 w 3682936"/>
                  <a:gd name="connsiteY160" fmla="*/ 610117 h 2424557"/>
                  <a:gd name="connsiteX161" fmla="*/ 1974724 w 3682936"/>
                  <a:gd name="connsiteY161" fmla="*/ 642935 h 2424557"/>
                  <a:gd name="connsiteX162" fmla="*/ 1973146 w 3682936"/>
                  <a:gd name="connsiteY162" fmla="*/ 730027 h 2424557"/>
                  <a:gd name="connsiteX163" fmla="*/ 1972831 w 3682936"/>
                  <a:gd name="connsiteY163" fmla="*/ 777360 h 2424557"/>
                  <a:gd name="connsiteX164" fmla="*/ 1950427 w 3682936"/>
                  <a:gd name="connsiteY164" fmla="*/ 801973 h 2424557"/>
                  <a:gd name="connsiteX165" fmla="*/ 1928338 w 3682936"/>
                  <a:gd name="connsiteY165" fmla="*/ 802920 h 2424557"/>
                  <a:gd name="connsiteX166" fmla="*/ 1491298 w 3682936"/>
                  <a:gd name="connsiteY166" fmla="*/ 797871 h 2424557"/>
                  <a:gd name="connsiteX167" fmla="*/ 1192786 w 3682936"/>
                  <a:gd name="connsiteY167" fmla="*/ 640410 h 2424557"/>
                  <a:gd name="connsiteX168" fmla="*/ 423786 w 3682936"/>
                  <a:gd name="connsiteY168" fmla="*/ 635993 h 2424557"/>
                  <a:gd name="connsiteX169" fmla="*/ 423786 w 3682936"/>
                  <a:gd name="connsiteY169" fmla="*/ 737285 h 2424557"/>
                  <a:gd name="connsiteX170" fmla="*/ 1091179 w 3682936"/>
                  <a:gd name="connsiteY170" fmla="*/ 755587 h 2424557"/>
                  <a:gd name="connsiteX171" fmla="*/ 1272305 w 3682936"/>
                  <a:gd name="connsiteY171" fmla="*/ 770418 h 2424557"/>
                  <a:gd name="connsiteX172" fmla="*/ 1422508 w 3682936"/>
                  <a:gd name="connsiteY172" fmla="*/ 827848 h 2424557"/>
                  <a:gd name="connsiteX173" fmla="*/ 1546520 w 3682936"/>
                  <a:gd name="connsiteY173" fmla="*/ 981838 h 2424557"/>
                  <a:gd name="connsiteX174" fmla="*/ 1567978 w 3682936"/>
                  <a:gd name="connsiteY174" fmla="*/ 1044948 h 2424557"/>
                  <a:gd name="connsiteX175" fmla="*/ 1574920 w 3682936"/>
                  <a:gd name="connsiteY175" fmla="*/ 1244377 h 2424557"/>
                  <a:gd name="connsiteX176" fmla="*/ 1590382 w 3682936"/>
                  <a:gd name="connsiteY176" fmla="*/ 1272461 h 2424557"/>
                  <a:gd name="connsiteX177" fmla="*/ 1810953 w 3682936"/>
                  <a:gd name="connsiteY177" fmla="*/ 1346616 h 2424557"/>
                  <a:gd name="connsiteX178" fmla="*/ 2062448 w 3682936"/>
                  <a:gd name="connsiteY178" fmla="*/ 1379434 h 2424557"/>
                  <a:gd name="connsiteX179" fmla="*/ 2306369 w 3682936"/>
                  <a:gd name="connsiteY179" fmla="*/ 1348825 h 2424557"/>
                  <a:gd name="connsiteX180" fmla="*/ 2485918 w 3682936"/>
                  <a:gd name="connsiteY180" fmla="*/ 1370914 h 2424557"/>
                  <a:gd name="connsiteX181" fmla="*/ 2577744 w 3682936"/>
                  <a:gd name="connsiteY181" fmla="*/ 1496504 h 2424557"/>
                  <a:gd name="connsiteX182" fmla="*/ 2594784 w 3682936"/>
                  <a:gd name="connsiteY182" fmla="*/ 1570343 h 2424557"/>
                  <a:gd name="connsiteX183" fmla="*/ 2673356 w 3682936"/>
                  <a:gd name="connsiteY183" fmla="*/ 1870433 h 2424557"/>
                  <a:gd name="connsiteX184" fmla="*/ 2701124 w 3682936"/>
                  <a:gd name="connsiteY184" fmla="*/ 2150959 h 2424557"/>
                  <a:gd name="connsiteX185" fmla="*/ 2699547 w 3682936"/>
                  <a:gd name="connsiteY185" fmla="*/ 2287593 h 2424557"/>
                  <a:gd name="connsiteX186" fmla="*/ 3419952 w 3682936"/>
                  <a:gd name="connsiteY186" fmla="*/ 2287593 h 2424557"/>
                  <a:gd name="connsiteX187" fmla="*/ 3419952 w 3682936"/>
                  <a:gd name="connsiteY187" fmla="*/ 2303686 h 2424557"/>
                  <a:gd name="connsiteX188" fmla="*/ 2707751 w 3682936"/>
                  <a:gd name="connsiteY188" fmla="*/ 2303686 h 2424557"/>
                  <a:gd name="connsiteX189" fmla="*/ 2697338 w 3682936"/>
                  <a:gd name="connsiteY189" fmla="*/ 2313153 h 2424557"/>
                  <a:gd name="connsiteX190" fmla="*/ 2699862 w 3682936"/>
                  <a:gd name="connsiteY190" fmla="*/ 2383837 h 2424557"/>
                  <a:gd name="connsiteX191" fmla="*/ 2727947 w 3682936"/>
                  <a:gd name="connsiteY191" fmla="*/ 2417916 h 2424557"/>
                  <a:gd name="connsiteX192" fmla="*/ 3394392 w 3682936"/>
                  <a:gd name="connsiteY192" fmla="*/ 2370899 h 2424557"/>
                  <a:gd name="connsiteX193" fmla="*/ 3429418 w 3682936"/>
                  <a:gd name="connsiteY193" fmla="*/ 2340290 h 2424557"/>
                  <a:gd name="connsiteX194" fmla="*/ 3437307 w 3682936"/>
                  <a:gd name="connsiteY194" fmla="*/ 2348495 h 2424557"/>
                  <a:gd name="connsiteX195" fmla="*/ 3515564 w 3682936"/>
                  <a:gd name="connsiteY195" fmla="*/ 2424227 h 2424557"/>
                  <a:gd name="connsiteX196" fmla="*/ 3569208 w 3682936"/>
                  <a:gd name="connsiteY196" fmla="*/ 2419494 h 2424557"/>
                  <a:gd name="connsiteX197" fmla="*/ 3610229 w 3682936"/>
                  <a:gd name="connsiteY197" fmla="*/ 2368690 h 2424557"/>
                  <a:gd name="connsiteX198" fmla="*/ 3619065 w 3682936"/>
                  <a:gd name="connsiteY198" fmla="*/ 2318202 h 2424557"/>
                  <a:gd name="connsiteX199" fmla="*/ 3630740 w 3682936"/>
                  <a:gd name="connsiteY199" fmla="*/ 2304948 h 2424557"/>
                  <a:gd name="connsiteX200" fmla="*/ 3651567 w 3682936"/>
                  <a:gd name="connsiteY200" fmla="*/ 2286962 h 2424557"/>
                  <a:gd name="connsiteX201" fmla="*/ 3670816 w 3682936"/>
                  <a:gd name="connsiteY201" fmla="*/ 2168946 h 2424557"/>
                  <a:gd name="connsiteX202" fmla="*/ 3625692 w 3682936"/>
                  <a:gd name="connsiteY202" fmla="*/ 1855918 h 2424557"/>
                  <a:gd name="connsiteX203" fmla="*/ 3395654 w 3682936"/>
                  <a:gd name="connsiteY203" fmla="*/ 1248164 h 2424557"/>
                  <a:gd name="connsiteX204" fmla="*/ 3342957 w 3682936"/>
                  <a:gd name="connsiteY204" fmla="*/ 1096383 h 2424557"/>
                  <a:gd name="connsiteX205" fmla="*/ 3333491 w 3682936"/>
                  <a:gd name="connsiteY205" fmla="*/ 1032326 h 2424557"/>
                  <a:gd name="connsiteX206" fmla="*/ 3364414 w 3682936"/>
                  <a:gd name="connsiteY206" fmla="*/ 927879 h 2424557"/>
                  <a:gd name="connsiteX207" fmla="*/ 3513039 w 3682936"/>
                  <a:gd name="connsiteY207" fmla="*/ 805129 h 2424557"/>
                  <a:gd name="connsiteX208" fmla="*/ 3617487 w 3682936"/>
                  <a:gd name="connsiteY208" fmla="*/ 792507 h 2424557"/>
                  <a:gd name="connsiteX209" fmla="*/ 3645887 w 3682936"/>
                  <a:gd name="connsiteY209" fmla="*/ 788720 h 2424557"/>
                  <a:gd name="connsiteX210" fmla="*/ 3672709 w 3682936"/>
                  <a:gd name="connsiteY210" fmla="*/ 712356 h 2424557"/>
                  <a:gd name="connsiteX211" fmla="*/ 3640207 w 3682936"/>
                  <a:gd name="connsiteY211" fmla="*/ 689321 h 2424557"/>
                  <a:gd name="connsiteX212" fmla="*/ 3457502 w 3682936"/>
                  <a:gd name="connsiteY212" fmla="*/ 556158 h 2424557"/>
                  <a:gd name="connsiteX213" fmla="*/ 3446458 w 3682936"/>
                  <a:gd name="connsiteY213" fmla="*/ 548585 h 2424557"/>
                  <a:gd name="connsiteX214" fmla="*/ 3384294 w 3682936"/>
                  <a:gd name="connsiteY214" fmla="*/ 547007 h 2424557"/>
                  <a:gd name="connsiteX215" fmla="*/ 2996166 w 3682936"/>
                  <a:gd name="connsiteY215" fmla="*/ 540380 h 2424557"/>
                  <a:gd name="connsiteX216" fmla="*/ 2757608 w 3682936"/>
                  <a:gd name="connsiteY216" fmla="*/ 538803 h 2424557"/>
                  <a:gd name="connsiteX217" fmla="*/ 2743724 w 3682936"/>
                  <a:gd name="connsiteY217" fmla="*/ 552687 h 2424557"/>
                  <a:gd name="connsiteX218" fmla="*/ 2743409 w 3682936"/>
                  <a:gd name="connsiteY218" fmla="*/ 611064 h 2424557"/>
                  <a:gd name="connsiteX219" fmla="*/ 2726053 w 3682936"/>
                  <a:gd name="connsiteY219" fmla="*/ 630313 h 2424557"/>
                  <a:gd name="connsiteX220" fmla="*/ 2713747 w 3682936"/>
                  <a:gd name="connsiteY220" fmla="*/ 631259 h 2424557"/>
                  <a:gd name="connsiteX221" fmla="*/ 2597939 w 3682936"/>
                  <a:gd name="connsiteY221" fmla="*/ 635046 h 2424557"/>
                  <a:gd name="connsiteX222" fmla="*/ 2557549 w 3682936"/>
                  <a:gd name="connsiteY222" fmla="*/ 647984 h 2424557"/>
                  <a:gd name="connsiteX223" fmla="*/ 2528202 w 3682936"/>
                  <a:gd name="connsiteY223" fmla="*/ 675121 h 2424557"/>
                  <a:gd name="connsiteX224" fmla="*/ 2502958 w 3682936"/>
                  <a:gd name="connsiteY224" fmla="*/ 686796 h 2424557"/>
                  <a:gd name="connsiteX225" fmla="*/ 2165633 w 3682936"/>
                  <a:gd name="connsiteY225" fmla="*/ 696894 h 2424557"/>
                  <a:gd name="connsiteX226" fmla="*/ 2116091 w 3682936"/>
                  <a:gd name="connsiteY226" fmla="*/ 692792 h 2424557"/>
                  <a:gd name="connsiteX227" fmla="*/ 2064972 w 3682936"/>
                  <a:gd name="connsiteY227" fmla="*/ 639148 h 2424557"/>
                  <a:gd name="connsiteX228" fmla="*/ 2063394 w 3682936"/>
                  <a:gd name="connsiteY228" fmla="*/ 618953 h 2424557"/>
                  <a:gd name="connsiteX229" fmla="*/ 2115460 w 3682936"/>
                  <a:gd name="connsiteY229" fmla="*/ 529336 h 2424557"/>
                  <a:gd name="connsiteX230" fmla="*/ 2122718 w 3682936"/>
                  <a:gd name="connsiteY230" fmla="*/ 524918 h 2424557"/>
                  <a:gd name="connsiteX231" fmla="*/ 1839037 w 3682936"/>
                  <a:gd name="connsiteY231" fmla="*/ 521132 h 2424557"/>
                  <a:gd name="connsiteX232" fmla="*/ 1838721 w 3682936"/>
                  <a:gd name="connsiteY232" fmla="*/ 523972 h 2424557"/>
                  <a:gd name="connsiteX233" fmla="*/ 1839352 w 3682936"/>
                  <a:gd name="connsiteY233" fmla="*/ 540380 h 2424557"/>
                  <a:gd name="connsiteX234" fmla="*/ 1829255 w 3682936"/>
                  <a:gd name="connsiteY234" fmla="*/ 647668 h 2424557"/>
                  <a:gd name="connsiteX235" fmla="*/ 1787602 w 3682936"/>
                  <a:gd name="connsiteY235" fmla="*/ 705099 h 2424557"/>
                  <a:gd name="connsiteX236" fmla="*/ 1719127 w 3682936"/>
                  <a:gd name="connsiteY236" fmla="*/ 729081 h 2424557"/>
                  <a:gd name="connsiteX237" fmla="*/ 1699247 w 3682936"/>
                  <a:gd name="connsiteY237" fmla="*/ 746436 h 2424557"/>
                  <a:gd name="connsiteX238" fmla="*/ 1695776 w 3682936"/>
                  <a:gd name="connsiteY238" fmla="*/ 754325 h 2424557"/>
                  <a:gd name="connsiteX239" fmla="*/ 1652230 w 3682936"/>
                  <a:gd name="connsiteY239" fmla="*/ 780516 h 2424557"/>
                  <a:gd name="connsiteX240" fmla="*/ 1610892 w 3682936"/>
                  <a:gd name="connsiteY240" fmla="*/ 751169 h 2424557"/>
                  <a:gd name="connsiteX241" fmla="*/ 1620044 w 3682936"/>
                  <a:gd name="connsiteY241" fmla="*/ 702574 h 2424557"/>
                  <a:gd name="connsiteX242" fmla="*/ 1625092 w 3682936"/>
                  <a:gd name="connsiteY242" fmla="*/ 684272 h 2424557"/>
                  <a:gd name="connsiteX243" fmla="*/ 1623830 w 3682936"/>
                  <a:gd name="connsiteY243" fmla="*/ 676699 h 2424557"/>
                  <a:gd name="connsiteX244" fmla="*/ 1622252 w 3682936"/>
                  <a:gd name="connsiteY244" fmla="*/ 581087 h 2424557"/>
                  <a:gd name="connsiteX245" fmla="*/ 1663274 w 3682936"/>
                  <a:gd name="connsiteY245" fmla="*/ 526180 h 2424557"/>
                  <a:gd name="connsiteX246" fmla="*/ 1671163 w 3682936"/>
                  <a:gd name="connsiteY246" fmla="*/ 523341 h 2424557"/>
                  <a:gd name="connsiteX247" fmla="*/ 1670532 w 3682936"/>
                  <a:gd name="connsiteY247" fmla="*/ 520501 h 2424557"/>
                  <a:gd name="connsiteX248" fmla="*/ 423786 w 3682936"/>
                  <a:gd name="connsiteY248" fmla="*/ 500305 h 2424557"/>
                  <a:gd name="connsiteX249" fmla="*/ 405485 w 3682936"/>
                  <a:gd name="connsiteY249" fmla="*/ 499990 h 2424557"/>
                  <a:gd name="connsiteX250" fmla="*/ 142630 w 3682936"/>
                  <a:gd name="connsiteY250" fmla="*/ 499990 h 2424557"/>
                  <a:gd name="connsiteX251" fmla="*/ 142630 w 3682936"/>
                  <a:gd name="connsiteY251" fmla="*/ 670073 h 2424557"/>
                  <a:gd name="connsiteX252" fmla="*/ 171661 w 3682936"/>
                  <a:gd name="connsiteY252" fmla="*/ 699104 h 2424557"/>
                  <a:gd name="connsiteX253" fmla="*/ 405485 w 3682936"/>
                  <a:gd name="connsiteY253" fmla="*/ 699104 h 2424557"/>
                  <a:gd name="connsiteX254" fmla="*/ 3008040 w 3682936"/>
                  <a:gd name="connsiteY254" fmla="*/ 412796 h 2424557"/>
                  <a:gd name="connsiteX255" fmla="*/ 3026499 w 3682936"/>
                  <a:gd name="connsiteY255" fmla="*/ 420432 h 2424557"/>
                  <a:gd name="connsiteX256" fmla="*/ 3034348 w 3682936"/>
                  <a:gd name="connsiteY256" fmla="*/ 439405 h 2424557"/>
                  <a:gd name="connsiteX257" fmla="*/ 3007526 w 3682936"/>
                  <a:gd name="connsiteY257" fmla="*/ 466227 h 2424557"/>
                  <a:gd name="connsiteX258" fmla="*/ 3007373 w 3682936"/>
                  <a:gd name="connsiteY258" fmla="*/ 466157 h 2424557"/>
                  <a:gd name="connsiteX259" fmla="*/ 3025828 w 3682936"/>
                  <a:gd name="connsiteY259" fmla="*/ 458259 h 2424557"/>
                  <a:gd name="connsiteX260" fmla="*/ 3034032 w 3682936"/>
                  <a:gd name="connsiteY260" fmla="*/ 439404 h 2424557"/>
                  <a:gd name="connsiteX261" fmla="*/ 3026459 w 3682936"/>
                  <a:gd name="connsiteY261" fmla="*/ 420432 h 2424557"/>
                  <a:gd name="connsiteX262" fmla="*/ 3382401 w 3682936"/>
                  <a:gd name="connsiteY262" fmla="*/ 170554 h 2424557"/>
                  <a:gd name="connsiteX263" fmla="*/ 3419005 w 3682936"/>
                  <a:gd name="connsiteY263" fmla="*/ 207789 h 2424557"/>
                  <a:gd name="connsiteX264" fmla="*/ 3383032 w 3682936"/>
                  <a:gd name="connsiteY264" fmla="*/ 245340 h 2424557"/>
                  <a:gd name="connsiteX265" fmla="*/ 3346428 w 3682936"/>
                  <a:gd name="connsiteY265" fmla="*/ 208736 h 2424557"/>
                  <a:gd name="connsiteX266" fmla="*/ 3382401 w 3682936"/>
                  <a:gd name="connsiteY266" fmla="*/ 170554 h 2424557"/>
                  <a:gd name="connsiteX267" fmla="*/ 3389891 w 3682936"/>
                  <a:gd name="connsiteY267" fmla="*/ 144412 h 2424557"/>
                  <a:gd name="connsiteX268" fmla="*/ 3355895 w 3682936"/>
                  <a:gd name="connsiteY268" fmla="*/ 149096 h 2424557"/>
                  <a:gd name="connsiteX269" fmla="*/ 3334753 w 3682936"/>
                  <a:gd name="connsiteY269" fmla="*/ 157932 h 2424557"/>
                  <a:gd name="connsiteX270" fmla="*/ 3246714 w 3682936"/>
                  <a:gd name="connsiteY270" fmla="*/ 157616 h 2424557"/>
                  <a:gd name="connsiteX271" fmla="*/ 3224625 w 3682936"/>
                  <a:gd name="connsiteY271" fmla="*/ 149096 h 2424557"/>
                  <a:gd name="connsiteX272" fmla="*/ 3222732 w 3682936"/>
                  <a:gd name="connsiteY272" fmla="*/ 151305 h 2424557"/>
                  <a:gd name="connsiteX273" fmla="*/ 3400072 w 3682936"/>
                  <a:gd name="connsiteY273" fmla="*/ 372823 h 2424557"/>
                  <a:gd name="connsiteX274" fmla="*/ 3402597 w 3682936"/>
                  <a:gd name="connsiteY274" fmla="*/ 371561 h 2424557"/>
                  <a:gd name="connsiteX275" fmla="*/ 3404490 w 3682936"/>
                  <a:gd name="connsiteY275" fmla="*/ 366512 h 2424557"/>
                  <a:gd name="connsiteX276" fmla="*/ 3438885 w 3682936"/>
                  <a:gd name="connsiteY276" fmla="*/ 257962 h 2424557"/>
                  <a:gd name="connsiteX277" fmla="*/ 3447090 w 3682936"/>
                  <a:gd name="connsiteY277" fmla="*/ 218518 h 2424557"/>
                  <a:gd name="connsiteX278" fmla="*/ 3389891 w 3682936"/>
                  <a:gd name="connsiteY278" fmla="*/ 144412 h 2424557"/>
                  <a:gd name="connsiteX279" fmla="*/ 132532 w 3682936"/>
                  <a:gd name="connsiteY279" fmla="*/ 96399 h 2424557"/>
                  <a:gd name="connsiteX280" fmla="*/ 33449 w 3682936"/>
                  <a:gd name="connsiteY280" fmla="*/ 96399 h 2424557"/>
                  <a:gd name="connsiteX281" fmla="*/ 0 w 3682936"/>
                  <a:gd name="connsiteY281" fmla="*/ 129848 h 2424557"/>
                  <a:gd name="connsiteX282" fmla="*/ 0 w 3682936"/>
                  <a:gd name="connsiteY282" fmla="*/ 310344 h 2424557"/>
                  <a:gd name="connsiteX283" fmla="*/ 33449 w 3682936"/>
                  <a:gd name="connsiteY283" fmla="*/ 344108 h 2424557"/>
                  <a:gd name="connsiteX284" fmla="*/ 132532 w 3682936"/>
                  <a:gd name="connsiteY284" fmla="*/ 344108 h 2424557"/>
                  <a:gd name="connsiteX285" fmla="*/ 404222 w 3682936"/>
                  <a:gd name="connsiteY285" fmla="*/ 83832 h 2424557"/>
                  <a:gd name="connsiteX286" fmla="*/ 473959 w 3682936"/>
                  <a:gd name="connsiteY286" fmla="*/ 156409 h 2424557"/>
                  <a:gd name="connsiteX287" fmla="*/ 512772 w 3682936"/>
                  <a:gd name="connsiteY287" fmla="*/ 175973 h 2424557"/>
                  <a:gd name="connsiteX288" fmla="*/ 582509 w 3682936"/>
                  <a:gd name="connsiteY288" fmla="*/ 181337 h 2424557"/>
                  <a:gd name="connsiteX289" fmla="*/ 1222764 w 3682936"/>
                  <a:gd name="connsiteY289" fmla="*/ 191120 h 2424557"/>
                  <a:gd name="connsiteX290" fmla="*/ 1651283 w 3682936"/>
                  <a:gd name="connsiteY290" fmla="*/ 198377 h 2424557"/>
                  <a:gd name="connsiteX291" fmla="*/ 1681892 w 3682936"/>
                  <a:gd name="connsiteY291" fmla="*/ 209737 h 2424557"/>
                  <a:gd name="connsiteX292" fmla="*/ 1750682 w 3682936"/>
                  <a:gd name="connsiteY292" fmla="*/ 231195 h 2424557"/>
                  <a:gd name="connsiteX293" fmla="*/ 2054559 w 3682936"/>
                  <a:gd name="connsiteY293" fmla="*/ 232457 h 2424557"/>
                  <a:gd name="connsiteX294" fmla="*/ 2064025 w 3682936"/>
                  <a:gd name="connsiteY294" fmla="*/ 229302 h 2424557"/>
                  <a:gd name="connsiteX295" fmla="*/ 2087376 w 3682936"/>
                  <a:gd name="connsiteY295" fmla="*/ 187964 h 2424557"/>
                  <a:gd name="connsiteX296" fmla="*/ 2090847 w 3682936"/>
                  <a:gd name="connsiteY296" fmla="*/ 122014 h 2424557"/>
                  <a:gd name="connsiteX297" fmla="*/ 2090847 w 3682936"/>
                  <a:gd name="connsiteY297" fmla="*/ 104028 h 2424557"/>
                  <a:gd name="connsiteX298" fmla="*/ 404222 w 3682936"/>
                  <a:gd name="connsiteY298" fmla="*/ 83832 h 2424557"/>
                  <a:gd name="connsiteX299" fmla="*/ 168505 w 3682936"/>
                  <a:gd name="connsiteY299" fmla="*/ 59479 h 2424557"/>
                  <a:gd name="connsiteX300" fmla="*/ 157776 w 3682936"/>
                  <a:gd name="connsiteY300" fmla="*/ 66421 h 2424557"/>
                  <a:gd name="connsiteX301" fmla="*/ 155252 w 3682936"/>
                  <a:gd name="connsiteY301" fmla="*/ 350103 h 2424557"/>
                  <a:gd name="connsiteX302" fmla="*/ 137265 w 3682936"/>
                  <a:gd name="connsiteY302" fmla="*/ 370614 h 2424557"/>
                  <a:gd name="connsiteX303" fmla="*/ 135056 w 3682936"/>
                  <a:gd name="connsiteY303" fmla="*/ 461809 h 2424557"/>
                  <a:gd name="connsiteX304" fmla="*/ 147363 w 3682936"/>
                  <a:gd name="connsiteY304" fmla="*/ 474431 h 2424557"/>
                  <a:gd name="connsiteX305" fmla="*/ 261277 w 3682936"/>
                  <a:gd name="connsiteY305" fmla="*/ 475062 h 2424557"/>
                  <a:gd name="connsiteX306" fmla="*/ 488475 w 3682936"/>
                  <a:gd name="connsiteY306" fmla="*/ 481373 h 2424557"/>
                  <a:gd name="connsiteX307" fmla="*/ 934034 w 3682936"/>
                  <a:gd name="connsiteY307" fmla="*/ 490524 h 2424557"/>
                  <a:gd name="connsiteX308" fmla="*/ 1759518 w 3682936"/>
                  <a:gd name="connsiteY308" fmla="*/ 501884 h 2424557"/>
                  <a:gd name="connsiteX309" fmla="*/ 2178255 w 3682936"/>
                  <a:gd name="connsiteY309" fmla="*/ 508195 h 2424557"/>
                  <a:gd name="connsiteX310" fmla="*/ 2136603 w 3682936"/>
                  <a:gd name="connsiteY310" fmla="*/ 294251 h 2424557"/>
                  <a:gd name="connsiteX311" fmla="*/ 2142914 w 3682936"/>
                  <a:gd name="connsiteY311" fmla="*/ 284153 h 2424557"/>
                  <a:gd name="connsiteX312" fmla="*/ 2159638 w 3682936"/>
                  <a:gd name="connsiteY312" fmla="*/ 280366 h 2424557"/>
                  <a:gd name="connsiteX313" fmla="*/ 2169105 w 3682936"/>
                  <a:gd name="connsiteY313" fmla="*/ 286993 h 2424557"/>
                  <a:gd name="connsiteX314" fmla="*/ 2212335 w 3682936"/>
                  <a:gd name="connsiteY314" fmla="*/ 508826 h 2424557"/>
                  <a:gd name="connsiteX315" fmla="*/ 2237895 w 3682936"/>
                  <a:gd name="connsiteY315" fmla="*/ 509142 h 2424557"/>
                  <a:gd name="connsiteX316" fmla="*/ 2195926 w 3682936"/>
                  <a:gd name="connsiteY316" fmla="*/ 294251 h 2424557"/>
                  <a:gd name="connsiteX317" fmla="*/ 2202237 w 3682936"/>
                  <a:gd name="connsiteY317" fmla="*/ 284153 h 2424557"/>
                  <a:gd name="connsiteX318" fmla="*/ 2218962 w 3682936"/>
                  <a:gd name="connsiteY318" fmla="*/ 280366 h 2424557"/>
                  <a:gd name="connsiteX319" fmla="*/ 2228428 w 3682936"/>
                  <a:gd name="connsiteY319" fmla="*/ 286993 h 2424557"/>
                  <a:gd name="connsiteX320" fmla="*/ 2271975 w 3682936"/>
                  <a:gd name="connsiteY320" fmla="*/ 509773 h 2424557"/>
                  <a:gd name="connsiteX321" fmla="*/ 2302267 w 3682936"/>
                  <a:gd name="connsiteY321" fmla="*/ 510089 h 2424557"/>
                  <a:gd name="connsiteX322" fmla="*/ 2260299 w 3682936"/>
                  <a:gd name="connsiteY322" fmla="*/ 294251 h 2424557"/>
                  <a:gd name="connsiteX323" fmla="*/ 2266610 w 3682936"/>
                  <a:gd name="connsiteY323" fmla="*/ 284153 h 2424557"/>
                  <a:gd name="connsiteX324" fmla="*/ 2283334 w 3682936"/>
                  <a:gd name="connsiteY324" fmla="*/ 280366 h 2424557"/>
                  <a:gd name="connsiteX325" fmla="*/ 2292801 w 3682936"/>
                  <a:gd name="connsiteY325" fmla="*/ 286993 h 2424557"/>
                  <a:gd name="connsiteX326" fmla="*/ 2336347 w 3682936"/>
                  <a:gd name="connsiteY326" fmla="*/ 510720 h 2424557"/>
                  <a:gd name="connsiteX327" fmla="*/ 2361276 w 3682936"/>
                  <a:gd name="connsiteY327" fmla="*/ 511035 h 2424557"/>
                  <a:gd name="connsiteX328" fmla="*/ 2366324 w 3682936"/>
                  <a:gd name="connsiteY328" fmla="*/ 509773 h 2424557"/>
                  <a:gd name="connsiteX329" fmla="*/ 2324356 w 3682936"/>
                  <a:gd name="connsiteY329" fmla="*/ 294566 h 2424557"/>
                  <a:gd name="connsiteX330" fmla="*/ 2330667 w 3682936"/>
                  <a:gd name="connsiteY330" fmla="*/ 284468 h 2424557"/>
                  <a:gd name="connsiteX331" fmla="*/ 2347391 w 3682936"/>
                  <a:gd name="connsiteY331" fmla="*/ 280682 h 2424557"/>
                  <a:gd name="connsiteX332" fmla="*/ 2356858 w 3682936"/>
                  <a:gd name="connsiteY332" fmla="*/ 287308 h 2424557"/>
                  <a:gd name="connsiteX333" fmla="*/ 2396933 w 3682936"/>
                  <a:gd name="connsiteY333" fmla="*/ 493680 h 2424557"/>
                  <a:gd name="connsiteX334" fmla="*/ 2425332 w 3682936"/>
                  <a:gd name="connsiteY334" fmla="*/ 493680 h 2424557"/>
                  <a:gd name="connsiteX335" fmla="*/ 2386520 w 3682936"/>
                  <a:gd name="connsiteY335" fmla="*/ 294566 h 2424557"/>
                  <a:gd name="connsiteX336" fmla="*/ 2392831 w 3682936"/>
                  <a:gd name="connsiteY336" fmla="*/ 284468 h 2424557"/>
                  <a:gd name="connsiteX337" fmla="*/ 2409555 w 3682936"/>
                  <a:gd name="connsiteY337" fmla="*/ 280682 h 2424557"/>
                  <a:gd name="connsiteX338" fmla="*/ 2419021 w 3682936"/>
                  <a:gd name="connsiteY338" fmla="*/ 287308 h 2424557"/>
                  <a:gd name="connsiteX339" fmla="*/ 2459097 w 3682936"/>
                  <a:gd name="connsiteY339" fmla="*/ 493680 h 2424557"/>
                  <a:gd name="connsiteX340" fmla="*/ 2490652 w 3682936"/>
                  <a:gd name="connsiteY340" fmla="*/ 493680 h 2424557"/>
                  <a:gd name="connsiteX341" fmla="*/ 2451839 w 3682936"/>
                  <a:gd name="connsiteY341" fmla="*/ 294566 h 2424557"/>
                  <a:gd name="connsiteX342" fmla="*/ 2458150 w 3682936"/>
                  <a:gd name="connsiteY342" fmla="*/ 284468 h 2424557"/>
                  <a:gd name="connsiteX343" fmla="*/ 2474874 w 3682936"/>
                  <a:gd name="connsiteY343" fmla="*/ 280682 h 2424557"/>
                  <a:gd name="connsiteX344" fmla="*/ 2484341 w 3682936"/>
                  <a:gd name="connsiteY344" fmla="*/ 287308 h 2424557"/>
                  <a:gd name="connsiteX345" fmla="*/ 2524416 w 3682936"/>
                  <a:gd name="connsiteY345" fmla="*/ 493680 h 2424557"/>
                  <a:gd name="connsiteX346" fmla="*/ 2551869 w 3682936"/>
                  <a:gd name="connsiteY346" fmla="*/ 493680 h 2424557"/>
                  <a:gd name="connsiteX347" fmla="*/ 2513056 w 3682936"/>
                  <a:gd name="connsiteY347" fmla="*/ 294566 h 2424557"/>
                  <a:gd name="connsiteX348" fmla="*/ 2519367 w 3682936"/>
                  <a:gd name="connsiteY348" fmla="*/ 284468 h 2424557"/>
                  <a:gd name="connsiteX349" fmla="*/ 2536092 w 3682936"/>
                  <a:gd name="connsiteY349" fmla="*/ 280682 h 2424557"/>
                  <a:gd name="connsiteX350" fmla="*/ 2545558 w 3682936"/>
                  <a:gd name="connsiteY350" fmla="*/ 287308 h 2424557"/>
                  <a:gd name="connsiteX351" fmla="*/ 2585633 w 3682936"/>
                  <a:gd name="connsiteY351" fmla="*/ 493680 h 2424557"/>
                  <a:gd name="connsiteX352" fmla="*/ 2615294 w 3682936"/>
                  <a:gd name="connsiteY352" fmla="*/ 493680 h 2424557"/>
                  <a:gd name="connsiteX353" fmla="*/ 2576482 w 3682936"/>
                  <a:gd name="connsiteY353" fmla="*/ 294566 h 2424557"/>
                  <a:gd name="connsiteX354" fmla="*/ 2582793 w 3682936"/>
                  <a:gd name="connsiteY354" fmla="*/ 284468 h 2424557"/>
                  <a:gd name="connsiteX355" fmla="*/ 2599517 w 3682936"/>
                  <a:gd name="connsiteY355" fmla="*/ 280682 h 2424557"/>
                  <a:gd name="connsiteX356" fmla="*/ 2608984 w 3682936"/>
                  <a:gd name="connsiteY356" fmla="*/ 287308 h 2424557"/>
                  <a:gd name="connsiteX357" fmla="*/ 2649059 w 3682936"/>
                  <a:gd name="connsiteY357" fmla="*/ 493680 h 2424557"/>
                  <a:gd name="connsiteX358" fmla="*/ 2685347 w 3682936"/>
                  <a:gd name="connsiteY358" fmla="*/ 493680 h 2424557"/>
                  <a:gd name="connsiteX359" fmla="*/ 2646535 w 3682936"/>
                  <a:gd name="connsiteY359" fmla="*/ 294566 h 2424557"/>
                  <a:gd name="connsiteX360" fmla="*/ 2652846 w 3682936"/>
                  <a:gd name="connsiteY360" fmla="*/ 284468 h 2424557"/>
                  <a:gd name="connsiteX361" fmla="*/ 2669570 w 3682936"/>
                  <a:gd name="connsiteY361" fmla="*/ 280682 h 2424557"/>
                  <a:gd name="connsiteX362" fmla="*/ 2679036 w 3682936"/>
                  <a:gd name="connsiteY362" fmla="*/ 287308 h 2424557"/>
                  <a:gd name="connsiteX363" fmla="*/ 2722583 w 3682936"/>
                  <a:gd name="connsiteY363" fmla="*/ 511035 h 2424557"/>
                  <a:gd name="connsiteX364" fmla="*/ 2738360 w 3682936"/>
                  <a:gd name="connsiteY364" fmla="*/ 517977 h 2424557"/>
                  <a:gd name="connsiteX365" fmla="*/ 2748458 w 3682936"/>
                  <a:gd name="connsiteY365" fmla="*/ 517977 h 2424557"/>
                  <a:gd name="connsiteX366" fmla="*/ 2705227 w 3682936"/>
                  <a:gd name="connsiteY366" fmla="*/ 294882 h 2424557"/>
                  <a:gd name="connsiteX367" fmla="*/ 2711538 w 3682936"/>
                  <a:gd name="connsiteY367" fmla="*/ 284784 h 2424557"/>
                  <a:gd name="connsiteX368" fmla="*/ 2728262 w 3682936"/>
                  <a:gd name="connsiteY368" fmla="*/ 280998 h 2424557"/>
                  <a:gd name="connsiteX369" fmla="*/ 2737729 w 3682936"/>
                  <a:gd name="connsiteY369" fmla="*/ 287624 h 2424557"/>
                  <a:gd name="connsiteX370" fmla="*/ 2782537 w 3682936"/>
                  <a:gd name="connsiteY370" fmla="*/ 518293 h 2424557"/>
                  <a:gd name="connsiteX371" fmla="*/ 2782853 w 3682936"/>
                  <a:gd name="connsiteY371" fmla="*/ 518293 h 2424557"/>
                  <a:gd name="connsiteX372" fmla="*/ 2782853 w 3682936"/>
                  <a:gd name="connsiteY372" fmla="*/ 519239 h 2424557"/>
                  <a:gd name="connsiteX373" fmla="*/ 3446774 w 3682936"/>
                  <a:gd name="connsiteY373" fmla="*/ 530915 h 2424557"/>
                  <a:gd name="connsiteX374" fmla="*/ 3446459 w 3682936"/>
                  <a:gd name="connsiteY374" fmla="*/ 523657 h 2424557"/>
                  <a:gd name="connsiteX375" fmla="*/ 3400703 w 3682936"/>
                  <a:gd name="connsiteY375" fmla="*/ 393650 h 2424557"/>
                  <a:gd name="connsiteX376" fmla="*/ 3395024 w 3682936"/>
                  <a:gd name="connsiteY376" fmla="*/ 386076 h 2424557"/>
                  <a:gd name="connsiteX377" fmla="*/ 3373882 w 3682936"/>
                  <a:gd name="connsiteY377" fmla="*/ 362095 h 2424557"/>
                  <a:gd name="connsiteX378" fmla="*/ 3261545 w 3682936"/>
                  <a:gd name="connsiteY378" fmla="*/ 215994 h 2424557"/>
                  <a:gd name="connsiteX379" fmla="*/ 3195279 w 3682936"/>
                  <a:gd name="connsiteY379" fmla="*/ 151937 h 2424557"/>
                  <a:gd name="connsiteX380" fmla="*/ 3156151 w 3682936"/>
                  <a:gd name="connsiteY380" fmla="*/ 116910 h 2424557"/>
                  <a:gd name="connsiteX381" fmla="*/ 3145738 w 3682936"/>
                  <a:gd name="connsiteY381" fmla="*/ 112808 h 2424557"/>
                  <a:gd name="connsiteX382" fmla="*/ 3084521 w 3682936"/>
                  <a:gd name="connsiteY382" fmla="*/ 111546 h 2424557"/>
                  <a:gd name="connsiteX383" fmla="*/ 3063694 w 3682936"/>
                  <a:gd name="connsiteY383" fmla="*/ 120066 h 2424557"/>
                  <a:gd name="connsiteX384" fmla="*/ 3055490 w 3682936"/>
                  <a:gd name="connsiteY384" fmla="*/ 124168 h 2424557"/>
                  <a:gd name="connsiteX385" fmla="*/ 2948202 w 3682936"/>
                  <a:gd name="connsiteY385" fmla="*/ 144363 h 2424557"/>
                  <a:gd name="connsiteX386" fmla="*/ 2928007 w 3682936"/>
                  <a:gd name="connsiteY386" fmla="*/ 127955 h 2424557"/>
                  <a:gd name="connsiteX387" fmla="*/ 2926745 w 3682936"/>
                  <a:gd name="connsiteY387" fmla="*/ 117541 h 2424557"/>
                  <a:gd name="connsiteX388" fmla="*/ 2916332 w 3682936"/>
                  <a:gd name="connsiteY388" fmla="*/ 108706 h 2424557"/>
                  <a:gd name="connsiteX389" fmla="*/ 2743725 w 3682936"/>
                  <a:gd name="connsiteY389" fmla="*/ 104919 h 2424557"/>
                  <a:gd name="connsiteX390" fmla="*/ 2315205 w 3682936"/>
                  <a:gd name="connsiteY390" fmla="*/ 97977 h 2424557"/>
                  <a:gd name="connsiteX391" fmla="*/ 2111043 w 3682936"/>
                  <a:gd name="connsiteY391" fmla="*/ 96715 h 2424557"/>
                  <a:gd name="connsiteX392" fmla="*/ 2099368 w 3682936"/>
                  <a:gd name="connsiteY392" fmla="*/ 101764 h 2424557"/>
                  <a:gd name="connsiteX393" fmla="*/ 2099683 w 3682936"/>
                  <a:gd name="connsiteY393" fmla="*/ 118488 h 2424557"/>
                  <a:gd name="connsiteX394" fmla="*/ 2105994 w 3682936"/>
                  <a:gd name="connsiteY394" fmla="*/ 140261 h 2424557"/>
                  <a:gd name="connsiteX395" fmla="*/ 2103154 w 3682936"/>
                  <a:gd name="connsiteY395" fmla="*/ 178443 h 2424557"/>
                  <a:gd name="connsiteX396" fmla="*/ 2094319 w 3682936"/>
                  <a:gd name="connsiteY396" fmla="*/ 233034 h 2424557"/>
                  <a:gd name="connsiteX397" fmla="*/ 2044777 w 3682936"/>
                  <a:gd name="connsiteY397" fmla="*/ 268060 h 2424557"/>
                  <a:gd name="connsiteX398" fmla="*/ 1753207 w 3682936"/>
                  <a:gd name="connsiteY398" fmla="*/ 266798 h 2424557"/>
                  <a:gd name="connsiteX399" fmla="*/ 1676213 w 3682936"/>
                  <a:gd name="connsiteY399" fmla="*/ 244078 h 2424557"/>
                  <a:gd name="connsiteX400" fmla="*/ 1645919 w 3682936"/>
                  <a:gd name="connsiteY400" fmla="*/ 234611 h 2424557"/>
                  <a:gd name="connsiteX401" fmla="*/ 1573027 w 3682936"/>
                  <a:gd name="connsiteY401" fmla="*/ 232087 h 2424557"/>
                  <a:gd name="connsiteX402" fmla="*/ 535808 w 3682936"/>
                  <a:gd name="connsiteY402" fmla="*/ 213785 h 2424557"/>
                  <a:gd name="connsiteX403" fmla="*/ 463862 w 3682936"/>
                  <a:gd name="connsiteY403" fmla="*/ 185701 h 2424557"/>
                  <a:gd name="connsiteX404" fmla="*/ 391285 w 3682936"/>
                  <a:gd name="connsiteY404" fmla="*/ 108075 h 2424557"/>
                  <a:gd name="connsiteX405" fmla="*/ 374245 w 3682936"/>
                  <a:gd name="connsiteY405" fmla="*/ 71786 h 2424557"/>
                  <a:gd name="connsiteX406" fmla="*/ 354365 w 3682936"/>
                  <a:gd name="connsiteY406" fmla="*/ 60742 h 2424557"/>
                  <a:gd name="connsiteX407" fmla="*/ 168505 w 3682936"/>
                  <a:gd name="connsiteY407" fmla="*/ 59479 h 2424557"/>
                  <a:gd name="connsiteX408" fmla="*/ 2995140 w 3682936"/>
                  <a:gd name="connsiteY408" fmla="*/ 27490 h 2424557"/>
                  <a:gd name="connsiteX409" fmla="*/ 2969028 w 3682936"/>
                  <a:gd name="connsiteY409" fmla="*/ 37390 h 2424557"/>
                  <a:gd name="connsiteX410" fmla="*/ 2941259 w 3682936"/>
                  <a:gd name="connsiteY410" fmla="*/ 114386 h 2424557"/>
                  <a:gd name="connsiteX411" fmla="*/ 2954512 w 3682936"/>
                  <a:gd name="connsiteY411" fmla="*/ 127323 h 2424557"/>
                  <a:gd name="connsiteX412" fmla="*/ 3040027 w 3682936"/>
                  <a:gd name="connsiteY412" fmla="*/ 110599 h 2424557"/>
                  <a:gd name="connsiteX413" fmla="*/ 3060538 w 3682936"/>
                  <a:gd name="connsiteY413" fmla="*/ 104604 h 2424557"/>
                  <a:gd name="connsiteX414" fmla="*/ 3024565 w 3682936"/>
                  <a:gd name="connsiteY414" fmla="*/ 32972 h 2424557"/>
                  <a:gd name="connsiteX415" fmla="*/ 2995140 w 3682936"/>
                  <a:gd name="connsiteY415" fmla="*/ 27490 h 2424557"/>
                  <a:gd name="connsiteX416" fmla="*/ 276345 w 3682936"/>
                  <a:gd name="connsiteY416" fmla="*/ 589 h 2424557"/>
                  <a:gd name="connsiteX417" fmla="*/ 260962 w 3682936"/>
                  <a:gd name="connsiteY417" fmla="*/ 2049 h 2424557"/>
                  <a:gd name="connsiteX418" fmla="*/ 177026 w 3682936"/>
                  <a:gd name="connsiteY418" fmla="*/ 45595 h 2424557"/>
                  <a:gd name="connsiteX419" fmla="*/ 325966 w 3682936"/>
                  <a:gd name="connsiteY419" fmla="*/ 45595 h 2424557"/>
                  <a:gd name="connsiteX420" fmla="*/ 319024 w 3682936"/>
                  <a:gd name="connsiteY420" fmla="*/ 27924 h 2424557"/>
                  <a:gd name="connsiteX421" fmla="*/ 290309 w 3682936"/>
                  <a:gd name="connsiteY421" fmla="*/ 7413 h 2424557"/>
                  <a:gd name="connsiteX422" fmla="*/ 276345 w 3682936"/>
                  <a:gd name="connsiteY422" fmla="*/ 589 h 242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Lst>
                <a:rect l="l" t="t" r="r" b="b"/>
                <a:pathLst>
                  <a:path w="3682936" h="2424557">
                    <a:moveTo>
                      <a:pt x="3531973" y="2288855"/>
                    </a:moveTo>
                    <a:cubicBezTo>
                      <a:pt x="3561003" y="2288855"/>
                      <a:pt x="3584354" y="2312206"/>
                      <a:pt x="3584354" y="2341237"/>
                    </a:cubicBezTo>
                    <a:cubicBezTo>
                      <a:pt x="3584354" y="2370268"/>
                      <a:pt x="3561003" y="2393619"/>
                      <a:pt x="3531973" y="2393619"/>
                    </a:cubicBezTo>
                    <a:cubicBezTo>
                      <a:pt x="3502942" y="2393619"/>
                      <a:pt x="3479591" y="2370268"/>
                      <a:pt x="3479591" y="2341237"/>
                    </a:cubicBezTo>
                    <a:cubicBezTo>
                      <a:pt x="3479591" y="2312206"/>
                      <a:pt x="3502942" y="2288855"/>
                      <a:pt x="3531973" y="2288855"/>
                    </a:cubicBezTo>
                    <a:close/>
                    <a:moveTo>
                      <a:pt x="3176977" y="1938277"/>
                    </a:moveTo>
                    <a:cubicBezTo>
                      <a:pt x="3213266" y="1937645"/>
                      <a:pt x="3243558" y="1967623"/>
                      <a:pt x="3243874" y="2004227"/>
                    </a:cubicBezTo>
                    <a:cubicBezTo>
                      <a:pt x="3244505" y="2041147"/>
                      <a:pt x="3214843" y="2072071"/>
                      <a:pt x="3178239" y="2072702"/>
                    </a:cubicBezTo>
                    <a:cubicBezTo>
                      <a:pt x="3141004" y="2073333"/>
                      <a:pt x="3110080" y="2042724"/>
                      <a:pt x="3109449" y="2004858"/>
                    </a:cubicBezTo>
                    <a:cubicBezTo>
                      <a:pt x="3109133" y="1969201"/>
                      <a:pt x="3139742" y="1938908"/>
                      <a:pt x="3176977" y="1938277"/>
                    </a:cubicBezTo>
                    <a:close/>
                    <a:moveTo>
                      <a:pt x="2642432" y="1183476"/>
                    </a:moveTo>
                    <a:cubicBezTo>
                      <a:pt x="2666098" y="1183160"/>
                      <a:pt x="2685347" y="1203356"/>
                      <a:pt x="2685347" y="1228284"/>
                    </a:cubicBezTo>
                    <a:cubicBezTo>
                      <a:pt x="2685662" y="1252266"/>
                      <a:pt x="2667045" y="1270568"/>
                      <a:pt x="2642116" y="1270884"/>
                    </a:cubicBezTo>
                    <a:cubicBezTo>
                      <a:pt x="2619081" y="1271200"/>
                      <a:pt x="2598570" y="1250689"/>
                      <a:pt x="2598570" y="1227653"/>
                    </a:cubicBezTo>
                    <a:cubicBezTo>
                      <a:pt x="2598570" y="1203987"/>
                      <a:pt x="2618765" y="1183476"/>
                      <a:pt x="2642432" y="1183476"/>
                    </a:cubicBezTo>
                    <a:close/>
                    <a:moveTo>
                      <a:pt x="3022672" y="1162650"/>
                    </a:moveTo>
                    <a:cubicBezTo>
                      <a:pt x="3120178" y="1164859"/>
                      <a:pt x="3200012" y="1246902"/>
                      <a:pt x="3197488" y="1342199"/>
                    </a:cubicBezTo>
                    <a:cubicBezTo>
                      <a:pt x="3194963" y="1437496"/>
                      <a:pt x="3113235" y="1516384"/>
                      <a:pt x="3019516" y="1514175"/>
                    </a:cubicBezTo>
                    <a:cubicBezTo>
                      <a:pt x="2924220" y="1514806"/>
                      <a:pt x="2844385" y="1432131"/>
                      <a:pt x="2845331" y="1337465"/>
                    </a:cubicBezTo>
                    <a:cubicBezTo>
                      <a:pt x="2846594" y="1240906"/>
                      <a:pt x="2928953" y="1160756"/>
                      <a:pt x="3022672" y="1162650"/>
                    </a:cubicBezTo>
                    <a:close/>
                    <a:moveTo>
                      <a:pt x="1860494" y="843311"/>
                    </a:moveTo>
                    <a:cubicBezTo>
                      <a:pt x="1887001" y="843311"/>
                      <a:pt x="2010381" y="844888"/>
                      <a:pt x="2045408" y="847728"/>
                    </a:cubicBezTo>
                    <a:cubicBezTo>
                      <a:pt x="2066865" y="849306"/>
                      <a:pt x="2072230" y="855617"/>
                      <a:pt x="2076016" y="876444"/>
                    </a:cubicBezTo>
                    <a:cubicBezTo>
                      <a:pt x="2081696" y="907052"/>
                      <a:pt x="2088323" y="937661"/>
                      <a:pt x="2087692" y="969216"/>
                    </a:cubicBezTo>
                    <a:cubicBezTo>
                      <a:pt x="2086114" y="1063566"/>
                      <a:pt x="2044777" y="1136459"/>
                      <a:pt x="1969991" y="1191365"/>
                    </a:cubicBezTo>
                    <a:cubicBezTo>
                      <a:pt x="1953267" y="1203671"/>
                      <a:pt x="1934965" y="1213453"/>
                      <a:pt x="1916662" y="1223551"/>
                    </a:cubicBezTo>
                    <a:cubicBezTo>
                      <a:pt x="1904671" y="1230493"/>
                      <a:pt x="1900885" y="1240275"/>
                      <a:pt x="1902147" y="1253213"/>
                    </a:cubicBezTo>
                    <a:cubicBezTo>
                      <a:pt x="1902778" y="1261417"/>
                      <a:pt x="1906565" y="1265519"/>
                      <a:pt x="1914769" y="1262364"/>
                    </a:cubicBezTo>
                    <a:cubicBezTo>
                      <a:pt x="1941591" y="1251951"/>
                      <a:pt x="1968729" y="1242800"/>
                      <a:pt x="1994288" y="1230178"/>
                    </a:cubicBezTo>
                    <a:cubicBezTo>
                      <a:pt x="2056767" y="1199885"/>
                      <a:pt x="2098736" y="1149396"/>
                      <a:pt x="2128082" y="1087864"/>
                    </a:cubicBezTo>
                    <a:cubicBezTo>
                      <a:pt x="2133131" y="1077135"/>
                      <a:pt x="2138180" y="1066406"/>
                      <a:pt x="2142913" y="1055677"/>
                    </a:cubicBezTo>
                    <a:cubicBezTo>
                      <a:pt x="2147646" y="1044633"/>
                      <a:pt x="2155220" y="1035797"/>
                      <a:pt x="2166264" y="1031380"/>
                    </a:cubicBezTo>
                    <a:cubicBezTo>
                      <a:pt x="2187406" y="1023175"/>
                      <a:pt x="2190877" y="1006451"/>
                      <a:pt x="2188668" y="986887"/>
                    </a:cubicBezTo>
                    <a:cubicBezTo>
                      <a:pt x="2186459" y="965745"/>
                      <a:pt x="2183935" y="944287"/>
                      <a:pt x="2180464" y="923145"/>
                    </a:cubicBezTo>
                    <a:cubicBezTo>
                      <a:pt x="2179202" y="914941"/>
                      <a:pt x="2180779" y="909576"/>
                      <a:pt x="2187406" y="904212"/>
                    </a:cubicBezTo>
                    <a:cubicBezTo>
                      <a:pt x="2206970" y="888119"/>
                      <a:pt x="2226219" y="871079"/>
                      <a:pt x="2245467" y="854670"/>
                    </a:cubicBezTo>
                    <a:cubicBezTo>
                      <a:pt x="2247676" y="852777"/>
                      <a:pt x="2318991" y="861297"/>
                      <a:pt x="2345498" y="875497"/>
                    </a:cubicBezTo>
                    <a:cubicBezTo>
                      <a:pt x="2352440" y="879284"/>
                      <a:pt x="2360959" y="882439"/>
                      <a:pt x="2366955" y="887804"/>
                    </a:cubicBezTo>
                    <a:cubicBezTo>
                      <a:pt x="2401981" y="918412"/>
                      <a:pt x="2438270" y="948390"/>
                      <a:pt x="2456887" y="993198"/>
                    </a:cubicBezTo>
                    <a:cubicBezTo>
                      <a:pt x="2499802" y="1099224"/>
                      <a:pt x="2468878" y="1204933"/>
                      <a:pt x="2378630" y="1269622"/>
                    </a:cubicBezTo>
                    <a:cubicBezTo>
                      <a:pt x="2350231" y="1289817"/>
                      <a:pt x="2316782" y="1300230"/>
                      <a:pt x="2283649" y="1309066"/>
                    </a:cubicBezTo>
                    <a:cubicBezTo>
                      <a:pt x="2180464" y="1337150"/>
                      <a:pt x="2075385" y="1347879"/>
                      <a:pt x="1968729" y="1336519"/>
                    </a:cubicBezTo>
                    <a:cubicBezTo>
                      <a:pt x="1900885" y="1329261"/>
                      <a:pt x="1833988" y="1314746"/>
                      <a:pt x="1771193" y="1288239"/>
                    </a:cubicBezTo>
                    <a:cubicBezTo>
                      <a:pt x="1698301" y="1257631"/>
                      <a:pt x="1646234" y="1204302"/>
                      <a:pt x="1627617" y="1125730"/>
                    </a:cubicBezTo>
                    <a:cubicBezTo>
                      <a:pt x="1612786" y="1063250"/>
                      <a:pt x="1616888" y="1001087"/>
                      <a:pt x="1656332" y="946812"/>
                    </a:cubicBezTo>
                    <a:cubicBezTo>
                      <a:pt x="1672425" y="924407"/>
                      <a:pt x="1715340" y="883701"/>
                      <a:pt x="1716603" y="882755"/>
                    </a:cubicBezTo>
                    <a:cubicBezTo>
                      <a:pt x="1760149" y="851199"/>
                      <a:pt x="1803064" y="843311"/>
                      <a:pt x="1860494" y="843311"/>
                    </a:cubicBezTo>
                    <a:close/>
                    <a:moveTo>
                      <a:pt x="2953566" y="793454"/>
                    </a:moveTo>
                    <a:cubicBezTo>
                      <a:pt x="2946939" y="794400"/>
                      <a:pt x="2943784" y="795347"/>
                      <a:pt x="2942206" y="802604"/>
                    </a:cubicBezTo>
                    <a:cubicBezTo>
                      <a:pt x="2936211" y="834160"/>
                      <a:pt x="2908758" y="860035"/>
                      <a:pt x="2878780" y="863822"/>
                    </a:cubicBezTo>
                    <a:cubicBezTo>
                      <a:pt x="2840283" y="868871"/>
                      <a:pt x="2803994" y="845204"/>
                      <a:pt x="2795474" y="805445"/>
                    </a:cubicBezTo>
                    <a:cubicBezTo>
                      <a:pt x="2793897" y="798187"/>
                      <a:pt x="2791688" y="795978"/>
                      <a:pt x="2784430" y="796294"/>
                    </a:cubicBezTo>
                    <a:cubicBezTo>
                      <a:pt x="2732364" y="797556"/>
                      <a:pt x="2686609" y="795347"/>
                      <a:pt x="2634543" y="796609"/>
                    </a:cubicBezTo>
                    <a:cubicBezTo>
                      <a:pt x="2630756" y="796609"/>
                      <a:pt x="2627285" y="797240"/>
                      <a:pt x="2623183" y="797871"/>
                    </a:cubicBezTo>
                    <a:cubicBezTo>
                      <a:pt x="2623499" y="800080"/>
                      <a:pt x="2623499" y="801342"/>
                      <a:pt x="2623814" y="802289"/>
                    </a:cubicBezTo>
                    <a:cubicBezTo>
                      <a:pt x="2646218" y="890959"/>
                      <a:pt x="2671778" y="973003"/>
                      <a:pt x="2693551" y="1061673"/>
                    </a:cubicBezTo>
                    <a:cubicBezTo>
                      <a:pt x="2697969" y="1080290"/>
                      <a:pt x="2703649" y="1087233"/>
                      <a:pt x="2720058" y="1097961"/>
                    </a:cubicBezTo>
                    <a:cubicBezTo>
                      <a:pt x="2770230" y="1130779"/>
                      <a:pt x="2786323" y="1186316"/>
                      <a:pt x="2782221" y="1243747"/>
                    </a:cubicBezTo>
                    <a:cubicBezTo>
                      <a:pt x="2780328" y="1270253"/>
                      <a:pt x="2768337" y="1293919"/>
                      <a:pt x="2756977" y="1317585"/>
                    </a:cubicBezTo>
                    <a:cubicBezTo>
                      <a:pt x="2753822" y="1324212"/>
                      <a:pt x="2753191" y="1329892"/>
                      <a:pt x="2755084" y="1336834"/>
                    </a:cubicBezTo>
                    <a:cubicBezTo>
                      <a:pt x="2780643" y="1434340"/>
                      <a:pt x="2812199" y="1535317"/>
                      <a:pt x="2837758" y="1632822"/>
                    </a:cubicBezTo>
                    <a:cubicBezTo>
                      <a:pt x="2882567" y="1804798"/>
                      <a:pt x="2927691" y="1970778"/>
                      <a:pt x="2972184" y="2142754"/>
                    </a:cubicBezTo>
                    <a:cubicBezTo>
                      <a:pt x="2974708" y="2152221"/>
                      <a:pt x="2978495" y="2156323"/>
                      <a:pt x="2988277" y="2156323"/>
                    </a:cubicBezTo>
                    <a:cubicBezTo>
                      <a:pt x="3000583" y="2156323"/>
                      <a:pt x="3501680" y="2156007"/>
                      <a:pt x="3528186" y="2155692"/>
                    </a:cubicBezTo>
                    <a:cubicBezTo>
                      <a:pt x="3537022" y="2155376"/>
                      <a:pt x="3542071" y="2151905"/>
                      <a:pt x="3543017" y="2143070"/>
                    </a:cubicBezTo>
                    <a:cubicBezTo>
                      <a:pt x="3543964" y="2134550"/>
                      <a:pt x="3545226" y="2126030"/>
                      <a:pt x="3545857" y="2117510"/>
                    </a:cubicBezTo>
                    <a:cubicBezTo>
                      <a:pt x="3549329" y="2060711"/>
                      <a:pt x="3538915" y="2005805"/>
                      <a:pt x="3521244" y="1952476"/>
                    </a:cubicBezTo>
                    <a:cubicBezTo>
                      <a:pt x="3496316" y="1877059"/>
                      <a:pt x="3466338" y="1802273"/>
                      <a:pt x="3437623" y="1728119"/>
                    </a:cubicBezTo>
                    <a:cubicBezTo>
                      <a:pt x="3401019" y="1633453"/>
                      <a:pt x="3361259" y="1540050"/>
                      <a:pt x="3323078" y="1446015"/>
                    </a:cubicBezTo>
                    <a:cubicBezTo>
                      <a:pt x="3288998" y="1362394"/>
                      <a:pt x="3254603" y="1278773"/>
                      <a:pt x="3222416" y="1194520"/>
                    </a:cubicBezTo>
                    <a:cubicBezTo>
                      <a:pt x="3207585" y="1155392"/>
                      <a:pt x="3194963" y="1115317"/>
                      <a:pt x="3186128" y="1074610"/>
                    </a:cubicBezTo>
                    <a:cubicBezTo>
                      <a:pt x="3179817" y="1045580"/>
                      <a:pt x="3185497" y="1021282"/>
                      <a:pt x="3182972" y="991305"/>
                    </a:cubicBezTo>
                    <a:cubicBezTo>
                      <a:pt x="3182341" y="982785"/>
                      <a:pt x="3179186" y="972687"/>
                      <a:pt x="3173821" y="966061"/>
                    </a:cubicBezTo>
                    <a:cubicBezTo>
                      <a:pt x="3159622" y="948074"/>
                      <a:pt x="3148262" y="933243"/>
                      <a:pt x="3131222" y="917781"/>
                    </a:cubicBezTo>
                    <a:cubicBezTo>
                      <a:pt x="3095880" y="885595"/>
                      <a:pt x="3057383" y="856880"/>
                      <a:pt x="3023934" y="823431"/>
                    </a:cubicBezTo>
                    <a:cubicBezTo>
                      <a:pt x="3002161" y="801658"/>
                      <a:pt x="2982912" y="789667"/>
                      <a:pt x="2953566" y="793454"/>
                    </a:cubicBezTo>
                    <a:close/>
                    <a:moveTo>
                      <a:pt x="2125242" y="724979"/>
                    </a:moveTo>
                    <a:cubicBezTo>
                      <a:pt x="2147962" y="725294"/>
                      <a:pt x="2160268" y="737601"/>
                      <a:pt x="2159953" y="761267"/>
                    </a:cubicBezTo>
                    <a:cubicBezTo>
                      <a:pt x="2159637" y="783987"/>
                      <a:pt x="2144807" y="796924"/>
                      <a:pt x="2119562" y="796609"/>
                    </a:cubicBezTo>
                    <a:cubicBezTo>
                      <a:pt x="2100629" y="796293"/>
                      <a:pt x="2088954" y="781147"/>
                      <a:pt x="2088954" y="757796"/>
                    </a:cubicBezTo>
                    <a:cubicBezTo>
                      <a:pt x="2089269" y="736654"/>
                      <a:pt x="2102523" y="724663"/>
                      <a:pt x="2125242" y="724979"/>
                    </a:cubicBezTo>
                    <a:close/>
                    <a:moveTo>
                      <a:pt x="2868801" y="711094"/>
                    </a:moveTo>
                    <a:cubicBezTo>
                      <a:pt x="2893453" y="711094"/>
                      <a:pt x="2918066" y="721823"/>
                      <a:pt x="2929584" y="742649"/>
                    </a:cubicBezTo>
                    <a:cubicBezTo>
                      <a:pt x="2932109" y="747067"/>
                      <a:pt x="2935264" y="751169"/>
                      <a:pt x="2936842" y="756218"/>
                    </a:cubicBezTo>
                    <a:cubicBezTo>
                      <a:pt x="2940629" y="768840"/>
                      <a:pt x="2949148" y="772942"/>
                      <a:pt x="2961455" y="770733"/>
                    </a:cubicBezTo>
                    <a:cubicBezTo>
                      <a:pt x="2964295" y="770102"/>
                      <a:pt x="2967135" y="771049"/>
                      <a:pt x="2969975" y="770733"/>
                    </a:cubicBezTo>
                    <a:cubicBezTo>
                      <a:pt x="2996166" y="766947"/>
                      <a:pt x="3013521" y="781462"/>
                      <a:pt x="3030561" y="798818"/>
                    </a:cubicBezTo>
                    <a:cubicBezTo>
                      <a:pt x="3043814" y="812071"/>
                      <a:pt x="3058329" y="824062"/>
                      <a:pt x="3072529" y="836684"/>
                    </a:cubicBezTo>
                    <a:cubicBezTo>
                      <a:pt x="3100613" y="861297"/>
                      <a:pt x="3129329" y="885279"/>
                      <a:pt x="3156466" y="910839"/>
                    </a:cubicBezTo>
                    <a:cubicBezTo>
                      <a:pt x="3170981" y="924723"/>
                      <a:pt x="3184865" y="942709"/>
                      <a:pt x="3200328" y="961643"/>
                    </a:cubicBezTo>
                    <a:cubicBezTo>
                      <a:pt x="3202536" y="964483"/>
                      <a:pt x="3203168" y="969216"/>
                      <a:pt x="3203483" y="973002"/>
                    </a:cubicBezTo>
                    <a:cubicBezTo>
                      <a:pt x="3204430" y="1001402"/>
                      <a:pt x="3201905" y="1030433"/>
                      <a:pt x="3206954" y="1058202"/>
                    </a:cubicBezTo>
                    <a:cubicBezTo>
                      <a:pt x="3214527" y="1098277"/>
                      <a:pt x="3225572" y="1137721"/>
                      <a:pt x="3239140" y="1176218"/>
                    </a:cubicBezTo>
                    <a:cubicBezTo>
                      <a:pt x="3255549" y="1222604"/>
                      <a:pt x="3276691" y="1267097"/>
                      <a:pt x="3294677" y="1312852"/>
                    </a:cubicBezTo>
                    <a:cubicBezTo>
                      <a:pt x="3324024" y="1386060"/>
                      <a:pt x="3352424" y="1459584"/>
                      <a:pt x="3381770" y="1532792"/>
                    </a:cubicBezTo>
                    <a:cubicBezTo>
                      <a:pt x="3419952" y="1628089"/>
                      <a:pt x="3459711" y="1723070"/>
                      <a:pt x="3496946" y="1818998"/>
                    </a:cubicBezTo>
                    <a:cubicBezTo>
                      <a:pt x="3525030" y="1890944"/>
                      <a:pt x="3553115" y="1964152"/>
                      <a:pt x="3565106" y="2041147"/>
                    </a:cubicBezTo>
                    <a:cubicBezTo>
                      <a:pt x="3571101" y="2079013"/>
                      <a:pt x="3569208" y="2116879"/>
                      <a:pt x="3564790" y="2154746"/>
                    </a:cubicBezTo>
                    <a:cubicBezTo>
                      <a:pt x="3563843" y="2164213"/>
                      <a:pt x="3559425" y="2177465"/>
                      <a:pt x="3549959" y="2177781"/>
                    </a:cubicBezTo>
                    <a:cubicBezTo>
                      <a:pt x="3513039" y="2178097"/>
                      <a:pt x="3068427" y="2175257"/>
                      <a:pt x="2975339" y="2177150"/>
                    </a:cubicBezTo>
                    <a:cubicBezTo>
                      <a:pt x="2961770" y="2177465"/>
                      <a:pt x="2956090" y="2174310"/>
                      <a:pt x="2952303" y="2160110"/>
                    </a:cubicBezTo>
                    <a:cubicBezTo>
                      <a:pt x="2928006" y="2069862"/>
                      <a:pt x="2903393" y="1979614"/>
                      <a:pt x="2879412" y="1889051"/>
                    </a:cubicBezTo>
                    <a:cubicBezTo>
                      <a:pt x="2832079" y="1709817"/>
                      <a:pt x="2785692" y="1529952"/>
                      <a:pt x="2738044" y="1350719"/>
                    </a:cubicBezTo>
                    <a:cubicBezTo>
                      <a:pt x="2732995" y="1332417"/>
                      <a:pt x="2734257" y="1318217"/>
                      <a:pt x="2743093" y="1301493"/>
                    </a:cubicBezTo>
                    <a:cubicBezTo>
                      <a:pt x="2764866" y="1261102"/>
                      <a:pt x="2770861" y="1218187"/>
                      <a:pt x="2753822" y="1174009"/>
                    </a:cubicBezTo>
                    <a:cubicBezTo>
                      <a:pt x="2744355" y="1148765"/>
                      <a:pt x="2728262" y="1127623"/>
                      <a:pt x="2704911" y="1114370"/>
                    </a:cubicBezTo>
                    <a:cubicBezTo>
                      <a:pt x="2684085" y="1102694"/>
                      <a:pt x="2673987" y="1086917"/>
                      <a:pt x="2668623" y="1063566"/>
                    </a:cubicBezTo>
                    <a:cubicBezTo>
                      <a:pt x="2649059" y="978683"/>
                      <a:pt x="2627286" y="894114"/>
                      <a:pt x="2606459" y="809546"/>
                    </a:cubicBezTo>
                    <a:cubicBezTo>
                      <a:pt x="2604881" y="803235"/>
                      <a:pt x="2603934" y="796924"/>
                      <a:pt x="2602988" y="790613"/>
                    </a:cubicBezTo>
                    <a:cubicBezTo>
                      <a:pt x="2601410" y="776098"/>
                      <a:pt x="2601410" y="775782"/>
                      <a:pt x="2615610" y="775151"/>
                    </a:cubicBezTo>
                    <a:cubicBezTo>
                      <a:pt x="2649374" y="774205"/>
                      <a:pt x="2683454" y="773574"/>
                      <a:pt x="2717218" y="772942"/>
                    </a:cubicBezTo>
                    <a:cubicBezTo>
                      <a:pt x="2739622" y="772627"/>
                      <a:pt x="2762026" y="772311"/>
                      <a:pt x="2784430" y="772627"/>
                    </a:cubicBezTo>
                    <a:cubicBezTo>
                      <a:pt x="2790741" y="772627"/>
                      <a:pt x="2794528" y="771049"/>
                      <a:pt x="2796737" y="765054"/>
                    </a:cubicBezTo>
                    <a:cubicBezTo>
                      <a:pt x="2799892" y="757796"/>
                      <a:pt x="2803994" y="750854"/>
                      <a:pt x="2807781" y="743912"/>
                    </a:cubicBezTo>
                    <a:cubicBezTo>
                      <a:pt x="2819456" y="721823"/>
                      <a:pt x="2844148" y="711094"/>
                      <a:pt x="2868801" y="711094"/>
                    </a:cubicBezTo>
                    <a:close/>
                    <a:moveTo>
                      <a:pt x="2685663" y="566887"/>
                    </a:moveTo>
                    <a:lnTo>
                      <a:pt x="2685663" y="568465"/>
                    </a:lnTo>
                    <a:cubicBezTo>
                      <a:pt x="2685663" y="571305"/>
                      <a:pt x="2685663" y="575722"/>
                      <a:pt x="2685663" y="581403"/>
                    </a:cubicBezTo>
                    <a:lnTo>
                      <a:pt x="2685663" y="583296"/>
                    </a:lnTo>
                    <a:lnTo>
                      <a:pt x="2598255" y="583296"/>
                    </a:lnTo>
                    <a:cubicBezTo>
                      <a:pt x="2593837" y="583296"/>
                      <a:pt x="2590050" y="579509"/>
                      <a:pt x="2590050" y="575092"/>
                    </a:cubicBezTo>
                    <a:cubicBezTo>
                      <a:pt x="2590050" y="570674"/>
                      <a:pt x="2593837" y="566887"/>
                      <a:pt x="2598255" y="566887"/>
                    </a:cubicBezTo>
                    <a:close/>
                    <a:moveTo>
                      <a:pt x="1824837" y="530283"/>
                    </a:moveTo>
                    <a:cubicBezTo>
                      <a:pt x="1774349" y="530914"/>
                      <a:pt x="1726069" y="527759"/>
                      <a:pt x="1678105" y="536278"/>
                    </a:cubicBezTo>
                    <a:cubicBezTo>
                      <a:pt x="1650652" y="541012"/>
                      <a:pt x="1637715" y="553949"/>
                      <a:pt x="1636137" y="581718"/>
                    </a:cubicBezTo>
                    <a:cubicBezTo>
                      <a:pt x="1634559" y="614535"/>
                      <a:pt x="1636768" y="647353"/>
                      <a:pt x="1637083" y="680170"/>
                    </a:cubicBezTo>
                    <a:cubicBezTo>
                      <a:pt x="1637083" y="685850"/>
                      <a:pt x="1640239" y="686482"/>
                      <a:pt x="1644657" y="686166"/>
                    </a:cubicBezTo>
                    <a:cubicBezTo>
                      <a:pt x="1668008" y="685219"/>
                      <a:pt x="1685678" y="693739"/>
                      <a:pt x="1697038" y="714566"/>
                    </a:cubicBezTo>
                    <a:cubicBezTo>
                      <a:pt x="1697985" y="716459"/>
                      <a:pt x="1701772" y="718352"/>
                      <a:pt x="1703665" y="717721"/>
                    </a:cubicBezTo>
                    <a:cubicBezTo>
                      <a:pt x="1724807" y="712041"/>
                      <a:pt x="1746580" y="707624"/>
                      <a:pt x="1766776" y="699419"/>
                    </a:cubicBezTo>
                    <a:cubicBezTo>
                      <a:pt x="1794544" y="687744"/>
                      <a:pt x="1814424" y="666602"/>
                      <a:pt x="1817895" y="635993"/>
                    </a:cubicBezTo>
                    <a:cubicBezTo>
                      <a:pt x="1821997" y="601598"/>
                      <a:pt x="1822628" y="566571"/>
                      <a:pt x="1824837" y="530283"/>
                    </a:cubicBezTo>
                    <a:close/>
                    <a:moveTo>
                      <a:pt x="2667045" y="509772"/>
                    </a:moveTo>
                    <a:cubicBezTo>
                      <a:pt x="2586264" y="510403"/>
                      <a:pt x="2505482" y="511035"/>
                      <a:pt x="2424701" y="510719"/>
                    </a:cubicBezTo>
                    <a:cubicBezTo>
                      <a:pt x="2407030" y="510719"/>
                      <a:pt x="2392199" y="514506"/>
                      <a:pt x="2379577" y="526812"/>
                    </a:cubicBezTo>
                    <a:cubicBezTo>
                      <a:pt x="2373582" y="532808"/>
                      <a:pt x="2366324" y="534070"/>
                      <a:pt x="2357804" y="534070"/>
                    </a:cubicBezTo>
                    <a:cubicBezTo>
                      <a:pt x="2290592" y="532492"/>
                      <a:pt x="2223064" y="531230"/>
                      <a:pt x="2155851" y="537225"/>
                    </a:cubicBezTo>
                    <a:cubicBezTo>
                      <a:pt x="2146384" y="538172"/>
                      <a:pt x="2136602" y="539119"/>
                      <a:pt x="2127451" y="541012"/>
                    </a:cubicBezTo>
                    <a:cubicBezTo>
                      <a:pt x="2102838" y="546376"/>
                      <a:pt x="2085483" y="560892"/>
                      <a:pt x="2081065" y="586136"/>
                    </a:cubicBezTo>
                    <a:cubicBezTo>
                      <a:pt x="2078225" y="601913"/>
                      <a:pt x="2077278" y="618638"/>
                      <a:pt x="2078856" y="634731"/>
                    </a:cubicBezTo>
                    <a:cubicBezTo>
                      <a:pt x="2081065" y="659975"/>
                      <a:pt x="2094634" y="673859"/>
                      <a:pt x="2119247" y="679224"/>
                    </a:cubicBezTo>
                    <a:cubicBezTo>
                      <a:pt x="2127767" y="681117"/>
                      <a:pt x="2136918" y="681432"/>
                      <a:pt x="2146069" y="681117"/>
                    </a:cubicBezTo>
                    <a:cubicBezTo>
                      <a:pt x="2254619" y="679224"/>
                      <a:pt x="2363168" y="676383"/>
                      <a:pt x="2472034" y="675437"/>
                    </a:cubicBezTo>
                    <a:cubicBezTo>
                      <a:pt x="2495069" y="675122"/>
                      <a:pt x="2513687" y="671019"/>
                      <a:pt x="2529149" y="652402"/>
                    </a:cubicBezTo>
                    <a:cubicBezTo>
                      <a:pt x="2548397" y="629366"/>
                      <a:pt x="2574588" y="620847"/>
                      <a:pt x="2604250" y="619900"/>
                    </a:cubicBezTo>
                    <a:cubicBezTo>
                      <a:pt x="2641170" y="618953"/>
                      <a:pt x="2678405" y="617375"/>
                      <a:pt x="2715325" y="616113"/>
                    </a:cubicBezTo>
                    <a:cubicBezTo>
                      <a:pt x="2719426" y="616113"/>
                      <a:pt x="2730156" y="613904"/>
                      <a:pt x="2730156" y="605384"/>
                    </a:cubicBezTo>
                    <a:cubicBezTo>
                      <a:pt x="2729525" y="578247"/>
                      <a:pt x="2728578" y="561523"/>
                      <a:pt x="2728262" y="534701"/>
                    </a:cubicBezTo>
                    <a:cubicBezTo>
                      <a:pt x="2728262" y="532808"/>
                      <a:pt x="2726369" y="529968"/>
                      <a:pt x="2724476" y="528705"/>
                    </a:cubicBezTo>
                    <a:cubicBezTo>
                      <a:pt x="2697969" y="521448"/>
                      <a:pt x="2720058" y="509772"/>
                      <a:pt x="2667045" y="509772"/>
                    </a:cubicBezTo>
                    <a:close/>
                    <a:moveTo>
                      <a:pt x="423786" y="500305"/>
                    </a:moveTo>
                    <a:lnTo>
                      <a:pt x="423786" y="619899"/>
                    </a:lnTo>
                    <a:cubicBezTo>
                      <a:pt x="428520" y="619899"/>
                      <a:pt x="1198782" y="624002"/>
                      <a:pt x="1202568" y="625580"/>
                    </a:cubicBezTo>
                    <a:cubicBezTo>
                      <a:pt x="1241697" y="641357"/>
                      <a:pt x="1488774" y="783040"/>
                      <a:pt x="1493507" y="783040"/>
                    </a:cubicBezTo>
                    <a:cubicBezTo>
                      <a:pt x="1619097" y="784618"/>
                      <a:pt x="1744687" y="786196"/>
                      <a:pt x="1870276" y="787458"/>
                    </a:cubicBezTo>
                    <a:cubicBezTo>
                      <a:pt x="1896467" y="787773"/>
                      <a:pt x="1919502" y="786196"/>
                      <a:pt x="1945693" y="785880"/>
                    </a:cubicBezTo>
                    <a:cubicBezTo>
                      <a:pt x="1952951" y="785880"/>
                      <a:pt x="1955791" y="782093"/>
                      <a:pt x="1955791" y="775151"/>
                    </a:cubicBezTo>
                    <a:cubicBezTo>
                      <a:pt x="1955791" y="766947"/>
                      <a:pt x="1956422" y="758427"/>
                      <a:pt x="1956738" y="750223"/>
                    </a:cubicBezTo>
                    <a:cubicBezTo>
                      <a:pt x="1958000" y="707623"/>
                      <a:pt x="1958631" y="665339"/>
                      <a:pt x="1960209" y="622740"/>
                    </a:cubicBezTo>
                    <a:cubicBezTo>
                      <a:pt x="1960524" y="615797"/>
                      <a:pt x="1960524" y="618006"/>
                      <a:pt x="1960209" y="609802"/>
                    </a:cubicBezTo>
                    <a:cubicBezTo>
                      <a:pt x="1959893" y="597811"/>
                      <a:pt x="1975671" y="597495"/>
                      <a:pt x="1975355" y="610117"/>
                    </a:cubicBezTo>
                    <a:cubicBezTo>
                      <a:pt x="1975040" y="622740"/>
                      <a:pt x="1975355" y="630313"/>
                      <a:pt x="1974724" y="642935"/>
                    </a:cubicBezTo>
                    <a:cubicBezTo>
                      <a:pt x="1973462" y="671966"/>
                      <a:pt x="1973462" y="700996"/>
                      <a:pt x="1973146" y="730027"/>
                    </a:cubicBezTo>
                    <a:cubicBezTo>
                      <a:pt x="1972831" y="745805"/>
                      <a:pt x="1973146" y="761582"/>
                      <a:pt x="1972831" y="777360"/>
                    </a:cubicBezTo>
                    <a:cubicBezTo>
                      <a:pt x="1972515" y="789982"/>
                      <a:pt x="1963048" y="800711"/>
                      <a:pt x="1950427" y="801973"/>
                    </a:cubicBezTo>
                    <a:cubicBezTo>
                      <a:pt x="1943169" y="802604"/>
                      <a:pt x="1935596" y="802920"/>
                      <a:pt x="1928338" y="802920"/>
                    </a:cubicBezTo>
                    <a:cubicBezTo>
                      <a:pt x="1782553" y="801342"/>
                      <a:pt x="1636768" y="799764"/>
                      <a:pt x="1491298" y="797871"/>
                    </a:cubicBezTo>
                    <a:cubicBezTo>
                      <a:pt x="1485619" y="797871"/>
                      <a:pt x="1257159" y="677330"/>
                      <a:pt x="1192786" y="640410"/>
                    </a:cubicBezTo>
                    <a:cubicBezTo>
                      <a:pt x="956122" y="641042"/>
                      <a:pt x="426942" y="635993"/>
                      <a:pt x="423786" y="635993"/>
                    </a:cubicBezTo>
                    <a:lnTo>
                      <a:pt x="423786" y="737285"/>
                    </a:lnTo>
                    <a:cubicBezTo>
                      <a:pt x="426311" y="742018"/>
                      <a:pt x="908474" y="752116"/>
                      <a:pt x="1091179" y="755587"/>
                    </a:cubicBezTo>
                    <a:cubicBezTo>
                      <a:pt x="1151765" y="756849"/>
                      <a:pt x="1212666" y="758427"/>
                      <a:pt x="1272305" y="770418"/>
                    </a:cubicBezTo>
                    <a:cubicBezTo>
                      <a:pt x="1325634" y="780831"/>
                      <a:pt x="1377384" y="796924"/>
                      <a:pt x="1422508" y="827848"/>
                    </a:cubicBezTo>
                    <a:cubicBezTo>
                      <a:pt x="1478992" y="866662"/>
                      <a:pt x="1519383" y="919358"/>
                      <a:pt x="1546520" y="981838"/>
                    </a:cubicBezTo>
                    <a:cubicBezTo>
                      <a:pt x="1555356" y="1002033"/>
                      <a:pt x="1562929" y="1023491"/>
                      <a:pt x="1567978" y="1044948"/>
                    </a:cubicBezTo>
                    <a:cubicBezTo>
                      <a:pt x="1573026" y="1067353"/>
                      <a:pt x="1578075" y="1200831"/>
                      <a:pt x="1574920" y="1244377"/>
                    </a:cubicBezTo>
                    <a:cubicBezTo>
                      <a:pt x="1573973" y="1259524"/>
                      <a:pt x="1577444" y="1268675"/>
                      <a:pt x="1590382" y="1272461"/>
                    </a:cubicBezTo>
                    <a:cubicBezTo>
                      <a:pt x="1592906" y="1273093"/>
                      <a:pt x="1739322" y="1324212"/>
                      <a:pt x="1810953" y="1346616"/>
                    </a:cubicBezTo>
                    <a:cubicBezTo>
                      <a:pt x="1892680" y="1372176"/>
                      <a:pt x="1976933" y="1383221"/>
                      <a:pt x="2062448" y="1379434"/>
                    </a:cubicBezTo>
                    <a:cubicBezTo>
                      <a:pt x="2144491" y="1375647"/>
                      <a:pt x="2225903" y="1367443"/>
                      <a:pt x="2306369" y="1348825"/>
                    </a:cubicBezTo>
                    <a:cubicBezTo>
                      <a:pt x="2384310" y="1330839"/>
                      <a:pt x="2416181" y="1333994"/>
                      <a:pt x="2485918" y="1370914"/>
                    </a:cubicBezTo>
                    <a:cubicBezTo>
                      <a:pt x="2535775" y="1397105"/>
                      <a:pt x="2563228" y="1442860"/>
                      <a:pt x="2577744" y="1496504"/>
                    </a:cubicBezTo>
                    <a:cubicBezTo>
                      <a:pt x="2584370" y="1520801"/>
                      <a:pt x="2588472" y="1545730"/>
                      <a:pt x="2594784" y="1570343"/>
                    </a:cubicBezTo>
                    <a:cubicBezTo>
                      <a:pt x="2620659" y="1670373"/>
                      <a:pt x="2646219" y="1770719"/>
                      <a:pt x="2673356" y="1870433"/>
                    </a:cubicBezTo>
                    <a:cubicBezTo>
                      <a:pt x="2698600" y="1962259"/>
                      <a:pt x="2704911" y="2055662"/>
                      <a:pt x="2701124" y="2150959"/>
                    </a:cubicBezTo>
                    <a:cubicBezTo>
                      <a:pt x="2699862" y="2183776"/>
                      <a:pt x="2698600" y="2274656"/>
                      <a:pt x="2699547" y="2287593"/>
                    </a:cubicBezTo>
                    <a:lnTo>
                      <a:pt x="3419952" y="2287593"/>
                    </a:lnTo>
                    <a:lnTo>
                      <a:pt x="3419952" y="2303686"/>
                    </a:lnTo>
                    <a:cubicBezTo>
                      <a:pt x="3416796" y="2304002"/>
                      <a:pt x="2712800" y="2304633"/>
                      <a:pt x="2707751" y="2303686"/>
                    </a:cubicBezTo>
                    <a:cubicBezTo>
                      <a:pt x="2698285" y="2301793"/>
                      <a:pt x="2697022" y="2302740"/>
                      <a:pt x="2697338" y="2313153"/>
                    </a:cubicBezTo>
                    <a:cubicBezTo>
                      <a:pt x="2697654" y="2337766"/>
                      <a:pt x="2698600" y="2359224"/>
                      <a:pt x="2699862" y="2383837"/>
                    </a:cubicBezTo>
                    <a:cubicBezTo>
                      <a:pt x="2700809" y="2401823"/>
                      <a:pt x="2708067" y="2415392"/>
                      <a:pt x="2727947" y="2417916"/>
                    </a:cubicBezTo>
                    <a:cubicBezTo>
                      <a:pt x="2727947" y="2417916"/>
                      <a:pt x="3391552" y="2371215"/>
                      <a:pt x="3394392" y="2370899"/>
                    </a:cubicBezTo>
                    <a:cubicBezTo>
                      <a:pt x="3412063" y="2368375"/>
                      <a:pt x="3429734" y="2365535"/>
                      <a:pt x="3429418" y="2340290"/>
                    </a:cubicBezTo>
                    <a:cubicBezTo>
                      <a:pt x="3430365" y="2340606"/>
                      <a:pt x="3436360" y="2345655"/>
                      <a:pt x="3437307" y="2348495"/>
                    </a:cubicBezTo>
                    <a:cubicBezTo>
                      <a:pt x="3449929" y="2387308"/>
                      <a:pt x="3473911" y="2421703"/>
                      <a:pt x="3515564" y="2424227"/>
                    </a:cubicBezTo>
                    <a:cubicBezTo>
                      <a:pt x="3531657" y="2425174"/>
                      <a:pt x="3558479" y="2424227"/>
                      <a:pt x="3569208" y="2419494"/>
                    </a:cubicBezTo>
                    <a:cubicBezTo>
                      <a:pt x="3592874" y="2409081"/>
                      <a:pt x="3602025" y="2396143"/>
                      <a:pt x="3610229" y="2368690"/>
                    </a:cubicBezTo>
                    <a:cubicBezTo>
                      <a:pt x="3615278" y="2352282"/>
                      <a:pt x="3617487" y="2335241"/>
                      <a:pt x="3619065" y="2318202"/>
                    </a:cubicBezTo>
                    <a:cubicBezTo>
                      <a:pt x="3620011" y="2309366"/>
                      <a:pt x="3621905" y="2304948"/>
                      <a:pt x="3630740" y="2304948"/>
                    </a:cubicBezTo>
                    <a:cubicBezTo>
                      <a:pt x="3642731" y="2304948"/>
                      <a:pt x="3649674" y="2299269"/>
                      <a:pt x="3651567" y="2286962"/>
                    </a:cubicBezTo>
                    <a:cubicBezTo>
                      <a:pt x="3657878" y="2247518"/>
                      <a:pt x="3667344" y="2208390"/>
                      <a:pt x="3670816" y="2168946"/>
                    </a:cubicBezTo>
                    <a:cubicBezTo>
                      <a:pt x="3680282" y="2061342"/>
                      <a:pt x="3664505" y="1957210"/>
                      <a:pt x="3625692" y="1855918"/>
                    </a:cubicBezTo>
                    <a:cubicBezTo>
                      <a:pt x="3548381" y="1652702"/>
                      <a:pt x="3472018" y="1450433"/>
                      <a:pt x="3395654" y="1248164"/>
                    </a:cubicBezTo>
                    <a:cubicBezTo>
                      <a:pt x="3376721" y="1197991"/>
                      <a:pt x="3359050" y="1147503"/>
                      <a:pt x="3342957" y="1096383"/>
                    </a:cubicBezTo>
                    <a:cubicBezTo>
                      <a:pt x="3336646" y="1075873"/>
                      <a:pt x="3333806" y="1053784"/>
                      <a:pt x="3333491" y="1032326"/>
                    </a:cubicBezTo>
                    <a:cubicBezTo>
                      <a:pt x="3332859" y="994776"/>
                      <a:pt x="3346113" y="960065"/>
                      <a:pt x="3364414" y="927879"/>
                    </a:cubicBezTo>
                    <a:cubicBezTo>
                      <a:pt x="3398178" y="868239"/>
                      <a:pt x="3444880" y="823746"/>
                      <a:pt x="3513039" y="805129"/>
                    </a:cubicBezTo>
                    <a:cubicBezTo>
                      <a:pt x="3547434" y="795662"/>
                      <a:pt x="3582145" y="794084"/>
                      <a:pt x="3617487" y="792507"/>
                    </a:cubicBezTo>
                    <a:cubicBezTo>
                      <a:pt x="3626954" y="792191"/>
                      <a:pt x="3636736" y="791244"/>
                      <a:pt x="3645887" y="788720"/>
                    </a:cubicBezTo>
                    <a:cubicBezTo>
                      <a:pt x="3680913" y="778938"/>
                      <a:pt x="3693851" y="741703"/>
                      <a:pt x="3672709" y="712356"/>
                    </a:cubicBezTo>
                    <a:cubicBezTo>
                      <a:pt x="3664505" y="700996"/>
                      <a:pt x="3655669" y="691214"/>
                      <a:pt x="3640207" y="689321"/>
                    </a:cubicBezTo>
                    <a:cubicBezTo>
                      <a:pt x="3553745" y="679854"/>
                      <a:pt x="3494106" y="633468"/>
                      <a:pt x="3457502" y="556158"/>
                    </a:cubicBezTo>
                    <a:cubicBezTo>
                      <a:pt x="3454978" y="550794"/>
                      <a:pt x="3452454" y="548585"/>
                      <a:pt x="3446458" y="548585"/>
                    </a:cubicBezTo>
                    <a:cubicBezTo>
                      <a:pt x="3425631" y="548269"/>
                      <a:pt x="3404806" y="547322"/>
                      <a:pt x="3384294" y="547007"/>
                    </a:cubicBezTo>
                    <a:cubicBezTo>
                      <a:pt x="3254918" y="544798"/>
                      <a:pt x="3125542" y="542274"/>
                      <a:pt x="2996166" y="540380"/>
                    </a:cubicBezTo>
                    <a:cubicBezTo>
                      <a:pt x="2916647" y="539118"/>
                      <a:pt x="2837127" y="539118"/>
                      <a:pt x="2757608" y="538803"/>
                    </a:cubicBezTo>
                    <a:cubicBezTo>
                      <a:pt x="2744040" y="538803"/>
                      <a:pt x="2744040" y="539434"/>
                      <a:pt x="2743724" y="552687"/>
                    </a:cubicBezTo>
                    <a:cubicBezTo>
                      <a:pt x="2743724" y="572251"/>
                      <a:pt x="2743724" y="591815"/>
                      <a:pt x="2743409" y="611064"/>
                    </a:cubicBezTo>
                    <a:cubicBezTo>
                      <a:pt x="2743093" y="624002"/>
                      <a:pt x="2738675" y="628735"/>
                      <a:pt x="2726053" y="630313"/>
                    </a:cubicBezTo>
                    <a:cubicBezTo>
                      <a:pt x="2721951" y="630944"/>
                      <a:pt x="2717849" y="631259"/>
                      <a:pt x="2713747" y="631259"/>
                    </a:cubicBezTo>
                    <a:cubicBezTo>
                      <a:pt x="2675249" y="632522"/>
                      <a:pt x="2636436" y="633784"/>
                      <a:pt x="2597939" y="635046"/>
                    </a:cubicBezTo>
                    <a:cubicBezTo>
                      <a:pt x="2583424" y="635677"/>
                      <a:pt x="2569224" y="637886"/>
                      <a:pt x="2557549" y="647984"/>
                    </a:cubicBezTo>
                    <a:cubicBezTo>
                      <a:pt x="2547451" y="656819"/>
                      <a:pt x="2536091" y="664708"/>
                      <a:pt x="2528202" y="675121"/>
                    </a:cubicBezTo>
                    <a:cubicBezTo>
                      <a:pt x="2521260" y="684588"/>
                      <a:pt x="2513056" y="686481"/>
                      <a:pt x="2502958" y="686796"/>
                    </a:cubicBezTo>
                    <a:cubicBezTo>
                      <a:pt x="2390621" y="690268"/>
                      <a:pt x="2278285" y="694054"/>
                      <a:pt x="2165633" y="696894"/>
                    </a:cubicBezTo>
                    <a:cubicBezTo>
                      <a:pt x="2149224" y="697210"/>
                      <a:pt x="2132500" y="695632"/>
                      <a:pt x="2116091" y="692792"/>
                    </a:cubicBezTo>
                    <a:cubicBezTo>
                      <a:pt x="2086745" y="687428"/>
                      <a:pt x="2069390" y="668494"/>
                      <a:pt x="2064972" y="639148"/>
                    </a:cubicBezTo>
                    <a:cubicBezTo>
                      <a:pt x="2064025" y="632522"/>
                      <a:pt x="2063394" y="625895"/>
                      <a:pt x="2063394" y="618953"/>
                    </a:cubicBezTo>
                    <a:cubicBezTo>
                      <a:pt x="2063394" y="580140"/>
                      <a:pt x="2073808" y="547322"/>
                      <a:pt x="2115460" y="529336"/>
                    </a:cubicBezTo>
                    <a:cubicBezTo>
                      <a:pt x="2117669" y="528389"/>
                      <a:pt x="2119878" y="526812"/>
                      <a:pt x="2122718" y="524918"/>
                    </a:cubicBezTo>
                    <a:cubicBezTo>
                      <a:pt x="2027106" y="523656"/>
                      <a:pt x="1933071" y="522394"/>
                      <a:pt x="1839037" y="521132"/>
                    </a:cubicBezTo>
                    <a:cubicBezTo>
                      <a:pt x="1839037" y="522078"/>
                      <a:pt x="1838721" y="523025"/>
                      <a:pt x="1838721" y="523972"/>
                    </a:cubicBezTo>
                    <a:cubicBezTo>
                      <a:pt x="1839037" y="529336"/>
                      <a:pt x="1839037" y="534701"/>
                      <a:pt x="1839352" y="540380"/>
                    </a:cubicBezTo>
                    <a:cubicBezTo>
                      <a:pt x="1840930" y="576669"/>
                      <a:pt x="1840299" y="612642"/>
                      <a:pt x="1829255" y="647668"/>
                    </a:cubicBezTo>
                    <a:cubicBezTo>
                      <a:pt x="1821997" y="671335"/>
                      <a:pt x="1810637" y="692161"/>
                      <a:pt x="1787602" y="705099"/>
                    </a:cubicBezTo>
                    <a:cubicBezTo>
                      <a:pt x="1766144" y="716774"/>
                      <a:pt x="1743424" y="725294"/>
                      <a:pt x="1719127" y="729081"/>
                    </a:cubicBezTo>
                    <a:cubicBezTo>
                      <a:pt x="1708398" y="730658"/>
                      <a:pt x="1699878" y="733498"/>
                      <a:pt x="1699247" y="746436"/>
                    </a:cubicBezTo>
                    <a:cubicBezTo>
                      <a:pt x="1699247" y="748960"/>
                      <a:pt x="1697038" y="751800"/>
                      <a:pt x="1695776" y="754325"/>
                    </a:cubicBezTo>
                    <a:cubicBezTo>
                      <a:pt x="1686310" y="771049"/>
                      <a:pt x="1672110" y="781462"/>
                      <a:pt x="1652230" y="780516"/>
                    </a:cubicBezTo>
                    <a:cubicBezTo>
                      <a:pt x="1632350" y="779884"/>
                      <a:pt x="1618466" y="768840"/>
                      <a:pt x="1610892" y="751169"/>
                    </a:cubicBezTo>
                    <a:cubicBezTo>
                      <a:pt x="1603004" y="733183"/>
                      <a:pt x="1606791" y="716774"/>
                      <a:pt x="1620044" y="702574"/>
                    </a:cubicBezTo>
                    <a:cubicBezTo>
                      <a:pt x="1625092" y="697210"/>
                      <a:pt x="1629510" y="692161"/>
                      <a:pt x="1625092" y="684272"/>
                    </a:cubicBezTo>
                    <a:cubicBezTo>
                      <a:pt x="1623830" y="682063"/>
                      <a:pt x="1623830" y="679223"/>
                      <a:pt x="1623830" y="676699"/>
                    </a:cubicBezTo>
                    <a:cubicBezTo>
                      <a:pt x="1623199" y="644828"/>
                      <a:pt x="1621306" y="612957"/>
                      <a:pt x="1622252" y="581087"/>
                    </a:cubicBezTo>
                    <a:cubicBezTo>
                      <a:pt x="1623199" y="554265"/>
                      <a:pt x="1638661" y="536278"/>
                      <a:pt x="1663274" y="526180"/>
                    </a:cubicBezTo>
                    <a:cubicBezTo>
                      <a:pt x="1665799" y="525234"/>
                      <a:pt x="1668639" y="524287"/>
                      <a:pt x="1671163" y="523341"/>
                    </a:cubicBezTo>
                    <a:cubicBezTo>
                      <a:pt x="1670847" y="522394"/>
                      <a:pt x="1670847" y="521447"/>
                      <a:pt x="1670532" y="520501"/>
                    </a:cubicBezTo>
                    <a:cubicBezTo>
                      <a:pt x="1254950" y="513874"/>
                      <a:pt x="839053" y="506932"/>
                      <a:pt x="423786" y="500305"/>
                    </a:cubicBezTo>
                    <a:close/>
                    <a:moveTo>
                      <a:pt x="405485" y="499990"/>
                    </a:moveTo>
                    <a:lnTo>
                      <a:pt x="142630" y="499990"/>
                    </a:lnTo>
                    <a:lnTo>
                      <a:pt x="142630" y="670073"/>
                    </a:lnTo>
                    <a:cubicBezTo>
                      <a:pt x="142630" y="686166"/>
                      <a:pt x="155568" y="699104"/>
                      <a:pt x="171661" y="699104"/>
                    </a:cubicBezTo>
                    <a:lnTo>
                      <a:pt x="405485" y="699104"/>
                    </a:lnTo>
                    <a:close/>
                    <a:moveTo>
                      <a:pt x="3008040" y="412796"/>
                    </a:moveTo>
                    <a:lnTo>
                      <a:pt x="3026499" y="420432"/>
                    </a:lnTo>
                    <a:cubicBezTo>
                      <a:pt x="3031350" y="425284"/>
                      <a:pt x="3034348" y="431990"/>
                      <a:pt x="3034348" y="439405"/>
                    </a:cubicBezTo>
                    <a:cubicBezTo>
                      <a:pt x="3034348" y="453605"/>
                      <a:pt x="3021410" y="466542"/>
                      <a:pt x="3007526" y="466227"/>
                    </a:cubicBezTo>
                    <a:lnTo>
                      <a:pt x="3007373" y="466157"/>
                    </a:lnTo>
                    <a:lnTo>
                      <a:pt x="3025828" y="458259"/>
                    </a:lnTo>
                    <a:cubicBezTo>
                      <a:pt x="3030798" y="453289"/>
                      <a:pt x="3034032" y="446504"/>
                      <a:pt x="3034032" y="439404"/>
                    </a:cubicBezTo>
                    <a:cubicBezTo>
                      <a:pt x="3034190" y="431989"/>
                      <a:pt x="3031271" y="425283"/>
                      <a:pt x="3026459" y="420432"/>
                    </a:cubicBezTo>
                    <a:close/>
                    <a:moveTo>
                      <a:pt x="3382401" y="170554"/>
                    </a:moveTo>
                    <a:cubicBezTo>
                      <a:pt x="3402912" y="170554"/>
                      <a:pt x="3419005" y="186647"/>
                      <a:pt x="3419005" y="207789"/>
                    </a:cubicBezTo>
                    <a:cubicBezTo>
                      <a:pt x="3419321" y="230193"/>
                      <a:pt x="3404806" y="245024"/>
                      <a:pt x="3383032" y="245340"/>
                    </a:cubicBezTo>
                    <a:cubicBezTo>
                      <a:pt x="3363153" y="245024"/>
                      <a:pt x="3346428" y="228615"/>
                      <a:pt x="3346428" y="208736"/>
                    </a:cubicBezTo>
                    <a:cubicBezTo>
                      <a:pt x="3346428" y="187278"/>
                      <a:pt x="3361891" y="170554"/>
                      <a:pt x="3382401" y="170554"/>
                    </a:cubicBezTo>
                    <a:close/>
                    <a:moveTo>
                      <a:pt x="3389891" y="144412"/>
                    </a:moveTo>
                    <a:cubicBezTo>
                      <a:pt x="3378772" y="142627"/>
                      <a:pt x="3367097" y="143890"/>
                      <a:pt x="3355895" y="149096"/>
                    </a:cubicBezTo>
                    <a:cubicBezTo>
                      <a:pt x="3348953" y="152567"/>
                      <a:pt x="3342010" y="155092"/>
                      <a:pt x="3334753" y="157932"/>
                    </a:cubicBezTo>
                    <a:cubicBezTo>
                      <a:pt x="3305406" y="168976"/>
                      <a:pt x="3276060" y="172447"/>
                      <a:pt x="3246714" y="157616"/>
                    </a:cubicBezTo>
                    <a:cubicBezTo>
                      <a:pt x="3239456" y="154145"/>
                      <a:pt x="3231883" y="151936"/>
                      <a:pt x="3224625" y="149096"/>
                    </a:cubicBezTo>
                    <a:cubicBezTo>
                      <a:pt x="3223994" y="149727"/>
                      <a:pt x="3223363" y="150674"/>
                      <a:pt x="3222732" y="151305"/>
                    </a:cubicBezTo>
                    <a:cubicBezTo>
                      <a:pt x="3290576" y="218202"/>
                      <a:pt x="3359366" y="284469"/>
                      <a:pt x="3400072" y="372823"/>
                    </a:cubicBezTo>
                    <a:cubicBezTo>
                      <a:pt x="3401019" y="372508"/>
                      <a:pt x="3401965" y="371877"/>
                      <a:pt x="3402597" y="371561"/>
                    </a:cubicBezTo>
                    <a:cubicBezTo>
                      <a:pt x="3403228" y="369983"/>
                      <a:pt x="3403859" y="368405"/>
                      <a:pt x="3404490" y="366512"/>
                    </a:cubicBezTo>
                    <a:cubicBezTo>
                      <a:pt x="3416165" y="330539"/>
                      <a:pt x="3427841" y="294251"/>
                      <a:pt x="3438885" y="257962"/>
                    </a:cubicBezTo>
                    <a:cubicBezTo>
                      <a:pt x="3442672" y="245024"/>
                      <a:pt x="3445512" y="231771"/>
                      <a:pt x="3447090" y="218518"/>
                    </a:cubicBezTo>
                    <a:cubicBezTo>
                      <a:pt x="3451586" y="182545"/>
                      <a:pt x="3423246" y="149767"/>
                      <a:pt x="3389891" y="144412"/>
                    </a:cubicBezTo>
                    <a:close/>
                    <a:moveTo>
                      <a:pt x="132532" y="96399"/>
                    </a:moveTo>
                    <a:lnTo>
                      <a:pt x="33449" y="96399"/>
                    </a:lnTo>
                    <a:cubicBezTo>
                      <a:pt x="15147" y="96399"/>
                      <a:pt x="0" y="111546"/>
                      <a:pt x="0" y="129848"/>
                    </a:cubicBezTo>
                    <a:lnTo>
                      <a:pt x="0" y="310344"/>
                    </a:lnTo>
                    <a:cubicBezTo>
                      <a:pt x="0" y="328962"/>
                      <a:pt x="15147" y="344108"/>
                      <a:pt x="33449" y="344108"/>
                    </a:cubicBezTo>
                    <a:lnTo>
                      <a:pt x="132532" y="344108"/>
                    </a:lnTo>
                    <a:close/>
                    <a:moveTo>
                      <a:pt x="404222" y="83832"/>
                    </a:moveTo>
                    <a:cubicBezTo>
                      <a:pt x="428835" y="109707"/>
                      <a:pt x="451239" y="133374"/>
                      <a:pt x="473959" y="156409"/>
                    </a:cubicBezTo>
                    <a:cubicBezTo>
                      <a:pt x="484688" y="167138"/>
                      <a:pt x="497941" y="174395"/>
                      <a:pt x="512772" y="175973"/>
                    </a:cubicBezTo>
                    <a:cubicBezTo>
                      <a:pt x="536123" y="178498"/>
                      <a:pt x="559158" y="181022"/>
                      <a:pt x="582509" y="181337"/>
                    </a:cubicBezTo>
                    <a:cubicBezTo>
                      <a:pt x="795822" y="184809"/>
                      <a:pt x="1009451" y="187649"/>
                      <a:pt x="1222764" y="191120"/>
                    </a:cubicBezTo>
                    <a:cubicBezTo>
                      <a:pt x="1365709" y="193644"/>
                      <a:pt x="1508339" y="196484"/>
                      <a:pt x="1651283" y="198377"/>
                    </a:cubicBezTo>
                    <a:cubicBezTo>
                      <a:pt x="1663590" y="198377"/>
                      <a:pt x="1672741" y="203426"/>
                      <a:pt x="1681892" y="209737"/>
                    </a:cubicBezTo>
                    <a:cubicBezTo>
                      <a:pt x="1702403" y="224253"/>
                      <a:pt x="1724807" y="231195"/>
                      <a:pt x="1750682" y="231195"/>
                    </a:cubicBezTo>
                    <a:cubicBezTo>
                      <a:pt x="1851975" y="230879"/>
                      <a:pt x="1953267" y="232141"/>
                      <a:pt x="2054559" y="232457"/>
                    </a:cubicBezTo>
                    <a:cubicBezTo>
                      <a:pt x="2057714" y="232457"/>
                      <a:pt x="2061501" y="231195"/>
                      <a:pt x="2064025" y="229302"/>
                    </a:cubicBezTo>
                    <a:cubicBezTo>
                      <a:pt x="2076963" y="218573"/>
                      <a:pt x="2086114" y="205004"/>
                      <a:pt x="2087376" y="187964"/>
                    </a:cubicBezTo>
                    <a:cubicBezTo>
                      <a:pt x="2089270" y="166191"/>
                      <a:pt x="2089901" y="144103"/>
                      <a:pt x="2090847" y="122014"/>
                    </a:cubicBezTo>
                    <a:cubicBezTo>
                      <a:pt x="2091163" y="116334"/>
                      <a:pt x="2090847" y="110654"/>
                      <a:pt x="2090847" y="104028"/>
                    </a:cubicBezTo>
                    <a:cubicBezTo>
                      <a:pt x="1528849" y="101503"/>
                      <a:pt x="968113" y="84147"/>
                      <a:pt x="404222" y="83832"/>
                    </a:cubicBezTo>
                    <a:close/>
                    <a:moveTo>
                      <a:pt x="168505" y="59479"/>
                    </a:moveTo>
                    <a:cubicBezTo>
                      <a:pt x="162509" y="59164"/>
                      <a:pt x="160301" y="61688"/>
                      <a:pt x="157776" y="66421"/>
                    </a:cubicBezTo>
                    <a:cubicBezTo>
                      <a:pt x="151780" y="79359"/>
                      <a:pt x="158092" y="310028"/>
                      <a:pt x="155252" y="350103"/>
                    </a:cubicBezTo>
                    <a:cubicBezTo>
                      <a:pt x="154621" y="357992"/>
                      <a:pt x="137581" y="362726"/>
                      <a:pt x="137265" y="370614"/>
                    </a:cubicBezTo>
                    <a:cubicBezTo>
                      <a:pt x="135687" y="404379"/>
                      <a:pt x="135687" y="428045"/>
                      <a:pt x="135056" y="461809"/>
                    </a:cubicBezTo>
                    <a:cubicBezTo>
                      <a:pt x="134741" y="470013"/>
                      <a:pt x="137896" y="474431"/>
                      <a:pt x="147363" y="474431"/>
                    </a:cubicBezTo>
                    <a:cubicBezTo>
                      <a:pt x="185229" y="474431"/>
                      <a:pt x="223411" y="474116"/>
                      <a:pt x="261277" y="475062"/>
                    </a:cubicBezTo>
                    <a:cubicBezTo>
                      <a:pt x="337010" y="476955"/>
                      <a:pt x="412742" y="479795"/>
                      <a:pt x="488475" y="481373"/>
                    </a:cubicBezTo>
                    <a:cubicBezTo>
                      <a:pt x="637099" y="484844"/>
                      <a:pt x="785725" y="488315"/>
                      <a:pt x="934034" y="490524"/>
                    </a:cubicBezTo>
                    <a:cubicBezTo>
                      <a:pt x="1209196" y="494627"/>
                      <a:pt x="1484357" y="498097"/>
                      <a:pt x="1759518" y="501884"/>
                    </a:cubicBezTo>
                    <a:cubicBezTo>
                      <a:pt x="1838406" y="502831"/>
                      <a:pt x="2031840" y="505987"/>
                      <a:pt x="2178255" y="508195"/>
                    </a:cubicBezTo>
                    <a:lnTo>
                      <a:pt x="2136603" y="294251"/>
                    </a:lnTo>
                    <a:cubicBezTo>
                      <a:pt x="2135656" y="289517"/>
                      <a:pt x="2138496" y="285100"/>
                      <a:pt x="2142914" y="284153"/>
                    </a:cubicBezTo>
                    <a:lnTo>
                      <a:pt x="2159638" y="280366"/>
                    </a:lnTo>
                    <a:cubicBezTo>
                      <a:pt x="2164055" y="279420"/>
                      <a:pt x="2168158" y="282260"/>
                      <a:pt x="2169105" y="286993"/>
                    </a:cubicBezTo>
                    <a:lnTo>
                      <a:pt x="2212335" y="508826"/>
                    </a:lnTo>
                    <a:cubicBezTo>
                      <a:pt x="2221170" y="508826"/>
                      <a:pt x="2229690" y="509142"/>
                      <a:pt x="2237895" y="509142"/>
                    </a:cubicBezTo>
                    <a:lnTo>
                      <a:pt x="2195926" y="294251"/>
                    </a:lnTo>
                    <a:cubicBezTo>
                      <a:pt x="2194980" y="289517"/>
                      <a:pt x="2197820" y="285100"/>
                      <a:pt x="2202237" y="284153"/>
                    </a:cubicBezTo>
                    <a:lnTo>
                      <a:pt x="2218962" y="280366"/>
                    </a:lnTo>
                    <a:cubicBezTo>
                      <a:pt x="2223379" y="279420"/>
                      <a:pt x="2227482" y="282260"/>
                      <a:pt x="2228428" y="286993"/>
                    </a:cubicBezTo>
                    <a:lnTo>
                      <a:pt x="2271975" y="509773"/>
                    </a:lnTo>
                    <a:cubicBezTo>
                      <a:pt x="2283019" y="510089"/>
                      <a:pt x="2292801" y="510089"/>
                      <a:pt x="2302267" y="510089"/>
                    </a:cubicBezTo>
                    <a:lnTo>
                      <a:pt x="2260299" y="294251"/>
                    </a:lnTo>
                    <a:cubicBezTo>
                      <a:pt x="2259352" y="289517"/>
                      <a:pt x="2262192" y="285100"/>
                      <a:pt x="2266610" y="284153"/>
                    </a:cubicBezTo>
                    <a:lnTo>
                      <a:pt x="2283334" y="280366"/>
                    </a:lnTo>
                    <a:cubicBezTo>
                      <a:pt x="2287752" y="279420"/>
                      <a:pt x="2291854" y="282260"/>
                      <a:pt x="2292801" y="286993"/>
                    </a:cubicBezTo>
                    <a:lnTo>
                      <a:pt x="2336347" y="510720"/>
                    </a:lnTo>
                    <a:cubicBezTo>
                      <a:pt x="2350862" y="511035"/>
                      <a:pt x="2359698" y="511035"/>
                      <a:pt x="2361276" y="511035"/>
                    </a:cubicBezTo>
                    <a:cubicBezTo>
                      <a:pt x="2363169" y="511035"/>
                      <a:pt x="2364747" y="510404"/>
                      <a:pt x="2366324" y="509773"/>
                    </a:cubicBezTo>
                    <a:lnTo>
                      <a:pt x="2324356" y="294566"/>
                    </a:lnTo>
                    <a:cubicBezTo>
                      <a:pt x="2323409" y="289833"/>
                      <a:pt x="2326249" y="285415"/>
                      <a:pt x="2330667" y="284468"/>
                    </a:cubicBezTo>
                    <a:lnTo>
                      <a:pt x="2347391" y="280682"/>
                    </a:lnTo>
                    <a:cubicBezTo>
                      <a:pt x="2351809" y="279735"/>
                      <a:pt x="2355911" y="282575"/>
                      <a:pt x="2356858" y="287308"/>
                    </a:cubicBezTo>
                    <a:lnTo>
                      <a:pt x="2396933" y="493680"/>
                    </a:lnTo>
                    <a:lnTo>
                      <a:pt x="2425332" y="493680"/>
                    </a:lnTo>
                    <a:lnTo>
                      <a:pt x="2386520" y="294566"/>
                    </a:lnTo>
                    <a:cubicBezTo>
                      <a:pt x="2385573" y="289833"/>
                      <a:pt x="2388413" y="285415"/>
                      <a:pt x="2392831" y="284468"/>
                    </a:cubicBezTo>
                    <a:lnTo>
                      <a:pt x="2409555" y="280682"/>
                    </a:lnTo>
                    <a:cubicBezTo>
                      <a:pt x="2413973" y="279735"/>
                      <a:pt x="2418075" y="282575"/>
                      <a:pt x="2419021" y="287308"/>
                    </a:cubicBezTo>
                    <a:lnTo>
                      <a:pt x="2459097" y="493680"/>
                    </a:lnTo>
                    <a:lnTo>
                      <a:pt x="2490652" y="493680"/>
                    </a:lnTo>
                    <a:lnTo>
                      <a:pt x="2451839" y="294566"/>
                    </a:lnTo>
                    <a:cubicBezTo>
                      <a:pt x="2450893" y="289833"/>
                      <a:pt x="2453732" y="285415"/>
                      <a:pt x="2458150" y="284468"/>
                    </a:cubicBezTo>
                    <a:lnTo>
                      <a:pt x="2474874" y="280682"/>
                    </a:lnTo>
                    <a:cubicBezTo>
                      <a:pt x="2479292" y="279735"/>
                      <a:pt x="2483394" y="282575"/>
                      <a:pt x="2484341" y="287308"/>
                    </a:cubicBezTo>
                    <a:lnTo>
                      <a:pt x="2524416" y="493680"/>
                    </a:lnTo>
                    <a:lnTo>
                      <a:pt x="2551869" y="493680"/>
                    </a:lnTo>
                    <a:lnTo>
                      <a:pt x="2513056" y="294566"/>
                    </a:lnTo>
                    <a:cubicBezTo>
                      <a:pt x="2512109" y="289833"/>
                      <a:pt x="2514949" y="285415"/>
                      <a:pt x="2519367" y="284468"/>
                    </a:cubicBezTo>
                    <a:lnTo>
                      <a:pt x="2536092" y="280682"/>
                    </a:lnTo>
                    <a:cubicBezTo>
                      <a:pt x="2540509" y="279735"/>
                      <a:pt x="2544611" y="282575"/>
                      <a:pt x="2545558" y="287308"/>
                    </a:cubicBezTo>
                    <a:lnTo>
                      <a:pt x="2585633" y="493680"/>
                    </a:lnTo>
                    <a:lnTo>
                      <a:pt x="2615294" y="493680"/>
                    </a:lnTo>
                    <a:lnTo>
                      <a:pt x="2576482" y="294566"/>
                    </a:lnTo>
                    <a:cubicBezTo>
                      <a:pt x="2575535" y="289833"/>
                      <a:pt x="2578375" y="285415"/>
                      <a:pt x="2582793" y="284468"/>
                    </a:cubicBezTo>
                    <a:lnTo>
                      <a:pt x="2599517" y="280682"/>
                    </a:lnTo>
                    <a:cubicBezTo>
                      <a:pt x="2603935" y="279735"/>
                      <a:pt x="2608037" y="282575"/>
                      <a:pt x="2608984" y="287308"/>
                    </a:cubicBezTo>
                    <a:lnTo>
                      <a:pt x="2649059" y="493680"/>
                    </a:lnTo>
                    <a:lnTo>
                      <a:pt x="2685347" y="493680"/>
                    </a:lnTo>
                    <a:lnTo>
                      <a:pt x="2646535" y="294566"/>
                    </a:lnTo>
                    <a:cubicBezTo>
                      <a:pt x="2645588" y="289833"/>
                      <a:pt x="2648428" y="285415"/>
                      <a:pt x="2652846" y="284468"/>
                    </a:cubicBezTo>
                    <a:lnTo>
                      <a:pt x="2669570" y="280682"/>
                    </a:lnTo>
                    <a:cubicBezTo>
                      <a:pt x="2673988" y="279735"/>
                      <a:pt x="2678089" y="282575"/>
                      <a:pt x="2679036" y="287308"/>
                    </a:cubicBezTo>
                    <a:lnTo>
                      <a:pt x="2722583" y="511035"/>
                    </a:lnTo>
                    <a:cubicBezTo>
                      <a:pt x="2726684" y="515138"/>
                      <a:pt x="2732049" y="517977"/>
                      <a:pt x="2738360" y="517977"/>
                    </a:cubicBezTo>
                    <a:lnTo>
                      <a:pt x="2748458" y="517977"/>
                    </a:lnTo>
                    <a:lnTo>
                      <a:pt x="2705227" y="294882"/>
                    </a:lnTo>
                    <a:cubicBezTo>
                      <a:pt x="2704281" y="290149"/>
                      <a:pt x="2707121" y="285731"/>
                      <a:pt x="2711538" y="284784"/>
                    </a:cubicBezTo>
                    <a:lnTo>
                      <a:pt x="2728262" y="280998"/>
                    </a:lnTo>
                    <a:cubicBezTo>
                      <a:pt x="2732680" y="280051"/>
                      <a:pt x="2736782" y="282891"/>
                      <a:pt x="2737729" y="287624"/>
                    </a:cubicBezTo>
                    <a:lnTo>
                      <a:pt x="2782537" y="518293"/>
                    </a:lnTo>
                    <a:lnTo>
                      <a:pt x="2782853" y="518293"/>
                    </a:lnTo>
                    <a:cubicBezTo>
                      <a:pt x="2782853" y="518608"/>
                      <a:pt x="2782853" y="518924"/>
                      <a:pt x="2782853" y="519239"/>
                    </a:cubicBezTo>
                    <a:cubicBezTo>
                      <a:pt x="3003108" y="523026"/>
                      <a:pt x="3224310" y="526813"/>
                      <a:pt x="3446774" y="530915"/>
                    </a:cubicBezTo>
                    <a:cubicBezTo>
                      <a:pt x="3446459" y="526182"/>
                      <a:pt x="3446459" y="524920"/>
                      <a:pt x="3446459" y="523657"/>
                    </a:cubicBezTo>
                    <a:cubicBezTo>
                      <a:pt x="3434783" y="479164"/>
                      <a:pt x="3419952" y="435618"/>
                      <a:pt x="3400703" y="393650"/>
                    </a:cubicBezTo>
                    <a:cubicBezTo>
                      <a:pt x="3399442" y="390810"/>
                      <a:pt x="3397548" y="387023"/>
                      <a:pt x="3395024" y="386076"/>
                    </a:cubicBezTo>
                    <a:cubicBezTo>
                      <a:pt x="3383979" y="381343"/>
                      <a:pt x="3379246" y="371561"/>
                      <a:pt x="3373882" y="362095"/>
                    </a:cubicBezTo>
                    <a:cubicBezTo>
                      <a:pt x="3343589" y="307819"/>
                      <a:pt x="3305407" y="259540"/>
                      <a:pt x="3261545" y="215994"/>
                    </a:cubicBezTo>
                    <a:cubicBezTo>
                      <a:pt x="3239772" y="194220"/>
                      <a:pt x="3217684" y="173079"/>
                      <a:pt x="3195279" y="151937"/>
                    </a:cubicBezTo>
                    <a:cubicBezTo>
                      <a:pt x="3182657" y="139946"/>
                      <a:pt x="3169404" y="128270"/>
                      <a:pt x="3156151" y="116910"/>
                    </a:cubicBezTo>
                    <a:cubicBezTo>
                      <a:pt x="3153626" y="114701"/>
                      <a:pt x="3149524" y="113123"/>
                      <a:pt x="3145738" y="112808"/>
                    </a:cubicBezTo>
                    <a:cubicBezTo>
                      <a:pt x="3125227" y="112177"/>
                      <a:pt x="3104716" y="111862"/>
                      <a:pt x="3084521" y="111546"/>
                    </a:cubicBezTo>
                    <a:cubicBezTo>
                      <a:pt x="3076632" y="111546"/>
                      <a:pt x="3068743" y="111546"/>
                      <a:pt x="3063694" y="120066"/>
                    </a:cubicBezTo>
                    <a:cubicBezTo>
                      <a:pt x="3062432" y="122275"/>
                      <a:pt x="3058330" y="123852"/>
                      <a:pt x="3055490" y="124168"/>
                    </a:cubicBezTo>
                    <a:cubicBezTo>
                      <a:pt x="3019832" y="131110"/>
                      <a:pt x="2984175" y="138052"/>
                      <a:pt x="2948202" y="144363"/>
                    </a:cubicBezTo>
                    <a:cubicBezTo>
                      <a:pt x="2933056" y="146888"/>
                      <a:pt x="2929900" y="143416"/>
                      <a:pt x="2928007" y="127955"/>
                    </a:cubicBezTo>
                    <a:cubicBezTo>
                      <a:pt x="2927691" y="124483"/>
                      <a:pt x="2927060" y="121013"/>
                      <a:pt x="2926745" y="117541"/>
                    </a:cubicBezTo>
                    <a:cubicBezTo>
                      <a:pt x="2926429" y="110915"/>
                      <a:pt x="2922958" y="108706"/>
                      <a:pt x="2916332" y="108706"/>
                    </a:cubicBezTo>
                    <a:cubicBezTo>
                      <a:pt x="2858901" y="107759"/>
                      <a:pt x="2801470" y="106181"/>
                      <a:pt x="2743725" y="104919"/>
                    </a:cubicBezTo>
                    <a:cubicBezTo>
                      <a:pt x="2600779" y="102395"/>
                      <a:pt x="2458150" y="99870"/>
                      <a:pt x="2315205" y="97977"/>
                    </a:cubicBezTo>
                    <a:cubicBezTo>
                      <a:pt x="2247046" y="97030"/>
                      <a:pt x="2179202" y="97030"/>
                      <a:pt x="2111043" y="96715"/>
                    </a:cubicBezTo>
                    <a:cubicBezTo>
                      <a:pt x="2106941" y="96715"/>
                      <a:pt x="2100314" y="98924"/>
                      <a:pt x="2099368" y="101764"/>
                    </a:cubicBezTo>
                    <a:cubicBezTo>
                      <a:pt x="2097474" y="106813"/>
                      <a:pt x="2096843" y="116279"/>
                      <a:pt x="2099683" y="118488"/>
                    </a:cubicBezTo>
                    <a:cubicBezTo>
                      <a:pt x="2107572" y="124799"/>
                      <a:pt x="2106310" y="132372"/>
                      <a:pt x="2105994" y="140261"/>
                    </a:cubicBezTo>
                    <a:cubicBezTo>
                      <a:pt x="2105363" y="152883"/>
                      <a:pt x="2104732" y="165821"/>
                      <a:pt x="2103154" y="178443"/>
                    </a:cubicBezTo>
                    <a:cubicBezTo>
                      <a:pt x="2100945" y="196745"/>
                      <a:pt x="2099052" y="215362"/>
                      <a:pt x="2094319" y="233034"/>
                    </a:cubicBezTo>
                    <a:cubicBezTo>
                      <a:pt x="2088323" y="254806"/>
                      <a:pt x="2066866" y="268375"/>
                      <a:pt x="2044777" y="268060"/>
                    </a:cubicBezTo>
                    <a:cubicBezTo>
                      <a:pt x="1947587" y="267429"/>
                      <a:pt x="1850397" y="265851"/>
                      <a:pt x="1753207" y="266798"/>
                    </a:cubicBezTo>
                    <a:cubicBezTo>
                      <a:pt x="1724176" y="267113"/>
                      <a:pt x="1698616" y="263011"/>
                      <a:pt x="1676213" y="244078"/>
                    </a:cubicBezTo>
                    <a:cubicBezTo>
                      <a:pt x="1667377" y="236820"/>
                      <a:pt x="1656964" y="234927"/>
                      <a:pt x="1645919" y="234611"/>
                    </a:cubicBezTo>
                    <a:cubicBezTo>
                      <a:pt x="1621622" y="233980"/>
                      <a:pt x="1597324" y="232403"/>
                      <a:pt x="1573027" y="232087"/>
                    </a:cubicBezTo>
                    <a:cubicBezTo>
                      <a:pt x="1361292" y="228616"/>
                      <a:pt x="669917" y="216309"/>
                      <a:pt x="535808" y="213785"/>
                    </a:cubicBezTo>
                    <a:cubicBezTo>
                      <a:pt x="508039" y="213154"/>
                      <a:pt x="483741" y="206211"/>
                      <a:pt x="463862" y="185701"/>
                    </a:cubicBezTo>
                    <a:cubicBezTo>
                      <a:pt x="443351" y="164243"/>
                      <a:pt x="394125" y="113123"/>
                      <a:pt x="391285" y="108075"/>
                    </a:cubicBezTo>
                    <a:cubicBezTo>
                      <a:pt x="385289" y="98293"/>
                      <a:pt x="380240" y="81884"/>
                      <a:pt x="374245" y="71786"/>
                    </a:cubicBezTo>
                    <a:cubicBezTo>
                      <a:pt x="369827" y="64212"/>
                      <a:pt x="363201" y="61057"/>
                      <a:pt x="354365" y="60742"/>
                    </a:cubicBezTo>
                    <a:cubicBezTo>
                      <a:pt x="292517" y="58533"/>
                      <a:pt x="230353" y="62319"/>
                      <a:pt x="168505" y="59479"/>
                    </a:cubicBezTo>
                    <a:close/>
                    <a:moveTo>
                      <a:pt x="2995140" y="27490"/>
                    </a:moveTo>
                    <a:cubicBezTo>
                      <a:pt x="2982675" y="28791"/>
                      <a:pt x="2970763" y="32657"/>
                      <a:pt x="2969028" y="37390"/>
                    </a:cubicBezTo>
                    <a:cubicBezTo>
                      <a:pt x="2956721" y="62003"/>
                      <a:pt x="2936210" y="73994"/>
                      <a:pt x="2941259" y="114386"/>
                    </a:cubicBezTo>
                    <a:cubicBezTo>
                      <a:pt x="2941259" y="128901"/>
                      <a:pt x="2940628" y="129848"/>
                      <a:pt x="2954512" y="127323"/>
                    </a:cubicBezTo>
                    <a:cubicBezTo>
                      <a:pt x="2983228" y="121959"/>
                      <a:pt x="3011627" y="116279"/>
                      <a:pt x="3040027" y="110599"/>
                    </a:cubicBezTo>
                    <a:cubicBezTo>
                      <a:pt x="3046654" y="109337"/>
                      <a:pt x="3052649" y="106812"/>
                      <a:pt x="3060538" y="104604"/>
                    </a:cubicBezTo>
                    <a:cubicBezTo>
                      <a:pt x="3050440" y="78727"/>
                      <a:pt x="3041289" y="54115"/>
                      <a:pt x="3024565" y="32972"/>
                    </a:cubicBezTo>
                    <a:cubicBezTo>
                      <a:pt x="3020621" y="27450"/>
                      <a:pt x="3007604" y="26188"/>
                      <a:pt x="2995140" y="27490"/>
                    </a:cubicBezTo>
                    <a:close/>
                    <a:moveTo>
                      <a:pt x="276345" y="589"/>
                    </a:moveTo>
                    <a:cubicBezTo>
                      <a:pt x="271454" y="-476"/>
                      <a:pt x="266326" y="-160"/>
                      <a:pt x="260962" y="2049"/>
                    </a:cubicBezTo>
                    <a:cubicBezTo>
                      <a:pt x="231931" y="14040"/>
                      <a:pt x="176710" y="44648"/>
                      <a:pt x="177026" y="45595"/>
                    </a:cubicBezTo>
                    <a:cubicBezTo>
                      <a:pt x="226567" y="45595"/>
                      <a:pt x="276109" y="45595"/>
                      <a:pt x="325966" y="45595"/>
                    </a:cubicBezTo>
                    <a:cubicBezTo>
                      <a:pt x="328175" y="38337"/>
                      <a:pt x="325650" y="32342"/>
                      <a:pt x="319024" y="27924"/>
                    </a:cubicBezTo>
                    <a:cubicBezTo>
                      <a:pt x="309557" y="20982"/>
                      <a:pt x="299775" y="14355"/>
                      <a:pt x="290309" y="7413"/>
                    </a:cubicBezTo>
                    <a:cubicBezTo>
                      <a:pt x="285891" y="4100"/>
                      <a:pt x="281236" y="1654"/>
                      <a:pt x="276345" y="589"/>
                    </a:cubicBezTo>
                    <a:close/>
                  </a:path>
                </a:pathLst>
              </a:custGeom>
              <a:solidFill>
                <a:schemeClr val="accent5">
                  <a:lumMod val="60000"/>
                  <a:lumOff val="40000"/>
                </a:schemeClr>
              </a:solidFill>
              <a:ln w="8929" cap="flat">
                <a:noFill/>
                <a:prstDash val="solid"/>
                <a:miter/>
              </a:ln>
            </p:spPr>
            <p:txBody>
              <a:bodyPr wrap="square" rtlCol="0" anchor="ctr">
                <a:noAutofit/>
              </a:bodyPr>
              <a:lstStyle/>
              <a:p>
                <a:endParaRPr lang="en-US"/>
              </a:p>
            </p:txBody>
          </p:sp>
        </p:grpSp>
        <p:grpSp>
          <p:nvGrpSpPr>
            <p:cNvPr id="341" name="Group 340">
              <a:extLst>
                <a:ext uri="{FF2B5EF4-FFF2-40B4-BE49-F238E27FC236}">
                  <a16:creationId xmlns:a16="http://schemas.microsoft.com/office/drawing/2014/main" id="{86FE979E-398A-456E-AFA0-F199F3152F78}"/>
                </a:ext>
              </a:extLst>
            </p:cNvPr>
            <p:cNvGrpSpPr/>
            <p:nvPr/>
          </p:nvGrpSpPr>
          <p:grpSpPr>
            <a:xfrm>
              <a:off x="5537" y="4873128"/>
              <a:ext cx="2340197" cy="1577653"/>
              <a:chOff x="4137435" y="2131665"/>
              <a:chExt cx="2781177" cy="1874941"/>
            </a:xfrm>
          </p:grpSpPr>
          <p:sp>
            <p:nvSpPr>
              <p:cNvPr id="342" name="Rectangle: Rounded Corners 341">
                <a:extLst>
                  <a:ext uri="{FF2B5EF4-FFF2-40B4-BE49-F238E27FC236}">
                    <a16:creationId xmlns:a16="http://schemas.microsoft.com/office/drawing/2014/main" id="{CE87ED21-C859-43DB-AF2B-D31AE08194C3}"/>
                  </a:ext>
                </a:extLst>
              </p:cNvPr>
              <p:cNvSpPr/>
              <p:nvPr/>
            </p:nvSpPr>
            <p:spPr>
              <a:xfrm>
                <a:off x="6300355" y="2272082"/>
                <a:ext cx="618257" cy="437121"/>
              </a:xfrm>
              <a:prstGeom prst="roundRect">
                <a:avLst>
                  <a:gd name="adj" fmla="val 50000"/>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3" name="Rectangle: Rounded Corners 20">
                <a:extLst>
                  <a:ext uri="{FF2B5EF4-FFF2-40B4-BE49-F238E27FC236}">
                    <a16:creationId xmlns:a16="http://schemas.microsoft.com/office/drawing/2014/main" id="{A9733ECB-45C2-48AA-BEC3-E106A5D804F1}"/>
                  </a:ext>
                </a:extLst>
              </p:cNvPr>
              <p:cNvSpPr/>
              <p:nvPr/>
            </p:nvSpPr>
            <p:spPr>
              <a:xfrm>
                <a:off x="6363203" y="2323997"/>
                <a:ext cx="299292" cy="333291"/>
              </a:xfrm>
              <a:custGeom>
                <a:avLst/>
                <a:gdLst>
                  <a:gd name="connsiteX0" fmla="*/ 0 w 618257"/>
                  <a:gd name="connsiteY0" fmla="*/ 218561 h 437121"/>
                  <a:gd name="connsiteX1" fmla="*/ 218561 w 618257"/>
                  <a:gd name="connsiteY1" fmla="*/ 0 h 437121"/>
                  <a:gd name="connsiteX2" fmla="*/ 399697 w 618257"/>
                  <a:gd name="connsiteY2" fmla="*/ 0 h 437121"/>
                  <a:gd name="connsiteX3" fmla="*/ 618258 w 618257"/>
                  <a:gd name="connsiteY3" fmla="*/ 218561 h 437121"/>
                  <a:gd name="connsiteX4" fmla="*/ 618257 w 618257"/>
                  <a:gd name="connsiteY4" fmla="*/ 218561 h 437121"/>
                  <a:gd name="connsiteX5" fmla="*/ 399696 w 618257"/>
                  <a:gd name="connsiteY5" fmla="*/ 437122 h 437121"/>
                  <a:gd name="connsiteX6" fmla="*/ 218561 w 618257"/>
                  <a:gd name="connsiteY6" fmla="*/ 437121 h 437121"/>
                  <a:gd name="connsiteX7" fmla="*/ 0 w 618257"/>
                  <a:gd name="connsiteY7" fmla="*/ 218560 h 437121"/>
                  <a:gd name="connsiteX8" fmla="*/ 0 w 618257"/>
                  <a:gd name="connsiteY8" fmla="*/ 218561 h 437121"/>
                  <a:gd name="connsiteX0" fmla="*/ 0 w 618258"/>
                  <a:gd name="connsiteY0" fmla="*/ 218561 h 437122"/>
                  <a:gd name="connsiteX1" fmla="*/ 218561 w 618258"/>
                  <a:gd name="connsiteY1" fmla="*/ 0 h 437122"/>
                  <a:gd name="connsiteX2" fmla="*/ 399697 w 618258"/>
                  <a:gd name="connsiteY2" fmla="*/ 0 h 437122"/>
                  <a:gd name="connsiteX3" fmla="*/ 618258 w 618258"/>
                  <a:gd name="connsiteY3" fmla="*/ 218561 h 437122"/>
                  <a:gd name="connsiteX4" fmla="*/ 399696 w 618258"/>
                  <a:gd name="connsiteY4" fmla="*/ 437122 h 437122"/>
                  <a:gd name="connsiteX5" fmla="*/ 218561 w 618258"/>
                  <a:gd name="connsiteY5" fmla="*/ 437121 h 437122"/>
                  <a:gd name="connsiteX6" fmla="*/ 0 w 618258"/>
                  <a:gd name="connsiteY6" fmla="*/ 218560 h 437122"/>
                  <a:gd name="connsiteX7" fmla="*/ 0 w 618258"/>
                  <a:gd name="connsiteY7" fmla="*/ 218561 h 437122"/>
                  <a:gd name="connsiteX0" fmla="*/ 0 w 422338"/>
                  <a:gd name="connsiteY0" fmla="*/ 218561 h 437122"/>
                  <a:gd name="connsiteX1" fmla="*/ 218561 w 422338"/>
                  <a:gd name="connsiteY1" fmla="*/ 0 h 437122"/>
                  <a:gd name="connsiteX2" fmla="*/ 399697 w 422338"/>
                  <a:gd name="connsiteY2" fmla="*/ 0 h 437122"/>
                  <a:gd name="connsiteX3" fmla="*/ 399696 w 422338"/>
                  <a:gd name="connsiteY3" fmla="*/ 437122 h 437122"/>
                  <a:gd name="connsiteX4" fmla="*/ 218561 w 422338"/>
                  <a:gd name="connsiteY4" fmla="*/ 437121 h 437122"/>
                  <a:gd name="connsiteX5" fmla="*/ 0 w 422338"/>
                  <a:gd name="connsiteY5" fmla="*/ 218560 h 437122"/>
                  <a:gd name="connsiteX6" fmla="*/ 0 w 422338"/>
                  <a:gd name="connsiteY6" fmla="*/ 218561 h 437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2338" h="437122">
                    <a:moveTo>
                      <a:pt x="0" y="218561"/>
                    </a:moveTo>
                    <a:cubicBezTo>
                      <a:pt x="0" y="97853"/>
                      <a:pt x="97853" y="0"/>
                      <a:pt x="218561" y="0"/>
                    </a:cubicBezTo>
                    <a:lnTo>
                      <a:pt x="399697" y="0"/>
                    </a:lnTo>
                    <a:cubicBezTo>
                      <a:pt x="429886" y="72854"/>
                      <a:pt x="429885" y="364269"/>
                      <a:pt x="399696" y="437122"/>
                    </a:cubicBezTo>
                    <a:lnTo>
                      <a:pt x="218561" y="437121"/>
                    </a:lnTo>
                    <a:cubicBezTo>
                      <a:pt x="97853" y="437121"/>
                      <a:pt x="0" y="339268"/>
                      <a:pt x="0" y="218560"/>
                    </a:cubicBezTo>
                    <a:lnTo>
                      <a:pt x="0" y="218561"/>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 name="Rectangle: Rounded Corners 343">
                <a:extLst>
                  <a:ext uri="{FF2B5EF4-FFF2-40B4-BE49-F238E27FC236}">
                    <a16:creationId xmlns:a16="http://schemas.microsoft.com/office/drawing/2014/main" id="{3B77B08A-3BC9-4842-B8D3-F263969A777A}"/>
                  </a:ext>
                </a:extLst>
              </p:cNvPr>
              <p:cNvSpPr/>
              <p:nvPr/>
            </p:nvSpPr>
            <p:spPr>
              <a:xfrm>
                <a:off x="5815654" y="2926309"/>
                <a:ext cx="730001" cy="360099"/>
              </a:xfrm>
              <a:prstGeom prst="roundRect">
                <a:avLst>
                  <a:gd name="adj" fmla="val 50000"/>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Rectangle: Rounded Corners 20">
                <a:extLst>
                  <a:ext uri="{FF2B5EF4-FFF2-40B4-BE49-F238E27FC236}">
                    <a16:creationId xmlns:a16="http://schemas.microsoft.com/office/drawing/2014/main" id="{A7182232-6FEC-4EA5-85E5-2C1A0BA9475B}"/>
                  </a:ext>
                </a:extLst>
              </p:cNvPr>
              <p:cNvSpPr/>
              <p:nvPr/>
            </p:nvSpPr>
            <p:spPr>
              <a:xfrm>
                <a:off x="5851343" y="2970668"/>
                <a:ext cx="273440" cy="274564"/>
              </a:xfrm>
              <a:custGeom>
                <a:avLst/>
                <a:gdLst>
                  <a:gd name="connsiteX0" fmla="*/ 0 w 618257"/>
                  <a:gd name="connsiteY0" fmla="*/ 218561 h 437121"/>
                  <a:gd name="connsiteX1" fmla="*/ 218561 w 618257"/>
                  <a:gd name="connsiteY1" fmla="*/ 0 h 437121"/>
                  <a:gd name="connsiteX2" fmla="*/ 399697 w 618257"/>
                  <a:gd name="connsiteY2" fmla="*/ 0 h 437121"/>
                  <a:gd name="connsiteX3" fmla="*/ 618258 w 618257"/>
                  <a:gd name="connsiteY3" fmla="*/ 218561 h 437121"/>
                  <a:gd name="connsiteX4" fmla="*/ 618257 w 618257"/>
                  <a:gd name="connsiteY4" fmla="*/ 218561 h 437121"/>
                  <a:gd name="connsiteX5" fmla="*/ 399696 w 618257"/>
                  <a:gd name="connsiteY5" fmla="*/ 437122 h 437121"/>
                  <a:gd name="connsiteX6" fmla="*/ 218561 w 618257"/>
                  <a:gd name="connsiteY6" fmla="*/ 437121 h 437121"/>
                  <a:gd name="connsiteX7" fmla="*/ 0 w 618257"/>
                  <a:gd name="connsiteY7" fmla="*/ 218560 h 437121"/>
                  <a:gd name="connsiteX8" fmla="*/ 0 w 618257"/>
                  <a:gd name="connsiteY8" fmla="*/ 218561 h 437121"/>
                  <a:gd name="connsiteX0" fmla="*/ 0 w 618258"/>
                  <a:gd name="connsiteY0" fmla="*/ 218561 h 437122"/>
                  <a:gd name="connsiteX1" fmla="*/ 218561 w 618258"/>
                  <a:gd name="connsiteY1" fmla="*/ 0 h 437122"/>
                  <a:gd name="connsiteX2" fmla="*/ 399697 w 618258"/>
                  <a:gd name="connsiteY2" fmla="*/ 0 h 437122"/>
                  <a:gd name="connsiteX3" fmla="*/ 618258 w 618258"/>
                  <a:gd name="connsiteY3" fmla="*/ 218561 h 437122"/>
                  <a:gd name="connsiteX4" fmla="*/ 399696 w 618258"/>
                  <a:gd name="connsiteY4" fmla="*/ 437122 h 437122"/>
                  <a:gd name="connsiteX5" fmla="*/ 218561 w 618258"/>
                  <a:gd name="connsiteY5" fmla="*/ 437121 h 437122"/>
                  <a:gd name="connsiteX6" fmla="*/ 0 w 618258"/>
                  <a:gd name="connsiteY6" fmla="*/ 218560 h 437122"/>
                  <a:gd name="connsiteX7" fmla="*/ 0 w 618258"/>
                  <a:gd name="connsiteY7" fmla="*/ 218561 h 437122"/>
                  <a:gd name="connsiteX0" fmla="*/ 0 w 422338"/>
                  <a:gd name="connsiteY0" fmla="*/ 218561 h 437122"/>
                  <a:gd name="connsiteX1" fmla="*/ 218561 w 422338"/>
                  <a:gd name="connsiteY1" fmla="*/ 0 h 437122"/>
                  <a:gd name="connsiteX2" fmla="*/ 399697 w 422338"/>
                  <a:gd name="connsiteY2" fmla="*/ 0 h 437122"/>
                  <a:gd name="connsiteX3" fmla="*/ 399696 w 422338"/>
                  <a:gd name="connsiteY3" fmla="*/ 437122 h 437122"/>
                  <a:gd name="connsiteX4" fmla="*/ 218561 w 422338"/>
                  <a:gd name="connsiteY4" fmla="*/ 437121 h 437122"/>
                  <a:gd name="connsiteX5" fmla="*/ 0 w 422338"/>
                  <a:gd name="connsiteY5" fmla="*/ 218560 h 437122"/>
                  <a:gd name="connsiteX6" fmla="*/ 0 w 422338"/>
                  <a:gd name="connsiteY6" fmla="*/ 218561 h 437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2338" h="437122">
                    <a:moveTo>
                      <a:pt x="0" y="218561"/>
                    </a:moveTo>
                    <a:cubicBezTo>
                      <a:pt x="0" y="97853"/>
                      <a:pt x="97853" y="0"/>
                      <a:pt x="218561" y="0"/>
                    </a:cubicBezTo>
                    <a:lnTo>
                      <a:pt x="399697" y="0"/>
                    </a:lnTo>
                    <a:cubicBezTo>
                      <a:pt x="429886" y="72854"/>
                      <a:pt x="429885" y="364269"/>
                      <a:pt x="399696" y="437122"/>
                    </a:cubicBezTo>
                    <a:lnTo>
                      <a:pt x="218561" y="437121"/>
                    </a:lnTo>
                    <a:cubicBezTo>
                      <a:pt x="97853" y="437121"/>
                      <a:pt x="0" y="339268"/>
                      <a:pt x="0" y="218560"/>
                    </a:cubicBezTo>
                    <a:lnTo>
                      <a:pt x="0" y="218561"/>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Rectangle: Rounded Corners 345">
                <a:extLst>
                  <a:ext uri="{FF2B5EF4-FFF2-40B4-BE49-F238E27FC236}">
                    <a16:creationId xmlns:a16="http://schemas.microsoft.com/office/drawing/2014/main" id="{A225F39D-EBB0-4047-8542-513CDC2A2FD3}"/>
                  </a:ext>
                </a:extLst>
              </p:cNvPr>
              <p:cNvSpPr/>
              <p:nvPr/>
            </p:nvSpPr>
            <p:spPr>
              <a:xfrm>
                <a:off x="5734171" y="3286408"/>
                <a:ext cx="730001" cy="360099"/>
              </a:xfrm>
              <a:prstGeom prst="roundRect">
                <a:avLst>
                  <a:gd name="adj" fmla="val 50000"/>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Rectangle: Rounded Corners 20">
                <a:extLst>
                  <a:ext uri="{FF2B5EF4-FFF2-40B4-BE49-F238E27FC236}">
                    <a16:creationId xmlns:a16="http://schemas.microsoft.com/office/drawing/2014/main" id="{7B813956-69A2-40D3-BFD6-D8D213E0538F}"/>
                  </a:ext>
                </a:extLst>
              </p:cNvPr>
              <p:cNvSpPr/>
              <p:nvPr/>
            </p:nvSpPr>
            <p:spPr>
              <a:xfrm>
                <a:off x="5769860" y="3330767"/>
                <a:ext cx="273440" cy="274564"/>
              </a:xfrm>
              <a:custGeom>
                <a:avLst/>
                <a:gdLst>
                  <a:gd name="connsiteX0" fmla="*/ 0 w 618257"/>
                  <a:gd name="connsiteY0" fmla="*/ 218561 h 437121"/>
                  <a:gd name="connsiteX1" fmla="*/ 218561 w 618257"/>
                  <a:gd name="connsiteY1" fmla="*/ 0 h 437121"/>
                  <a:gd name="connsiteX2" fmla="*/ 399697 w 618257"/>
                  <a:gd name="connsiteY2" fmla="*/ 0 h 437121"/>
                  <a:gd name="connsiteX3" fmla="*/ 618258 w 618257"/>
                  <a:gd name="connsiteY3" fmla="*/ 218561 h 437121"/>
                  <a:gd name="connsiteX4" fmla="*/ 618257 w 618257"/>
                  <a:gd name="connsiteY4" fmla="*/ 218561 h 437121"/>
                  <a:gd name="connsiteX5" fmla="*/ 399696 w 618257"/>
                  <a:gd name="connsiteY5" fmla="*/ 437122 h 437121"/>
                  <a:gd name="connsiteX6" fmla="*/ 218561 w 618257"/>
                  <a:gd name="connsiteY6" fmla="*/ 437121 h 437121"/>
                  <a:gd name="connsiteX7" fmla="*/ 0 w 618257"/>
                  <a:gd name="connsiteY7" fmla="*/ 218560 h 437121"/>
                  <a:gd name="connsiteX8" fmla="*/ 0 w 618257"/>
                  <a:gd name="connsiteY8" fmla="*/ 218561 h 437121"/>
                  <a:gd name="connsiteX0" fmla="*/ 0 w 618258"/>
                  <a:gd name="connsiteY0" fmla="*/ 218561 h 437122"/>
                  <a:gd name="connsiteX1" fmla="*/ 218561 w 618258"/>
                  <a:gd name="connsiteY1" fmla="*/ 0 h 437122"/>
                  <a:gd name="connsiteX2" fmla="*/ 399697 w 618258"/>
                  <a:gd name="connsiteY2" fmla="*/ 0 h 437122"/>
                  <a:gd name="connsiteX3" fmla="*/ 618258 w 618258"/>
                  <a:gd name="connsiteY3" fmla="*/ 218561 h 437122"/>
                  <a:gd name="connsiteX4" fmla="*/ 399696 w 618258"/>
                  <a:gd name="connsiteY4" fmla="*/ 437122 h 437122"/>
                  <a:gd name="connsiteX5" fmla="*/ 218561 w 618258"/>
                  <a:gd name="connsiteY5" fmla="*/ 437121 h 437122"/>
                  <a:gd name="connsiteX6" fmla="*/ 0 w 618258"/>
                  <a:gd name="connsiteY6" fmla="*/ 218560 h 437122"/>
                  <a:gd name="connsiteX7" fmla="*/ 0 w 618258"/>
                  <a:gd name="connsiteY7" fmla="*/ 218561 h 437122"/>
                  <a:gd name="connsiteX0" fmla="*/ 0 w 422338"/>
                  <a:gd name="connsiteY0" fmla="*/ 218561 h 437122"/>
                  <a:gd name="connsiteX1" fmla="*/ 218561 w 422338"/>
                  <a:gd name="connsiteY1" fmla="*/ 0 h 437122"/>
                  <a:gd name="connsiteX2" fmla="*/ 399697 w 422338"/>
                  <a:gd name="connsiteY2" fmla="*/ 0 h 437122"/>
                  <a:gd name="connsiteX3" fmla="*/ 399696 w 422338"/>
                  <a:gd name="connsiteY3" fmla="*/ 437122 h 437122"/>
                  <a:gd name="connsiteX4" fmla="*/ 218561 w 422338"/>
                  <a:gd name="connsiteY4" fmla="*/ 437121 h 437122"/>
                  <a:gd name="connsiteX5" fmla="*/ 0 w 422338"/>
                  <a:gd name="connsiteY5" fmla="*/ 218560 h 437122"/>
                  <a:gd name="connsiteX6" fmla="*/ 0 w 422338"/>
                  <a:gd name="connsiteY6" fmla="*/ 218561 h 437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2338" h="437122">
                    <a:moveTo>
                      <a:pt x="0" y="218561"/>
                    </a:moveTo>
                    <a:cubicBezTo>
                      <a:pt x="0" y="97853"/>
                      <a:pt x="97853" y="0"/>
                      <a:pt x="218561" y="0"/>
                    </a:cubicBezTo>
                    <a:lnTo>
                      <a:pt x="399697" y="0"/>
                    </a:lnTo>
                    <a:cubicBezTo>
                      <a:pt x="429886" y="72854"/>
                      <a:pt x="429885" y="364269"/>
                      <a:pt x="399696" y="437122"/>
                    </a:cubicBezTo>
                    <a:lnTo>
                      <a:pt x="218561" y="437121"/>
                    </a:lnTo>
                    <a:cubicBezTo>
                      <a:pt x="97853" y="437121"/>
                      <a:pt x="0" y="339268"/>
                      <a:pt x="0" y="218560"/>
                    </a:cubicBezTo>
                    <a:lnTo>
                      <a:pt x="0" y="218561"/>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Rectangle: Rounded Corners 347">
                <a:extLst>
                  <a:ext uri="{FF2B5EF4-FFF2-40B4-BE49-F238E27FC236}">
                    <a16:creationId xmlns:a16="http://schemas.microsoft.com/office/drawing/2014/main" id="{358C62F8-3C49-4C6F-B59E-CF2BEF001032}"/>
                  </a:ext>
                </a:extLst>
              </p:cNvPr>
              <p:cNvSpPr/>
              <p:nvPr/>
            </p:nvSpPr>
            <p:spPr>
              <a:xfrm>
                <a:off x="5652688" y="3646507"/>
                <a:ext cx="730001" cy="360099"/>
              </a:xfrm>
              <a:prstGeom prst="roundRect">
                <a:avLst>
                  <a:gd name="adj" fmla="val 50000"/>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Rectangle: Rounded Corners 20">
                <a:extLst>
                  <a:ext uri="{FF2B5EF4-FFF2-40B4-BE49-F238E27FC236}">
                    <a16:creationId xmlns:a16="http://schemas.microsoft.com/office/drawing/2014/main" id="{9135A76C-AE1B-4F09-82BB-1BBB7F049A8F}"/>
                  </a:ext>
                </a:extLst>
              </p:cNvPr>
              <p:cNvSpPr/>
              <p:nvPr/>
            </p:nvSpPr>
            <p:spPr>
              <a:xfrm>
                <a:off x="5688377" y="3690866"/>
                <a:ext cx="273440" cy="274564"/>
              </a:xfrm>
              <a:custGeom>
                <a:avLst/>
                <a:gdLst>
                  <a:gd name="connsiteX0" fmla="*/ 0 w 618257"/>
                  <a:gd name="connsiteY0" fmla="*/ 218561 h 437121"/>
                  <a:gd name="connsiteX1" fmla="*/ 218561 w 618257"/>
                  <a:gd name="connsiteY1" fmla="*/ 0 h 437121"/>
                  <a:gd name="connsiteX2" fmla="*/ 399697 w 618257"/>
                  <a:gd name="connsiteY2" fmla="*/ 0 h 437121"/>
                  <a:gd name="connsiteX3" fmla="*/ 618258 w 618257"/>
                  <a:gd name="connsiteY3" fmla="*/ 218561 h 437121"/>
                  <a:gd name="connsiteX4" fmla="*/ 618257 w 618257"/>
                  <a:gd name="connsiteY4" fmla="*/ 218561 h 437121"/>
                  <a:gd name="connsiteX5" fmla="*/ 399696 w 618257"/>
                  <a:gd name="connsiteY5" fmla="*/ 437122 h 437121"/>
                  <a:gd name="connsiteX6" fmla="*/ 218561 w 618257"/>
                  <a:gd name="connsiteY6" fmla="*/ 437121 h 437121"/>
                  <a:gd name="connsiteX7" fmla="*/ 0 w 618257"/>
                  <a:gd name="connsiteY7" fmla="*/ 218560 h 437121"/>
                  <a:gd name="connsiteX8" fmla="*/ 0 w 618257"/>
                  <a:gd name="connsiteY8" fmla="*/ 218561 h 437121"/>
                  <a:gd name="connsiteX0" fmla="*/ 0 w 618258"/>
                  <a:gd name="connsiteY0" fmla="*/ 218561 h 437122"/>
                  <a:gd name="connsiteX1" fmla="*/ 218561 w 618258"/>
                  <a:gd name="connsiteY1" fmla="*/ 0 h 437122"/>
                  <a:gd name="connsiteX2" fmla="*/ 399697 w 618258"/>
                  <a:gd name="connsiteY2" fmla="*/ 0 h 437122"/>
                  <a:gd name="connsiteX3" fmla="*/ 618258 w 618258"/>
                  <a:gd name="connsiteY3" fmla="*/ 218561 h 437122"/>
                  <a:gd name="connsiteX4" fmla="*/ 399696 w 618258"/>
                  <a:gd name="connsiteY4" fmla="*/ 437122 h 437122"/>
                  <a:gd name="connsiteX5" fmla="*/ 218561 w 618258"/>
                  <a:gd name="connsiteY5" fmla="*/ 437121 h 437122"/>
                  <a:gd name="connsiteX6" fmla="*/ 0 w 618258"/>
                  <a:gd name="connsiteY6" fmla="*/ 218560 h 437122"/>
                  <a:gd name="connsiteX7" fmla="*/ 0 w 618258"/>
                  <a:gd name="connsiteY7" fmla="*/ 218561 h 437122"/>
                  <a:gd name="connsiteX0" fmla="*/ 0 w 422338"/>
                  <a:gd name="connsiteY0" fmla="*/ 218561 h 437122"/>
                  <a:gd name="connsiteX1" fmla="*/ 218561 w 422338"/>
                  <a:gd name="connsiteY1" fmla="*/ 0 h 437122"/>
                  <a:gd name="connsiteX2" fmla="*/ 399697 w 422338"/>
                  <a:gd name="connsiteY2" fmla="*/ 0 h 437122"/>
                  <a:gd name="connsiteX3" fmla="*/ 399696 w 422338"/>
                  <a:gd name="connsiteY3" fmla="*/ 437122 h 437122"/>
                  <a:gd name="connsiteX4" fmla="*/ 218561 w 422338"/>
                  <a:gd name="connsiteY4" fmla="*/ 437121 h 437122"/>
                  <a:gd name="connsiteX5" fmla="*/ 0 w 422338"/>
                  <a:gd name="connsiteY5" fmla="*/ 218560 h 437122"/>
                  <a:gd name="connsiteX6" fmla="*/ 0 w 422338"/>
                  <a:gd name="connsiteY6" fmla="*/ 218561 h 437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2338" h="437122">
                    <a:moveTo>
                      <a:pt x="0" y="218561"/>
                    </a:moveTo>
                    <a:cubicBezTo>
                      <a:pt x="0" y="97853"/>
                      <a:pt x="97853" y="0"/>
                      <a:pt x="218561" y="0"/>
                    </a:cubicBezTo>
                    <a:lnTo>
                      <a:pt x="399697" y="0"/>
                    </a:lnTo>
                    <a:cubicBezTo>
                      <a:pt x="429886" y="72854"/>
                      <a:pt x="429885" y="364269"/>
                      <a:pt x="399696" y="437122"/>
                    </a:cubicBezTo>
                    <a:lnTo>
                      <a:pt x="218561" y="437121"/>
                    </a:lnTo>
                    <a:cubicBezTo>
                      <a:pt x="97853" y="437121"/>
                      <a:pt x="0" y="339268"/>
                      <a:pt x="0" y="218560"/>
                    </a:cubicBezTo>
                    <a:lnTo>
                      <a:pt x="0" y="218561"/>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Freeform: Shape 349">
                <a:extLst>
                  <a:ext uri="{FF2B5EF4-FFF2-40B4-BE49-F238E27FC236}">
                    <a16:creationId xmlns:a16="http://schemas.microsoft.com/office/drawing/2014/main" id="{B05E09D3-D301-4B88-B6EA-5334B136BA43}"/>
                  </a:ext>
                </a:extLst>
              </p:cNvPr>
              <p:cNvSpPr/>
              <p:nvPr/>
            </p:nvSpPr>
            <p:spPr>
              <a:xfrm>
                <a:off x="4137435" y="2131665"/>
                <a:ext cx="1955548" cy="1374425"/>
              </a:xfrm>
              <a:custGeom>
                <a:avLst/>
                <a:gdLst>
                  <a:gd name="connsiteX0" fmla="*/ 0 w 1837853"/>
                  <a:gd name="connsiteY0" fmla="*/ 516047 h 1267485"/>
                  <a:gd name="connsiteX1" fmla="*/ 316871 w 1837853"/>
                  <a:gd name="connsiteY1" fmla="*/ 488887 h 1267485"/>
                  <a:gd name="connsiteX2" fmla="*/ 642796 w 1837853"/>
                  <a:gd name="connsiteY2" fmla="*/ 117695 h 1267485"/>
                  <a:gd name="connsiteX3" fmla="*/ 1186004 w 1837853"/>
                  <a:gd name="connsiteY3" fmla="*/ 0 h 1267485"/>
                  <a:gd name="connsiteX4" fmla="*/ 1394233 w 1837853"/>
                  <a:gd name="connsiteY4" fmla="*/ 81481 h 1267485"/>
                  <a:gd name="connsiteX5" fmla="*/ 1837853 w 1837853"/>
                  <a:gd name="connsiteY5" fmla="*/ 543208 h 1267485"/>
                  <a:gd name="connsiteX6" fmla="*/ 1674891 w 1837853"/>
                  <a:gd name="connsiteY6" fmla="*/ 651849 h 1267485"/>
                  <a:gd name="connsiteX7" fmla="*/ 1213164 w 1837853"/>
                  <a:gd name="connsiteY7" fmla="*/ 534154 h 1267485"/>
                  <a:gd name="connsiteX8" fmla="*/ 959667 w 1837853"/>
                  <a:gd name="connsiteY8" fmla="*/ 552261 h 1267485"/>
                  <a:gd name="connsiteX9" fmla="*/ 986827 w 1837853"/>
                  <a:gd name="connsiteY9" fmla="*/ 968721 h 1267485"/>
                  <a:gd name="connsiteX10" fmla="*/ 561315 w 1837853"/>
                  <a:gd name="connsiteY10" fmla="*/ 1249378 h 1267485"/>
                  <a:gd name="connsiteX11" fmla="*/ 18107 w 1837853"/>
                  <a:gd name="connsiteY11" fmla="*/ 1267485 h 1267485"/>
                  <a:gd name="connsiteX12" fmla="*/ 0 w 1837853"/>
                  <a:gd name="connsiteY12" fmla="*/ 516047 h 1267485"/>
                  <a:gd name="connsiteX0" fmla="*/ 0 w 1837853"/>
                  <a:gd name="connsiteY0" fmla="*/ 516047 h 1267485"/>
                  <a:gd name="connsiteX1" fmla="*/ 316871 w 1837853"/>
                  <a:gd name="connsiteY1" fmla="*/ 488887 h 1267485"/>
                  <a:gd name="connsiteX2" fmla="*/ 642796 w 1837853"/>
                  <a:gd name="connsiteY2" fmla="*/ 117695 h 1267485"/>
                  <a:gd name="connsiteX3" fmla="*/ 1186004 w 1837853"/>
                  <a:gd name="connsiteY3" fmla="*/ 0 h 1267485"/>
                  <a:gd name="connsiteX4" fmla="*/ 1394233 w 1837853"/>
                  <a:gd name="connsiteY4" fmla="*/ 81481 h 1267485"/>
                  <a:gd name="connsiteX5" fmla="*/ 1837853 w 1837853"/>
                  <a:gd name="connsiteY5" fmla="*/ 543208 h 1267485"/>
                  <a:gd name="connsiteX6" fmla="*/ 1674891 w 1837853"/>
                  <a:gd name="connsiteY6" fmla="*/ 651849 h 1267485"/>
                  <a:gd name="connsiteX7" fmla="*/ 1213164 w 1837853"/>
                  <a:gd name="connsiteY7" fmla="*/ 534154 h 1267485"/>
                  <a:gd name="connsiteX8" fmla="*/ 959667 w 1837853"/>
                  <a:gd name="connsiteY8" fmla="*/ 552261 h 1267485"/>
                  <a:gd name="connsiteX9" fmla="*/ 986827 w 1837853"/>
                  <a:gd name="connsiteY9" fmla="*/ 968721 h 1267485"/>
                  <a:gd name="connsiteX10" fmla="*/ 561315 w 1837853"/>
                  <a:gd name="connsiteY10" fmla="*/ 1249378 h 1267485"/>
                  <a:gd name="connsiteX11" fmla="*/ 18107 w 1837853"/>
                  <a:gd name="connsiteY11" fmla="*/ 1267485 h 1267485"/>
                  <a:gd name="connsiteX12" fmla="*/ 0 w 1837853"/>
                  <a:gd name="connsiteY12" fmla="*/ 516047 h 1267485"/>
                  <a:gd name="connsiteX0" fmla="*/ 0 w 1837853"/>
                  <a:gd name="connsiteY0" fmla="*/ 516047 h 1267485"/>
                  <a:gd name="connsiteX1" fmla="*/ 262550 w 1837853"/>
                  <a:gd name="connsiteY1" fmla="*/ 479834 h 1267485"/>
                  <a:gd name="connsiteX2" fmla="*/ 642796 w 1837853"/>
                  <a:gd name="connsiteY2" fmla="*/ 117695 h 1267485"/>
                  <a:gd name="connsiteX3" fmla="*/ 1186004 w 1837853"/>
                  <a:gd name="connsiteY3" fmla="*/ 0 h 1267485"/>
                  <a:gd name="connsiteX4" fmla="*/ 1394233 w 1837853"/>
                  <a:gd name="connsiteY4" fmla="*/ 81481 h 1267485"/>
                  <a:gd name="connsiteX5" fmla="*/ 1837853 w 1837853"/>
                  <a:gd name="connsiteY5" fmla="*/ 543208 h 1267485"/>
                  <a:gd name="connsiteX6" fmla="*/ 1674891 w 1837853"/>
                  <a:gd name="connsiteY6" fmla="*/ 651849 h 1267485"/>
                  <a:gd name="connsiteX7" fmla="*/ 1213164 w 1837853"/>
                  <a:gd name="connsiteY7" fmla="*/ 534154 h 1267485"/>
                  <a:gd name="connsiteX8" fmla="*/ 959667 w 1837853"/>
                  <a:gd name="connsiteY8" fmla="*/ 552261 h 1267485"/>
                  <a:gd name="connsiteX9" fmla="*/ 986827 w 1837853"/>
                  <a:gd name="connsiteY9" fmla="*/ 968721 h 1267485"/>
                  <a:gd name="connsiteX10" fmla="*/ 561315 w 1837853"/>
                  <a:gd name="connsiteY10" fmla="*/ 1249378 h 1267485"/>
                  <a:gd name="connsiteX11" fmla="*/ 18107 w 1837853"/>
                  <a:gd name="connsiteY11" fmla="*/ 1267485 h 1267485"/>
                  <a:gd name="connsiteX12" fmla="*/ 0 w 1837853"/>
                  <a:gd name="connsiteY12" fmla="*/ 516047 h 1267485"/>
                  <a:gd name="connsiteX0" fmla="*/ 0 w 1837853"/>
                  <a:gd name="connsiteY0" fmla="*/ 516047 h 1267485"/>
                  <a:gd name="connsiteX1" fmla="*/ 262550 w 1837853"/>
                  <a:gd name="connsiteY1" fmla="*/ 479834 h 1267485"/>
                  <a:gd name="connsiteX2" fmla="*/ 615635 w 1837853"/>
                  <a:gd name="connsiteY2" fmla="*/ 126748 h 1267485"/>
                  <a:gd name="connsiteX3" fmla="*/ 1186004 w 1837853"/>
                  <a:gd name="connsiteY3" fmla="*/ 0 h 1267485"/>
                  <a:gd name="connsiteX4" fmla="*/ 1394233 w 1837853"/>
                  <a:gd name="connsiteY4" fmla="*/ 81481 h 1267485"/>
                  <a:gd name="connsiteX5" fmla="*/ 1837853 w 1837853"/>
                  <a:gd name="connsiteY5" fmla="*/ 543208 h 1267485"/>
                  <a:gd name="connsiteX6" fmla="*/ 1674891 w 1837853"/>
                  <a:gd name="connsiteY6" fmla="*/ 651849 h 1267485"/>
                  <a:gd name="connsiteX7" fmla="*/ 1213164 w 1837853"/>
                  <a:gd name="connsiteY7" fmla="*/ 534154 h 1267485"/>
                  <a:gd name="connsiteX8" fmla="*/ 959667 w 1837853"/>
                  <a:gd name="connsiteY8" fmla="*/ 552261 h 1267485"/>
                  <a:gd name="connsiteX9" fmla="*/ 986827 w 1837853"/>
                  <a:gd name="connsiteY9" fmla="*/ 968721 h 1267485"/>
                  <a:gd name="connsiteX10" fmla="*/ 561315 w 1837853"/>
                  <a:gd name="connsiteY10" fmla="*/ 1249378 h 1267485"/>
                  <a:gd name="connsiteX11" fmla="*/ 18107 w 1837853"/>
                  <a:gd name="connsiteY11" fmla="*/ 1267485 h 1267485"/>
                  <a:gd name="connsiteX12" fmla="*/ 0 w 1837853"/>
                  <a:gd name="connsiteY12" fmla="*/ 516047 h 1267485"/>
                  <a:gd name="connsiteX0" fmla="*/ 0 w 1837853"/>
                  <a:gd name="connsiteY0" fmla="*/ 516047 h 1267485"/>
                  <a:gd name="connsiteX1" fmla="*/ 262550 w 1837853"/>
                  <a:gd name="connsiteY1" fmla="*/ 479834 h 1267485"/>
                  <a:gd name="connsiteX2" fmla="*/ 615635 w 1837853"/>
                  <a:gd name="connsiteY2" fmla="*/ 126748 h 1267485"/>
                  <a:gd name="connsiteX3" fmla="*/ 1186004 w 1837853"/>
                  <a:gd name="connsiteY3" fmla="*/ 0 h 1267485"/>
                  <a:gd name="connsiteX4" fmla="*/ 1394233 w 1837853"/>
                  <a:gd name="connsiteY4" fmla="*/ 81481 h 1267485"/>
                  <a:gd name="connsiteX5" fmla="*/ 1837853 w 1837853"/>
                  <a:gd name="connsiteY5" fmla="*/ 543208 h 1267485"/>
                  <a:gd name="connsiteX6" fmla="*/ 1674891 w 1837853"/>
                  <a:gd name="connsiteY6" fmla="*/ 651849 h 1267485"/>
                  <a:gd name="connsiteX7" fmla="*/ 1213164 w 1837853"/>
                  <a:gd name="connsiteY7" fmla="*/ 534154 h 1267485"/>
                  <a:gd name="connsiteX8" fmla="*/ 959667 w 1837853"/>
                  <a:gd name="connsiteY8" fmla="*/ 552261 h 1267485"/>
                  <a:gd name="connsiteX9" fmla="*/ 986827 w 1837853"/>
                  <a:gd name="connsiteY9" fmla="*/ 968721 h 1267485"/>
                  <a:gd name="connsiteX10" fmla="*/ 561315 w 1837853"/>
                  <a:gd name="connsiteY10" fmla="*/ 1249378 h 1267485"/>
                  <a:gd name="connsiteX11" fmla="*/ 18107 w 1837853"/>
                  <a:gd name="connsiteY11" fmla="*/ 1267485 h 1267485"/>
                  <a:gd name="connsiteX12" fmla="*/ 0 w 1837853"/>
                  <a:gd name="connsiteY12" fmla="*/ 516047 h 1267485"/>
                  <a:gd name="connsiteX0" fmla="*/ 0 w 1837853"/>
                  <a:gd name="connsiteY0" fmla="*/ 516047 h 1267485"/>
                  <a:gd name="connsiteX1" fmla="*/ 262550 w 1837853"/>
                  <a:gd name="connsiteY1" fmla="*/ 479834 h 1267485"/>
                  <a:gd name="connsiteX2" fmla="*/ 615635 w 1837853"/>
                  <a:gd name="connsiteY2" fmla="*/ 126748 h 1267485"/>
                  <a:gd name="connsiteX3" fmla="*/ 1186004 w 1837853"/>
                  <a:gd name="connsiteY3" fmla="*/ 0 h 1267485"/>
                  <a:gd name="connsiteX4" fmla="*/ 1394233 w 1837853"/>
                  <a:gd name="connsiteY4" fmla="*/ 81481 h 1267485"/>
                  <a:gd name="connsiteX5" fmla="*/ 1837853 w 1837853"/>
                  <a:gd name="connsiteY5" fmla="*/ 543208 h 1267485"/>
                  <a:gd name="connsiteX6" fmla="*/ 1674891 w 1837853"/>
                  <a:gd name="connsiteY6" fmla="*/ 651849 h 1267485"/>
                  <a:gd name="connsiteX7" fmla="*/ 1213164 w 1837853"/>
                  <a:gd name="connsiteY7" fmla="*/ 534154 h 1267485"/>
                  <a:gd name="connsiteX8" fmla="*/ 959667 w 1837853"/>
                  <a:gd name="connsiteY8" fmla="*/ 552261 h 1267485"/>
                  <a:gd name="connsiteX9" fmla="*/ 986827 w 1837853"/>
                  <a:gd name="connsiteY9" fmla="*/ 968721 h 1267485"/>
                  <a:gd name="connsiteX10" fmla="*/ 561315 w 1837853"/>
                  <a:gd name="connsiteY10" fmla="*/ 1249378 h 1267485"/>
                  <a:gd name="connsiteX11" fmla="*/ 18107 w 1837853"/>
                  <a:gd name="connsiteY11" fmla="*/ 1267485 h 1267485"/>
                  <a:gd name="connsiteX12" fmla="*/ 0 w 1837853"/>
                  <a:gd name="connsiteY12" fmla="*/ 516047 h 1267485"/>
                  <a:gd name="connsiteX0" fmla="*/ 0 w 1837853"/>
                  <a:gd name="connsiteY0" fmla="*/ 516047 h 1267485"/>
                  <a:gd name="connsiteX1" fmla="*/ 262550 w 1837853"/>
                  <a:gd name="connsiteY1" fmla="*/ 479834 h 1267485"/>
                  <a:gd name="connsiteX2" fmla="*/ 615635 w 1837853"/>
                  <a:gd name="connsiteY2" fmla="*/ 126748 h 1267485"/>
                  <a:gd name="connsiteX3" fmla="*/ 1186004 w 1837853"/>
                  <a:gd name="connsiteY3" fmla="*/ 0 h 1267485"/>
                  <a:gd name="connsiteX4" fmla="*/ 1394233 w 1837853"/>
                  <a:gd name="connsiteY4" fmla="*/ 81481 h 1267485"/>
                  <a:gd name="connsiteX5" fmla="*/ 1837853 w 1837853"/>
                  <a:gd name="connsiteY5" fmla="*/ 543208 h 1267485"/>
                  <a:gd name="connsiteX6" fmla="*/ 1674891 w 1837853"/>
                  <a:gd name="connsiteY6" fmla="*/ 651849 h 1267485"/>
                  <a:gd name="connsiteX7" fmla="*/ 1213164 w 1837853"/>
                  <a:gd name="connsiteY7" fmla="*/ 534154 h 1267485"/>
                  <a:gd name="connsiteX8" fmla="*/ 959667 w 1837853"/>
                  <a:gd name="connsiteY8" fmla="*/ 552261 h 1267485"/>
                  <a:gd name="connsiteX9" fmla="*/ 986827 w 1837853"/>
                  <a:gd name="connsiteY9" fmla="*/ 968721 h 1267485"/>
                  <a:gd name="connsiteX10" fmla="*/ 561315 w 1837853"/>
                  <a:gd name="connsiteY10" fmla="*/ 1249378 h 1267485"/>
                  <a:gd name="connsiteX11" fmla="*/ 18107 w 1837853"/>
                  <a:gd name="connsiteY11" fmla="*/ 1267485 h 1267485"/>
                  <a:gd name="connsiteX12" fmla="*/ 0 w 1837853"/>
                  <a:gd name="connsiteY12" fmla="*/ 516047 h 1267485"/>
                  <a:gd name="connsiteX0" fmla="*/ 0 w 1837853"/>
                  <a:gd name="connsiteY0" fmla="*/ 516047 h 1267485"/>
                  <a:gd name="connsiteX1" fmla="*/ 262550 w 1837853"/>
                  <a:gd name="connsiteY1" fmla="*/ 479834 h 1267485"/>
                  <a:gd name="connsiteX2" fmla="*/ 615635 w 1837853"/>
                  <a:gd name="connsiteY2" fmla="*/ 126748 h 1267485"/>
                  <a:gd name="connsiteX3" fmla="*/ 1186004 w 1837853"/>
                  <a:gd name="connsiteY3" fmla="*/ 0 h 1267485"/>
                  <a:gd name="connsiteX4" fmla="*/ 1394233 w 1837853"/>
                  <a:gd name="connsiteY4" fmla="*/ 81481 h 1267485"/>
                  <a:gd name="connsiteX5" fmla="*/ 1837853 w 1837853"/>
                  <a:gd name="connsiteY5" fmla="*/ 543208 h 1267485"/>
                  <a:gd name="connsiteX6" fmla="*/ 1674891 w 1837853"/>
                  <a:gd name="connsiteY6" fmla="*/ 651849 h 1267485"/>
                  <a:gd name="connsiteX7" fmla="*/ 1213164 w 1837853"/>
                  <a:gd name="connsiteY7" fmla="*/ 534154 h 1267485"/>
                  <a:gd name="connsiteX8" fmla="*/ 959667 w 1837853"/>
                  <a:gd name="connsiteY8" fmla="*/ 552261 h 1267485"/>
                  <a:gd name="connsiteX9" fmla="*/ 986827 w 1837853"/>
                  <a:gd name="connsiteY9" fmla="*/ 968721 h 1267485"/>
                  <a:gd name="connsiteX10" fmla="*/ 561315 w 1837853"/>
                  <a:gd name="connsiteY10" fmla="*/ 1249378 h 1267485"/>
                  <a:gd name="connsiteX11" fmla="*/ 18107 w 1837853"/>
                  <a:gd name="connsiteY11" fmla="*/ 1267485 h 1267485"/>
                  <a:gd name="connsiteX12" fmla="*/ 0 w 1837853"/>
                  <a:gd name="connsiteY12" fmla="*/ 516047 h 1267485"/>
                  <a:gd name="connsiteX0" fmla="*/ 0 w 1837853"/>
                  <a:gd name="connsiteY0" fmla="*/ 534154 h 1285592"/>
                  <a:gd name="connsiteX1" fmla="*/ 262550 w 1837853"/>
                  <a:gd name="connsiteY1" fmla="*/ 497941 h 1285592"/>
                  <a:gd name="connsiteX2" fmla="*/ 615635 w 1837853"/>
                  <a:gd name="connsiteY2" fmla="*/ 144855 h 1285592"/>
                  <a:gd name="connsiteX3" fmla="*/ 1231271 w 1837853"/>
                  <a:gd name="connsiteY3" fmla="*/ 0 h 1285592"/>
                  <a:gd name="connsiteX4" fmla="*/ 1394233 w 1837853"/>
                  <a:gd name="connsiteY4" fmla="*/ 99588 h 1285592"/>
                  <a:gd name="connsiteX5" fmla="*/ 1837853 w 1837853"/>
                  <a:gd name="connsiteY5" fmla="*/ 561315 h 1285592"/>
                  <a:gd name="connsiteX6" fmla="*/ 1674891 w 1837853"/>
                  <a:gd name="connsiteY6" fmla="*/ 669956 h 1285592"/>
                  <a:gd name="connsiteX7" fmla="*/ 1213164 w 1837853"/>
                  <a:gd name="connsiteY7" fmla="*/ 552261 h 1285592"/>
                  <a:gd name="connsiteX8" fmla="*/ 959667 w 1837853"/>
                  <a:gd name="connsiteY8" fmla="*/ 570368 h 1285592"/>
                  <a:gd name="connsiteX9" fmla="*/ 986827 w 1837853"/>
                  <a:gd name="connsiteY9" fmla="*/ 986828 h 1285592"/>
                  <a:gd name="connsiteX10" fmla="*/ 561315 w 1837853"/>
                  <a:gd name="connsiteY10" fmla="*/ 1267485 h 1285592"/>
                  <a:gd name="connsiteX11" fmla="*/ 18107 w 1837853"/>
                  <a:gd name="connsiteY11" fmla="*/ 1285592 h 1285592"/>
                  <a:gd name="connsiteX12" fmla="*/ 0 w 1837853"/>
                  <a:gd name="connsiteY12" fmla="*/ 534154 h 1285592"/>
                  <a:gd name="connsiteX0" fmla="*/ 0 w 1837853"/>
                  <a:gd name="connsiteY0" fmla="*/ 534154 h 1285592"/>
                  <a:gd name="connsiteX1" fmla="*/ 262550 w 1837853"/>
                  <a:gd name="connsiteY1" fmla="*/ 497941 h 1285592"/>
                  <a:gd name="connsiteX2" fmla="*/ 615635 w 1837853"/>
                  <a:gd name="connsiteY2" fmla="*/ 144855 h 1285592"/>
                  <a:gd name="connsiteX3" fmla="*/ 1231271 w 1837853"/>
                  <a:gd name="connsiteY3" fmla="*/ 0 h 1285592"/>
                  <a:gd name="connsiteX4" fmla="*/ 1394233 w 1837853"/>
                  <a:gd name="connsiteY4" fmla="*/ 99588 h 1285592"/>
                  <a:gd name="connsiteX5" fmla="*/ 1837853 w 1837853"/>
                  <a:gd name="connsiteY5" fmla="*/ 561315 h 1285592"/>
                  <a:gd name="connsiteX6" fmla="*/ 1674891 w 1837853"/>
                  <a:gd name="connsiteY6" fmla="*/ 669956 h 1285592"/>
                  <a:gd name="connsiteX7" fmla="*/ 1213164 w 1837853"/>
                  <a:gd name="connsiteY7" fmla="*/ 552261 h 1285592"/>
                  <a:gd name="connsiteX8" fmla="*/ 959667 w 1837853"/>
                  <a:gd name="connsiteY8" fmla="*/ 570368 h 1285592"/>
                  <a:gd name="connsiteX9" fmla="*/ 986827 w 1837853"/>
                  <a:gd name="connsiteY9" fmla="*/ 986828 h 1285592"/>
                  <a:gd name="connsiteX10" fmla="*/ 561315 w 1837853"/>
                  <a:gd name="connsiteY10" fmla="*/ 1267485 h 1285592"/>
                  <a:gd name="connsiteX11" fmla="*/ 18107 w 1837853"/>
                  <a:gd name="connsiteY11" fmla="*/ 1285592 h 1285592"/>
                  <a:gd name="connsiteX12" fmla="*/ 0 w 1837853"/>
                  <a:gd name="connsiteY12" fmla="*/ 534154 h 1285592"/>
                  <a:gd name="connsiteX0" fmla="*/ 0 w 1837853"/>
                  <a:gd name="connsiteY0" fmla="*/ 534154 h 1285592"/>
                  <a:gd name="connsiteX1" fmla="*/ 262550 w 1837853"/>
                  <a:gd name="connsiteY1" fmla="*/ 497941 h 1285592"/>
                  <a:gd name="connsiteX2" fmla="*/ 615635 w 1837853"/>
                  <a:gd name="connsiteY2" fmla="*/ 144855 h 1285592"/>
                  <a:gd name="connsiteX3" fmla="*/ 1267485 w 1837853"/>
                  <a:gd name="connsiteY3" fmla="*/ 0 h 1285592"/>
                  <a:gd name="connsiteX4" fmla="*/ 1394233 w 1837853"/>
                  <a:gd name="connsiteY4" fmla="*/ 99588 h 1285592"/>
                  <a:gd name="connsiteX5" fmla="*/ 1837853 w 1837853"/>
                  <a:gd name="connsiteY5" fmla="*/ 561315 h 1285592"/>
                  <a:gd name="connsiteX6" fmla="*/ 1674891 w 1837853"/>
                  <a:gd name="connsiteY6" fmla="*/ 669956 h 1285592"/>
                  <a:gd name="connsiteX7" fmla="*/ 1213164 w 1837853"/>
                  <a:gd name="connsiteY7" fmla="*/ 552261 h 1285592"/>
                  <a:gd name="connsiteX8" fmla="*/ 959667 w 1837853"/>
                  <a:gd name="connsiteY8" fmla="*/ 570368 h 1285592"/>
                  <a:gd name="connsiteX9" fmla="*/ 986827 w 1837853"/>
                  <a:gd name="connsiteY9" fmla="*/ 986828 h 1285592"/>
                  <a:gd name="connsiteX10" fmla="*/ 561315 w 1837853"/>
                  <a:gd name="connsiteY10" fmla="*/ 1267485 h 1285592"/>
                  <a:gd name="connsiteX11" fmla="*/ 18107 w 1837853"/>
                  <a:gd name="connsiteY11" fmla="*/ 1285592 h 1285592"/>
                  <a:gd name="connsiteX12" fmla="*/ 0 w 1837853"/>
                  <a:gd name="connsiteY12" fmla="*/ 534154 h 1285592"/>
                  <a:gd name="connsiteX0" fmla="*/ 0 w 1837853"/>
                  <a:gd name="connsiteY0" fmla="*/ 479833 h 1231271"/>
                  <a:gd name="connsiteX1" fmla="*/ 262550 w 1837853"/>
                  <a:gd name="connsiteY1" fmla="*/ 443620 h 1231271"/>
                  <a:gd name="connsiteX2" fmla="*/ 615635 w 1837853"/>
                  <a:gd name="connsiteY2" fmla="*/ 90534 h 1231271"/>
                  <a:gd name="connsiteX3" fmla="*/ 1240325 w 1837853"/>
                  <a:gd name="connsiteY3" fmla="*/ 0 h 1231271"/>
                  <a:gd name="connsiteX4" fmla="*/ 1394233 w 1837853"/>
                  <a:gd name="connsiteY4" fmla="*/ 45267 h 1231271"/>
                  <a:gd name="connsiteX5" fmla="*/ 1837853 w 1837853"/>
                  <a:gd name="connsiteY5" fmla="*/ 506994 h 1231271"/>
                  <a:gd name="connsiteX6" fmla="*/ 1674891 w 1837853"/>
                  <a:gd name="connsiteY6" fmla="*/ 615635 h 1231271"/>
                  <a:gd name="connsiteX7" fmla="*/ 1213164 w 1837853"/>
                  <a:gd name="connsiteY7" fmla="*/ 497940 h 1231271"/>
                  <a:gd name="connsiteX8" fmla="*/ 959667 w 1837853"/>
                  <a:gd name="connsiteY8" fmla="*/ 516047 h 1231271"/>
                  <a:gd name="connsiteX9" fmla="*/ 986827 w 1837853"/>
                  <a:gd name="connsiteY9" fmla="*/ 932507 h 1231271"/>
                  <a:gd name="connsiteX10" fmla="*/ 561315 w 1837853"/>
                  <a:gd name="connsiteY10" fmla="*/ 1213164 h 1231271"/>
                  <a:gd name="connsiteX11" fmla="*/ 18107 w 1837853"/>
                  <a:gd name="connsiteY11" fmla="*/ 1231271 h 1231271"/>
                  <a:gd name="connsiteX12" fmla="*/ 0 w 1837853"/>
                  <a:gd name="connsiteY12" fmla="*/ 479833 h 1231271"/>
                  <a:gd name="connsiteX0" fmla="*/ 0 w 1837853"/>
                  <a:gd name="connsiteY0" fmla="*/ 479833 h 1231271"/>
                  <a:gd name="connsiteX1" fmla="*/ 262550 w 1837853"/>
                  <a:gd name="connsiteY1" fmla="*/ 443620 h 1231271"/>
                  <a:gd name="connsiteX2" fmla="*/ 615635 w 1837853"/>
                  <a:gd name="connsiteY2" fmla="*/ 90534 h 1231271"/>
                  <a:gd name="connsiteX3" fmla="*/ 1240325 w 1837853"/>
                  <a:gd name="connsiteY3" fmla="*/ 0 h 1231271"/>
                  <a:gd name="connsiteX4" fmla="*/ 1394233 w 1837853"/>
                  <a:gd name="connsiteY4" fmla="*/ 45267 h 1231271"/>
                  <a:gd name="connsiteX5" fmla="*/ 1837853 w 1837853"/>
                  <a:gd name="connsiteY5" fmla="*/ 506994 h 1231271"/>
                  <a:gd name="connsiteX6" fmla="*/ 1674891 w 1837853"/>
                  <a:gd name="connsiteY6" fmla="*/ 615635 h 1231271"/>
                  <a:gd name="connsiteX7" fmla="*/ 1213164 w 1837853"/>
                  <a:gd name="connsiteY7" fmla="*/ 497940 h 1231271"/>
                  <a:gd name="connsiteX8" fmla="*/ 959667 w 1837853"/>
                  <a:gd name="connsiteY8" fmla="*/ 516047 h 1231271"/>
                  <a:gd name="connsiteX9" fmla="*/ 986827 w 1837853"/>
                  <a:gd name="connsiteY9" fmla="*/ 932507 h 1231271"/>
                  <a:gd name="connsiteX10" fmla="*/ 561315 w 1837853"/>
                  <a:gd name="connsiteY10" fmla="*/ 1213164 h 1231271"/>
                  <a:gd name="connsiteX11" fmla="*/ 18107 w 1837853"/>
                  <a:gd name="connsiteY11" fmla="*/ 1231271 h 1231271"/>
                  <a:gd name="connsiteX12" fmla="*/ 0 w 1837853"/>
                  <a:gd name="connsiteY12" fmla="*/ 479833 h 1231271"/>
                  <a:gd name="connsiteX0" fmla="*/ 0 w 1837853"/>
                  <a:gd name="connsiteY0" fmla="*/ 479833 h 1231271"/>
                  <a:gd name="connsiteX1" fmla="*/ 262550 w 1837853"/>
                  <a:gd name="connsiteY1" fmla="*/ 443620 h 1231271"/>
                  <a:gd name="connsiteX2" fmla="*/ 615635 w 1837853"/>
                  <a:gd name="connsiteY2" fmla="*/ 90534 h 1231271"/>
                  <a:gd name="connsiteX3" fmla="*/ 1240325 w 1837853"/>
                  <a:gd name="connsiteY3" fmla="*/ 0 h 1231271"/>
                  <a:gd name="connsiteX4" fmla="*/ 1394233 w 1837853"/>
                  <a:gd name="connsiteY4" fmla="*/ 45267 h 1231271"/>
                  <a:gd name="connsiteX5" fmla="*/ 1837853 w 1837853"/>
                  <a:gd name="connsiteY5" fmla="*/ 506994 h 1231271"/>
                  <a:gd name="connsiteX6" fmla="*/ 1674891 w 1837853"/>
                  <a:gd name="connsiteY6" fmla="*/ 615635 h 1231271"/>
                  <a:gd name="connsiteX7" fmla="*/ 1213164 w 1837853"/>
                  <a:gd name="connsiteY7" fmla="*/ 461727 h 1231271"/>
                  <a:gd name="connsiteX8" fmla="*/ 959667 w 1837853"/>
                  <a:gd name="connsiteY8" fmla="*/ 516047 h 1231271"/>
                  <a:gd name="connsiteX9" fmla="*/ 986827 w 1837853"/>
                  <a:gd name="connsiteY9" fmla="*/ 932507 h 1231271"/>
                  <a:gd name="connsiteX10" fmla="*/ 561315 w 1837853"/>
                  <a:gd name="connsiteY10" fmla="*/ 1213164 h 1231271"/>
                  <a:gd name="connsiteX11" fmla="*/ 18107 w 1837853"/>
                  <a:gd name="connsiteY11" fmla="*/ 1231271 h 1231271"/>
                  <a:gd name="connsiteX12" fmla="*/ 0 w 1837853"/>
                  <a:gd name="connsiteY12" fmla="*/ 479833 h 1231271"/>
                  <a:gd name="connsiteX0" fmla="*/ 0 w 1837853"/>
                  <a:gd name="connsiteY0" fmla="*/ 479833 h 1231271"/>
                  <a:gd name="connsiteX1" fmla="*/ 262550 w 1837853"/>
                  <a:gd name="connsiteY1" fmla="*/ 443620 h 1231271"/>
                  <a:gd name="connsiteX2" fmla="*/ 615635 w 1837853"/>
                  <a:gd name="connsiteY2" fmla="*/ 90534 h 1231271"/>
                  <a:gd name="connsiteX3" fmla="*/ 1240325 w 1837853"/>
                  <a:gd name="connsiteY3" fmla="*/ 0 h 1231271"/>
                  <a:gd name="connsiteX4" fmla="*/ 1394233 w 1837853"/>
                  <a:gd name="connsiteY4" fmla="*/ 45267 h 1231271"/>
                  <a:gd name="connsiteX5" fmla="*/ 1837853 w 1837853"/>
                  <a:gd name="connsiteY5" fmla="*/ 506994 h 1231271"/>
                  <a:gd name="connsiteX6" fmla="*/ 1674891 w 1837853"/>
                  <a:gd name="connsiteY6" fmla="*/ 615635 h 1231271"/>
                  <a:gd name="connsiteX7" fmla="*/ 1213164 w 1837853"/>
                  <a:gd name="connsiteY7" fmla="*/ 461727 h 1231271"/>
                  <a:gd name="connsiteX8" fmla="*/ 959667 w 1837853"/>
                  <a:gd name="connsiteY8" fmla="*/ 516047 h 1231271"/>
                  <a:gd name="connsiteX9" fmla="*/ 986827 w 1837853"/>
                  <a:gd name="connsiteY9" fmla="*/ 932507 h 1231271"/>
                  <a:gd name="connsiteX10" fmla="*/ 561315 w 1837853"/>
                  <a:gd name="connsiteY10" fmla="*/ 1213164 h 1231271"/>
                  <a:gd name="connsiteX11" fmla="*/ 18107 w 1837853"/>
                  <a:gd name="connsiteY11" fmla="*/ 1231271 h 1231271"/>
                  <a:gd name="connsiteX12" fmla="*/ 0 w 1837853"/>
                  <a:gd name="connsiteY12" fmla="*/ 479833 h 1231271"/>
                  <a:gd name="connsiteX0" fmla="*/ 0 w 1837853"/>
                  <a:gd name="connsiteY0" fmla="*/ 479833 h 1231271"/>
                  <a:gd name="connsiteX1" fmla="*/ 262550 w 1837853"/>
                  <a:gd name="connsiteY1" fmla="*/ 443620 h 1231271"/>
                  <a:gd name="connsiteX2" fmla="*/ 615635 w 1837853"/>
                  <a:gd name="connsiteY2" fmla="*/ 90534 h 1231271"/>
                  <a:gd name="connsiteX3" fmla="*/ 1240325 w 1837853"/>
                  <a:gd name="connsiteY3" fmla="*/ 0 h 1231271"/>
                  <a:gd name="connsiteX4" fmla="*/ 1394233 w 1837853"/>
                  <a:gd name="connsiteY4" fmla="*/ 45267 h 1231271"/>
                  <a:gd name="connsiteX5" fmla="*/ 1837853 w 1837853"/>
                  <a:gd name="connsiteY5" fmla="*/ 506994 h 1231271"/>
                  <a:gd name="connsiteX6" fmla="*/ 1674891 w 1837853"/>
                  <a:gd name="connsiteY6" fmla="*/ 615635 h 1231271"/>
                  <a:gd name="connsiteX7" fmla="*/ 1195057 w 1837853"/>
                  <a:gd name="connsiteY7" fmla="*/ 425513 h 1231271"/>
                  <a:gd name="connsiteX8" fmla="*/ 959667 w 1837853"/>
                  <a:gd name="connsiteY8" fmla="*/ 516047 h 1231271"/>
                  <a:gd name="connsiteX9" fmla="*/ 986827 w 1837853"/>
                  <a:gd name="connsiteY9" fmla="*/ 932507 h 1231271"/>
                  <a:gd name="connsiteX10" fmla="*/ 561315 w 1837853"/>
                  <a:gd name="connsiteY10" fmla="*/ 1213164 h 1231271"/>
                  <a:gd name="connsiteX11" fmla="*/ 18107 w 1837853"/>
                  <a:gd name="connsiteY11" fmla="*/ 1231271 h 1231271"/>
                  <a:gd name="connsiteX12" fmla="*/ 0 w 1837853"/>
                  <a:gd name="connsiteY12" fmla="*/ 479833 h 1231271"/>
                  <a:gd name="connsiteX0" fmla="*/ 0 w 1837853"/>
                  <a:gd name="connsiteY0" fmla="*/ 479833 h 1231271"/>
                  <a:gd name="connsiteX1" fmla="*/ 262550 w 1837853"/>
                  <a:gd name="connsiteY1" fmla="*/ 443620 h 1231271"/>
                  <a:gd name="connsiteX2" fmla="*/ 615635 w 1837853"/>
                  <a:gd name="connsiteY2" fmla="*/ 90534 h 1231271"/>
                  <a:gd name="connsiteX3" fmla="*/ 1240325 w 1837853"/>
                  <a:gd name="connsiteY3" fmla="*/ 0 h 1231271"/>
                  <a:gd name="connsiteX4" fmla="*/ 1394233 w 1837853"/>
                  <a:gd name="connsiteY4" fmla="*/ 45267 h 1231271"/>
                  <a:gd name="connsiteX5" fmla="*/ 1837853 w 1837853"/>
                  <a:gd name="connsiteY5" fmla="*/ 506994 h 1231271"/>
                  <a:gd name="connsiteX6" fmla="*/ 1674891 w 1837853"/>
                  <a:gd name="connsiteY6" fmla="*/ 615635 h 1231271"/>
                  <a:gd name="connsiteX7" fmla="*/ 1195057 w 1837853"/>
                  <a:gd name="connsiteY7" fmla="*/ 425513 h 1231271"/>
                  <a:gd name="connsiteX8" fmla="*/ 959667 w 1837853"/>
                  <a:gd name="connsiteY8" fmla="*/ 516047 h 1231271"/>
                  <a:gd name="connsiteX9" fmla="*/ 986827 w 1837853"/>
                  <a:gd name="connsiteY9" fmla="*/ 932507 h 1231271"/>
                  <a:gd name="connsiteX10" fmla="*/ 561315 w 1837853"/>
                  <a:gd name="connsiteY10" fmla="*/ 1213164 h 1231271"/>
                  <a:gd name="connsiteX11" fmla="*/ 18107 w 1837853"/>
                  <a:gd name="connsiteY11" fmla="*/ 1231271 h 1231271"/>
                  <a:gd name="connsiteX12" fmla="*/ 0 w 1837853"/>
                  <a:gd name="connsiteY12" fmla="*/ 479833 h 1231271"/>
                  <a:gd name="connsiteX0" fmla="*/ 0 w 1837853"/>
                  <a:gd name="connsiteY0" fmla="*/ 479833 h 1231271"/>
                  <a:gd name="connsiteX1" fmla="*/ 262550 w 1837853"/>
                  <a:gd name="connsiteY1" fmla="*/ 443620 h 1231271"/>
                  <a:gd name="connsiteX2" fmla="*/ 615635 w 1837853"/>
                  <a:gd name="connsiteY2" fmla="*/ 90534 h 1231271"/>
                  <a:gd name="connsiteX3" fmla="*/ 1240325 w 1837853"/>
                  <a:gd name="connsiteY3" fmla="*/ 0 h 1231271"/>
                  <a:gd name="connsiteX4" fmla="*/ 1394233 w 1837853"/>
                  <a:gd name="connsiteY4" fmla="*/ 45267 h 1231271"/>
                  <a:gd name="connsiteX5" fmla="*/ 1837853 w 1837853"/>
                  <a:gd name="connsiteY5" fmla="*/ 506994 h 1231271"/>
                  <a:gd name="connsiteX6" fmla="*/ 1674891 w 1837853"/>
                  <a:gd name="connsiteY6" fmla="*/ 615635 h 1231271"/>
                  <a:gd name="connsiteX7" fmla="*/ 1195057 w 1837853"/>
                  <a:gd name="connsiteY7" fmla="*/ 425513 h 1231271"/>
                  <a:gd name="connsiteX8" fmla="*/ 959667 w 1837853"/>
                  <a:gd name="connsiteY8" fmla="*/ 516047 h 1231271"/>
                  <a:gd name="connsiteX9" fmla="*/ 986827 w 1837853"/>
                  <a:gd name="connsiteY9" fmla="*/ 932507 h 1231271"/>
                  <a:gd name="connsiteX10" fmla="*/ 561315 w 1837853"/>
                  <a:gd name="connsiteY10" fmla="*/ 1213164 h 1231271"/>
                  <a:gd name="connsiteX11" fmla="*/ 18107 w 1837853"/>
                  <a:gd name="connsiteY11" fmla="*/ 1231271 h 1231271"/>
                  <a:gd name="connsiteX12" fmla="*/ 0 w 1837853"/>
                  <a:gd name="connsiteY12" fmla="*/ 479833 h 1231271"/>
                  <a:gd name="connsiteX0" fmla="*/ 0 w 1837853"/>
                  <a:gd name="connsiteY0" fmla="*/ 479833 h 1231271"/>
                  <a:gd name="connsiteX1" fmla="*/ 262550 w 1837853"/>
                  <a:gd name="connsiteY1" fmla="*/ 443620 h 1231271"/>
                  <a:gd name="connsiteX2" fmla="*/ 615635 w 1837853"/>
                  <a:gd name="connsiteY2" fmla="*/ 90534 h 1231271"/>
                  <a:gd name="connsiteX3" fmla="*/ 1240325 w 1837853"/>
                  <a:gd name="connsiteY3" fmla="*/ 0 h 1231271"/>
                  <a:gd name="connsiteX4" fmla="*/ 1394233 w 1837853"/>
                  <a:gd name="connsiteY4" fmla="*/ 45267 h 1231271"/>
                  <a:gd name="connsiteX5" fmla="*/ 1837853 w 1837853"/>
                  <a:gd name="connsiteY5" fmla="*/ 506994 h 1231271"/>
                  <a:gd name="connsiteX6" fmla="*/ 1674891 w 1837853"/>
                  <a:gd name="connsiteY6" fmla="*/ 615635 h 1231271"/>
                  <a:gd name="connsiteX7" fmla="*/ 1195057 w 1837853"/>
                  <a:gd name="connsiteY7" fmla="*/ 425513 h 1231271"/>
                  <a:gd name="connsiteX8" fmla="*/ 959667 w 1837853"/>
                  <a:gd name="connsiteY8" fmla="*/ 516047 h 1231271"/>
                  <a:gd name="connsiteX9" fmla="*/ 986827 w 1837853"/>
                  <a:gd name="connsiteY9" fmla="*/ 932507 h 1231271"/>
                  <a:gd name="connsiteX10" fmla="*/ 561315 w 1837853"/>
                  <a:gd name="connsiteY10" fmla="*/ 1213164 h 1231271"/>
                  <a:gd name="connsiteX11" fmla="*/ 18107 w 1837853"/>
                  <a:gd name="connsiteY11" fmla="*/ 1231271 h 1231271"/>
                  <a:gd name="connsiteX12" fmla="*/ 0 w 1837853"/>
                  <a:gd name="connsiteY12" fmla="*/ 479833 h 1231271"/>
                  <a:gd name="connsiteX0" fmla="*/ 0 w 1837853"/>
                  <a:gd name="connsiteY0" fmla="*/ 479833 h 1231271"/>
                  <a:gd name="connsiteX1" fmla="*/ 262550 w 1837853"/>
                  <a:gd name="connsiteY1" fmla="*/ 443620 h 1231271"/>
                  <a:gd name="connsiteX2" fmla="*/ 615635 w 1837853"/>
                  <a:gd name="connsiteY2" fmla="*/ 90534 h 1231271"/>
                  <a:gd name="connsiteX3" fmla="*/ 1240325 w 1837853"/>
                  <a:gd name="connsiteY3" fmla="*/ 0 h 1231271"/>
                  <a:gd name="connsiteX4" fmla="*/ 1394233 w 1837853"/>
                  <a:gd name="connsiteY4" fmla="*/ 45267 h 1231271"/>
                  <a:gd name="connsiteX5" fmla="*/ 1837853 w 1837853"/>
                  <a:gd name="connsiteY5" fmla="*/ 506994 h 1231271"/>
                  <a:gd name="connsiteX6" fmla="*/ 1674891 w 1837853"/>
                  <a:gd name="connsiteY6" fmla="*/ 615635 h 1231271"/>
                  <a:gd name="connsiteX7" fmla="*/ 1195057 w 1837853"/>
                  <a:gd name="connsiteY7" fmla="*/ 425513 h 1231271"/>
                  <a:gd name="connsiteX8" fmla="*/ 959667 w 1837853"/>
                  <a:gd name="connsiteY8" fmla="*/ 516047 h 1231271"/>
                  <a:gd name="connsiteX9" fmla="*/ 986827 w 1837853"/>
                  <a:gd name="connsiteY9" fmla="*/ 932507 h 1231271"/>
                  <a:gd name="connsiteX10" fmla="*/ 561315 w 1837853"/>
                  <a:gd name="connsiteY10" fmla="*/ 1213164 h 1231271"/>
                  <a:gd name="connsiteX11" fmla="*/ 18107 w 1837853"/>
                  <a:gd name="connsiteY11" fmla="*/ 1231271 h 1231271"/>
                  <a:gd name="connsiteX12" fmla="*/ 0 w 1837853"/>
                  <a:gd name="connsiteY12" fmla="*/ 479833 h 1231271"/>
                  <a:gd name="connsiteX0" fmla="*/ 0 w 1837853"/>
                  <a:gd name="connsiteY0" fmla="*/ 534154 h 1285592"/>
                  <a:gd name="connsiteX1" fmla="*/ 262550 w 1837853"/>
                  <a:gd name="connsiteY1" fmla="*/ 497941 h 1285592"/>
                  <a:gd name="connsiteX2" fmla="*/ 615635 w 1837853"/>
                  <a:gd name="connsiteY2" fmla="*/ 144855 h 1285592"/>
                  <a:gd name="connsiteX3" fmla="*/ 1258432 w 1837853"/>
                  <a:gd name="connsiteY3" fmla="*/ 0 h 1285592"/>
                  <a:gd name="connsiteX4" fmla="*/ 1394233 w 1837853"/>
                  <a:gd name="connsiteY4" fmla="*/ 99588 h 1285592"/>
                  <a:gd name="connsiteX5" fmla="*/ 1837853 w 1837853"/>
                  <a:gd name="connsiteY5" fmla="*/ 561315 h 1285592"/>
                  <a:gd name="connsiteX6" fmla="*/ 1674891 w 1837853"/>
                  <a:gd name="connsiteY6" fmla="*/ 669956 h 1285592"/>
                  <a:gd name="connsiteX7" fmla="*/ 1195057 w 1837853"/>
                  <a:gd name="connsiteY7" fmla="*/ 479834 h 1285592"/>
                  <a:gd name="connsiteX8" fmla="*/ 959667 w 1837853"/>
                  <a:gd name="connsiteY8" fmla="*/ 570368 h 1285592"/>
                  <a:gd name="connsiteX9" fmla="*/ 986827 w 1837853"/>
                  <a:gd name="connsiteY9" fmla="*/ 986828 h 1285592"/>
                  <a:gd name="connsiteX10" fmla="*/ 561315 w 1837853"/>
                  <a:gd name="connsiteY10" fmla="*/ 1267485 h 1285592"/>
                  <a:gd name="connsiteX11" fmla="*/ 18107 w 1837853"/>
                  <a:gd name="connsiteY11" fmla="*/ 1285592 h 1285592"/>
                  <a:gd name="connsiteX12" fmla="*/ 0 w 1837853"/>
                  <a:gd name="connsiteY12" fmla="*/ 534154 h 1285592"/>
                  <a:gd name="connsiteX0" fmla="*/ 0 w 1837853"/>
                  <a:gd name="connsiteY0" fmla="*/ 534154 h 1285592"/>
                  <a:gd name="connsiteX1" fmla="*/ 262550 w 1837853"/>
                  <a:gd name="connsiteY1" fmla="*/ 497941 h 1285592"/>
                  <a:gd name="connsiteX2" fmla="*/ 615635 w 1837853"/>
                  <a:gd name="connsiteY2" fmla="*/ 144855 h 1285592"/>
                  <a:gd name="connsiteX3" fmla="*/ 1258432 w 1837853"/>
                  <a:gd name="connsiteY3" fmla="*/ 0 h 1285592"/>
                  <a:gd name="connsiteX4" fmla="*/ 1837853 w 1837853"/>
                  <a:gd name="connsiteY4" fmla="*/ 561315 h 1285592"/>
                  <a:gd name="connsiteX5" fmla="*/ 1674891 w 1837853"/>
                  <a:gd name="connsiteY5" fmla="*/ 669956 h 1285592"/>
                  <a:gd name="connsiteX6" fmla="*/ 1195057 w 1837853"/>
                  <a:gd name="connsiteY6" fmla="*/ 479834 h 1285592"/>
                  <a:gd name="connsiteX7" fmla="*/ 959667 w 1837853"/>
                  <a:gd name="connsiteY7" fmla="*/ 570368 h 1285592"/>
                  <a:gd name="connsiteX8" fmla="*/ 986827 w 1837853"/>
                  <a:gd name="connsiteY8" fmla="*/ 986828 h 1285592"/>
                  <a:gd name="connsiteX9" fmla="*/ 561315 w 1837853"/>
                  <a:gd name="connsiteY9" fmla="*/ 1267485 h 1285592"/>
                  <a:gd name="connsiteX10" fmla="*/ 18107 w 1837853"/>
                  <a:gd name="connsiteY10" fmla="*/ 1285592 h 1285592"/>
                  <a:gd name="connsiteX11" fmla="*/ 0 w 1837853"/>
                  <a:gd name="connsiteY11" fmla="*/ 534154 h 1285592"/>
                  <a:gd name="connsiteX0" fmla="*/ 0 w 1837853"/>
                  <a:gd name="connsiteY0" fmla="*/ 534154 h 1285592"/>
                  <a:gd name="connsiteX1" fmla="*/ 262550 w 1837853"/>
                  <a:gd name="connsiteY1" fmla="*/ 497941 h 1285592"/>
                  <a:gd name="connsiteX2" fmla="*/ 615635 w 1837853"/>
                  <a:gd name="connsiteY2" fmla="*/ 144855 h 1285592"/>
                  <a:gd name="connsiteX3" fmla="*/ 1258432 w 1837853"/>
                  <a:gd name="connsiteY3" fmla="*/ 0 h 1285592"/>
                  <a:gd name="connsiteX4" fmla="*/ 1837853 w 1837853"/>
                  <a:gd name="connsiteY4" fmla="*/ 561315 h 1285592"/>
                  <a:gd name="connsiteX5" fmla="*/ 1674891 w 1837853"/>
                  <a:gd name="connsiteY5" fmla="*/ 669956 h 1285592"/>
                  <a:gd name="connsiteX6" fmla="*/ 1195057 w 1837853"/>
                  <a:gd name="connsiteY6" fmla="*/ 479834 h 1285592"/>
                  <a:gd name="connsiteX7" fmla="*/ 959667 w 1837853"/>
                  <a:gd name="connsiteY7" fmla="*/ 570368 h 1285592"/>
                  <a:gd name="connsiteX8" fmla="*/ 986827 w 1837853"/>
                  <a:gd name="connsiteY8" fmla="*/ 986828 h 1285592"/>
                  <a:gd name="connsiteX9" fmla="*/ 561315 w 1837853"/>
                  <a:gd name="connsiteY9" fmla="*/ 1267485 h 1285592"/>
                  <a:gd name="connsiteX10" fmla="*/ 18107 w 1837853"/>
                  <a:gd name="connsiteY10" fmla="*/ 1285592 h 1285592"/>
                  <a:gd name="connsiteX11" fmla="*/ 0 w 1837853"/>
                  <a:gd name="connsiteY11" fmla="*/ 534154 h 1285592"/>
                  <a:gd name="connsiteX0" fmla="*/ 0 w 1837853"/>
                  <a:gd name="connsiteY0" fmla="*/ 534154 h 1285592"/>
                  <a:gd name="connsiteX1" fmla="*/ 262550 w 1837853"/>
                  <a:gd name="connsiteY1" fmla="*/ 497941 h 1285592"/>
                  <a:gd name="connsiteX2" fmla="*/ 615635 w 1837853"/>
                  <a:gd name="connsiteY2" fmla="*/ 144855 h 1285592"/>
                  <a:gd name="connsiteX3" fmla="*/ 1258432 w 1837853"/>
                  <a:gd name="connsiteY3" fmla="*/ 0 h 1285592"/>
                  <a:gd name="connsiteX4" fmla="*/ 1837853 w 1837853"/>
                  <a:gd name="connsiteY4" fmla="*/ 561315 h 1285592"/>
                  <a:gd name="connsiteX5" fmla="*/ 1674891 w 1837853"/>
                  <a:gd name="connsiteY5" fmla="*/ 669956 h 1285592"/>
                  <a:gd name="connsiteX6" fmla="*/ 1186003 w 1837853"/>
                  <a:gd name="connsiteY6" fmla="*/ 497941 h 1285592"/>
                  <a:gd name="connsiteX7" fmla="*/ 959667 w 1837853"/>
                  <a:gd name="connsiteY7" fmla="*/ 570368 h 1285592"/>
                  <a:gd name="connsiteX8" fmla="*/ 986827 w 1837853"/>
                  <a:gd name="connsiteY8" fmla="*/ 986828 h 1285592"/>
                  <a:gd name="connsiteX9" fmla="*/ 561315 w 1837853"/>
                  <a:gd name="connsiteY9" fmla="*/ 1267485 h 1285592"/>
                  <a:gd name="connsiteX10" fmla="*/ 18107 w 1837853"/>
                  <a:gd name="connsiteY10" fmla="*/ 1285592 h 1285592"/>
                  <a:gd name="connsiteX11" fmla="*/ 0 w 1837853"/>
                  <a:gd name="connsiteY11" fmla="*/ 534154 h 1285592"/>
                  <a:gd name="connsiteX0" fmla="*/ 0 w 1837853"/>
                  <a:gd name="connsiteY0" fmla="*/ 534154 h 1285592"/>
                  <a:gd name="connsiteX1" fmla="*/ 262550 w 1837853"/>
                  <a:gd name="connsiteY1" fmla="*/ 497941 h 1285592"/>
                  <a:gd name="connsiteX2" fmla="*/ 697117 w 1837853"/>
                  <a:gd name="connsiteY2" fmla="*/ 99588 h 1285592"/>
                  <a:gd name="connsiteX3" fmla="*/ 1258432 w 1837853"/>
                  <a:gd name="connsiteY3" fmla="*/ 0 h 1285592"/>
                  <a:gd name="connsiteX4" fmla="*/ 1837853 w 1837853"/>
                  <a:gd name="connsiteY4" fmla="*/ 561315 h 1285592"/>
                  <a:gd name="connsiteX5" fmla="*/ 1674891 w 1837853"/>
                  <a:gd name="connsiteY5" fmla="*/ 669956 h 1285592"/>
                  <a:gd name="connsiteX6" fmla="*/ 1186003 w 1837853"/>
                  <a:gd name="connsiteY6" fmla="*/ 497941 h 1285592"/>
                  <a:gd name="connsiteX7" fmla="*/ 959667 w 1837853"/>
                  <a:gd name="connsiteY7" fmla="*/ 570368 h 1285592"/>
                  <a:gd name="connsiteX8" fmla="*/ 986827 w 1837853"/>
                  <a:gd name="connsiteY8" fmla="*/ 986828 h 1285592"/>
                  <a:gd name="connsiteX9" fmla="*/ 561315 w 1837853"/>
                  <a:gd name="connsiteY9" fmla="*/ 1267485 h 1285592"/>
                  <a:gd name="connsiteX10" fmla="*/ 18107 w 1837853"/>
                  <a:gd name="connsiteY10" fmla="*/ 1285592 h 1285592"/>
                  <a:gd name="connsiteX11" fmla="*/ 0 w 1837853"/>
                  <a:gd name="connsiteY11" fmla="*/ 534154 h 1285592"/>
                  <a:gd name="connsiteX0" fmla="*/ 0 w 1837853"/>
                  <a:gd name="connsiteY0" fmla="*/ 534154 h 1285592"/>
                  <a:gd name="connsiteX1" fmla="*/ 262550 w 1837853"/>
                  <a:gd name="connsiteY1" fmla="*/ 497941 h 1285592"/>
                  <a:gd name="connsiteX2" fmla="*/ 697117 w 1837853"/>
                  <a:gd name="connsiteY2" fmla="*/ 99588 h 1285592"/>
                  <a:gd name="connsiteX3" fmla="*/ 1258432 w 1837853"/>
                  <a:gd name="connsiteY3" fmla="*/ 0 h 1285592"/>
                  <a:gd name="connsiteX4" fmla="*/ 1837853 w 1837853"/>
                  <a:gd name="connsiteY4" fmla="*/ 561315 h 1285592"/>
                  <a:gd name="connsiteX5" fmla="*/ 1674891 w 1837853"/>
                  <a:gd name="connsiteY5" fmla="*/ 669956 h 1285592"/>
                  <a:gd name="connsiteX6" fmla="*/ 1186003 w 1837853"/>
                  <a:gd name="connsiteY6" fmla="*/ 497941 h 1285592"/>
                  <a:gd name="connsiteX7" fmla="*/ 959667 w 1837853"/>
                  <a:gd name="connsiteY7" fmla="*/ 570368 h 1285592"/>
                  <a:gd name="connsiteX8" fmla="*/ 986827 w 1837853"/>
                  <a:gd name="connsiteY8" fmla="*/ 986828 h 1285592"/>
                  <a:gd name="connsiteX9" fmla="*/ 561315 w 1837853"/>
                  <a:gd name="connsiteY9" fmla="*/ 1267485 h 1285592"/>
                  <a:gd name="connsiteX10" fmla="*/ 18107 w 1837853"/>
                  <a:gd name="connsiteY10" fmla="*/ 1285592 h 1285592"/>
                  <a:gd name="connsiteX11" fmla="*/ 0 w 1837853"/>
                  <a:gd name="connsiteY11" fmla="*/ 534154 h 1285592"/>
                  <a:gd name="connsiteX0" fmla="*/ 0 w 1837853"/>
                  <a:gd name="connsiteY0" fmla="*/ 543337 h 1294775"/>
                  <a:gd name="connsiteX1" fmla="*/ 262550 w 1837853"/>
                  <a:gd name="connsiteY1" fmla="*/ 507124 h 1294775"/>
                  <a:gd name="connsiteX2" fmla="*/ 697117 w 1837853"/>
                  <a:gd name="connsiteY2" fmla="*/ 108771 h 1294775"/>
                  <a:gd name="connsiteX3" fmla="*/ 1258432 w 1837853"/>
                  <a:gd name="connsiteY3" fmla="*/ 9183 h 1294775"/>
                  <a:gd name="connsiteX4" fmla="*/ 1837853 w 1837853"/>
                  <a:gd name="connsiteY4" fmla="*/ 570498 h 1294775"/>
                  <a:gd name="connsiteX5" fmla="*/ 1674891 w 1837853"/>
                  <a:gd name="connsiteY5" fmla="*/ 679139 h 1294775"/>
                  <a:gd name="connsiteX6" fmla="*/ 1186003 w 1837853"/>
                  <a:gd name="connsiteY6" fmla="*/ 507124 h 1294775"/>
                  <a:gd name="connsiteX7" fmla="*/ 959667 w 1837853"/>
                  <a:gd name="connsiteY7" fmla="*/ 579551 h 1294775"/>
                  <a:gd name="connsiteX8" fmla="*/ 986827 w 1837853"/>
                  <a:gd name="connsiteY8" fmla="*/ 996011 h 1294775"/>
                  <a:gd name="connsiteX9" fmla="*/ 561315 w 1837853"/>
                  <a:gd name="connsiteY9" fmla="*/ 1276668 h 1294775"/>
                  <a:gd name="connsiteX10" fmla="*/ 18107 w 1837853"/>
                  <a:gd name="connsiteY10" fmla="*/ 1294775 h 1294775"/>
                  <a:gd name="connsiteX11" fmla="*/ 0 w 1837853"/>
                  <a:gd name="connsiteY11" fmla="*/ 543337 h 1294775"/>
                  <a:gd name="connsiteX0" fmla="*/ 0 w 1837853"/>
                  <a:gd name="connsiteY0" fmla="*/ 502893 h 1254331"/>
                  <a:gd name="connsiteX1" fmla="*/ 262550 w 1837853"/>
                  <a:gd name="connsiteY1" fmla="*/ 466680 h 1254331"/>
                  <a:gd name="connsiteX2" fmla="*/ 697117 w 1837853"/>
                  <a:gd name="connsiteY2" fmla="*/ 68327 h 1254331"/>
                  <a:gd name="connsiteX3" fmla="*/ 1285593 w 1837853"/>
                  <a:gd name="connsiteY3" fmla="*/ 14006 h 1254331"/>
                  <a:gd name="connsiteX4" fmla="*/ 1837853 w 1837853"/>
                  <a:gd name="connsiteY4" fmla="*/ 530054 h 1254331"/>
                  <a:gd name="connsiteX5" fmla="*/ 1674891 w 1837853"/>
                  <a:gd name="connsiteY5" fmla="*/ 638695 h 1254331"/>
                  <a:gd name="connsiteX6" fmla="*/ 1186003 w 1837853"/>
                  <a:gd name="connsiteY6" fmla="*/ 466680 h 1254331"/>
                  <a:gd name="connsiteX7" fmla="*/ 959667 w 1837853"/>
                  <a:gd name="connsiteY7" fmla="*/ 539107 h 1254331"/>
                  <a:gd name="connsiteX8" fmla="*/ 986827 w 1837853"/>
                  <a:gd name="connsiteY8" fmla="*/ 955567 h 1254331"/>
                  <a:gd name="connsiteX9" fmla="*/ 561315 w 1837853"/>
                  <a:gd name="connsiteY9" fmla="*/ 1236224 h 1254331"/>
                  <a:gd name="connsiteX10" fmla="*/ 18107 w 1837853"/>
                  <a:gd name="connsiteY10" fmla="*/ 1254331 h 1254331"/>
                  <a:gd name="connsiteX11" fmla="*/ 0 w 1837853"/>
                  <a:gd name="connsiteY11" fmla="*/ 502893 h 1254331"/>
                  <a:gd name="connsiteX0" fmla="*/ 0 w 1837853"/>
                  <a:gd name="connsiteY0" fmla="*/ 502893 h 1254331"/>
                  <a:gd name="connsiteX1" fmla="*/ 262550 w 1837853"/>
                  <a:gd name="connsiteY1" fmla="*/ 493840 h 1254331"/>
                  <a:gd name="connsiteX2" fmla="*/ 697117 w 1837853"/>
                  <a:gd name="connsiteY2" fmla="*/ 68327 h 1254331"/>
                  <a:gd name="connsiteX3" fmla="*/ 1285593 w 1837853"/>
                  <a:gd name="connsiteY3" fmla="*/ 14006 h 1254331"/>
                  <a:gd name="connsiteX4" fmla="*/ 1837853 w 1837853"/>
                  <a:gd name="connsiteY4" fmla="*/ 530054 h 1254331"/>
                  <a:gd name="connsiteX5" fmla="*/ 1674891 w 1837853"/>
                  <a:gd name="connsiteY5" fmla="*/ 638695 h 1254331"/>
                  <a:gd name="connsiteX6" fmla="*/ 1186003 w 1837853"/>
                  <a:gd name="connsiteY6" fmla="*/ 466680 h 1254331"/>
                  <a:gd name="connsiteX7" fmla="*/ 959667 w 1837853"/>
                  <a:gd name="connsiteY7" fmla="*/ 539107 h 1254331"/>
                  <a:gd name="connsiteX8" fmla="*/ 986827 w 1837853"/>
                  <a:gd name="connsiteY8" fmla="*/ 955567 h 1254331"/>
                  <a:gd name="connsiteX9" fmla="*/ 561315 w 1837853"/>
                  <a:gd name="connsiteY9" fmla="*/ 1236224 h 1254331"/>
                  <a:gd name="connsiteX10" fmla="*/ 18107 w 1837853"/>
                  <a:gd name="connsiteY10" fmla="*/ 1254331 h 1254331"/>
                  <a:gd name="connsiteX11" fmla="*/ 0 w 1837853"/>
                  <a:gd name="connsiteY11" fmla="*/ 502893 h 1254331"/>
                  <a:gd name="connsiteX0" fmla="*/ 0 w 1837853"/>
                  <a:gd name="connsiteY0" fmla="*/ 502893 h 1254331"/>
                  <a:gd name="connsiteX1" fmla="*/ 262550 w 1837853"/>
                  <a:gd name="connsiteY1" fmla="*/ 493840 h 1254331"/>
                  <a:gd name="connsiteX2" fmla="*/ 697117 w 1837853"/>
                  <a:gd name="connsiteY2" fmla="*/ 68327 h 1254331"/>
                  <a:gd name="connsiteX3" fmla="*/ 1285593 w 1837853"/>
                  <a:gd name="connsiteY3" fmla="*/ 14006 h 1254331"/>
                  <a:gd name="connsiteX4" fmla="*/ 1837853 w 1837853"/>
                  <a:gd name="connsiteY4" fmla="*/ 530054 h 1254331"/>
                  <a:gd name="connsiteX5" fmla="*/ 1674891 w 1837853"/>
                  <a:gd name="connsiteY5" fmla="*/ 638695 h 1254331"/>
                  <a:gd name="connsiteX6" fmla="*/ 1186003 w 1837853"/>
                  <a:gd name="connsiteY6" fmla="*/ 466680 h 1254331"/>
                  <a:gd name="connsiteX7" fmla="*/ 959667 w 1837853"/>
                  <a:gd name="connsiteY7" fmla="*/ 539107 h 1254331"/>
                  <a:gd name="connsiteX8" fmla="*/ 923453 w 1837853"/>
                  <a:gd name="connsiteY8" fmla="*/ 955567 h 1254331"/>
                  <a:gd name="connsiteX9" fmla="*/ 561315 w 1837853"/>
                  <a:gd name="connsiteY9" fmla="*/ 1236224 h 1254331"/>
                  <a:gd name="connsiteX10" fmla="*/ 18107 w 1837853"/>
                  <a:gd name="connsiteY10" fmla="*/ 1254331 h 1254331"/>
                  <a:gd name="connsiteX11" fmla="*/ 0 w 1837853"/>
                  <a:gd name="connsiteY11" fmla="*/ 502893 h 1254331"/>
                  <a:gd name="connsiteX0" fmla="*/ 0 w 1837853"/>
                  <a:gd name="connsiteY0" fmla="*/ 502893 h 1254331"/>
                  <a:gd name="connsiteX1" fmla="*/ 262550 w 1837853"/>
                  <a:gd name="connsiteY1" fmla="*/ 493840 h 1254331"/>
                  <a:gd name="connsiteX2" fmla="*/ 697117 w 1837853"/>
                  <a:gd name="connsiteY2" fmla="*/ 68327 h 1254331"/>
                  <a:gd name="connsiteX3" fmla="*/ 1285593 w 1837853"/>
                  <a:gd name="connsiteY3" fmla="*/ 14006 h 1254331"/>
                  <a:gd name="connsiteX4" fmla="*/ 1837853 w 1837853"/>
                  <a:gd name="connsiteY4" fmla="*/ 530054 h 1254331"/>
                  <a:gd name="connsiteX5" fmla="*/ 1674891 w 1837853"/>
                  <a:gd name="connsiteY5" fmla="*/ 638695 h 1254331"/>
                  <a:gd name="connsiteX6" fmla="*/ 1195056 w 1837853"/>
                  <a:gd name="connsiteY6" fmla="*/ 457627 h 1254331"/>
                  <a:gd name="connsiteX7" fmla="*/ 959667 w 1837853"/>
                  <a:gd name="connsiteY7" fmla="*/ 539107 h 1254331"/>
                  <a:gd name="connsiteX8" fmla="*/ 923453 w 1837853"/>
                  <a:gd name="connsiteY8" fmla="*/ 955567 h 1254331"/>
                  <a:gd name="connsiteX9" fmla="*/ 561315 w 1837853"/>
                  <a:gd name="connsiteY9" fmla="*/ 1236224 h 1254331"/>
                  <a:gd name="connsiteX10" fmla="*/ 18107 w 1837853"/>
                  <a:gd name="connsiteY10" fmla="*/ 1254331 h 1254331"/>
                  <a:gd name="connsiteX11" fmla="*/ 0 w 1837853"/>
                  <a:gd name="connsiteY11" fmla="*/ 502893 h 1254331"/>
                  <a:gd name="connsiteX0" fmla="*/ 0 w 1837853"/>
                  <a:gd name="connsiteY0" fmla="*/ 502893 h 1254331"/>
                  <a:gd name="connsiteX1" fmla="*/ 262550 w 1837853"/>
                  <a:gd name="connsiteY1" fmla="*/ 493840 h 1254331"/>
                  <a:gd name="connsiteX2" fmla="*/ 697117 w 1837853"/>
                  <a:gd name="connsiteY2" fmla="*/ 68327 h 1254331"/>
                  <a:gd name="connsiteX3" fmla="*/ 1285593 w 1837853"/>
                  <a:gd name="connsiteY3" fmla="*/ 14006 h 1254331"/>
                  <a:gd name="connsiteX4" fmla="*/ 1837853 w 1837853"/>
                  <a:gd name="connsiteY4" fmla="*/ 521001 h 1254331"/>
                  <a:gd name="connsiteX5" fmla="*/ 1674891 w 1837853"/>
                  <a:gd name="connsiteY5" fmla="*/ 638695 h 1254331"/>
                  <a:gd name="connsiteX6" fmla="*/ 1195056 w 1837853"/>
                  <a:gd name="connsiteY6" fmla="*/ 457627 h 1254331"/>
                  <a:gd name="connsiteX7" fmla="*/ 959667 w 1837853"/>
                  <a:gd name="connsiteY7" fmla="*/ 539107 h 1254331"/>
                  <a:gd name="connsiteX8" fmla="*/ 923453 w 1837853"/>
                  <a:gd name="connsiteY8" fmla="*/ 955567 h 1254331"/>
                  <a:gd name="connsiteX9" fmla="*/ 561315 w 1837853"/>
                  <a:gd name="connsiteY9" fmla="*/ 1236224 h 1254331"/>
                  <a:gd name="connsiteX10" fmla="*/ 18107 w 1837853"/>
                  <a:gd name="connsiteY10" fmla="*/ 1254331 h 1254331"/>
                  <a:gd name="connsiteX11" fmla="*/ 0 w 1837853"/>
                  <a:gd name="connsiteY11" fmla="*/ 502893 h 1254331"/>
                  <a:gd name="connsiteX0" fmla="*/ 0 w 1837853"/>
                  <a:gd name="connsiteY0" fmla="*/ 502893 h 1444454"/>
                  <a:gd name="connsiteX1" fmla="*/ 262550 w 1837853"/>
                  <a:gd name="connsiteY1" fmla="*/ 493840 h 1444454"/>
                  <a:gd name="connsiteX2" fmla="*/ 697117 w 1837853"/>
                  <a:gd name="connsiteY2" fmla="*/ 68327 h 1444454"/>
                  <a:gd name="connsiteX3" fmla="*/ 1285593 w 1837853"/>
                  <a:gd name="connsiteY3" fmla="*/ 14006 h 1444454"/>
                  <a:gd name="connsiteX4" fmla="*/ 1837853 w 1837853"/>
                  <a:gd name="connsiteY4" fmla="*/ 521001 h 1444454"/>
                  <a:gd name="connsiteX5" fmla="*/ 1674891 w 1837853"/>
                  <a:gd name="connsiteY5" fmla="*/ 638695 h 1444454"/>
                  <a:gd name="connsiteX6" fmla="*/ 1195056 w 1837853"/>
                  <a:gd name="connsiteY6" fmla="*/ 457627 h 1444454"/>
                  <a:gd name="connsiteX7" fmla="*/ 959667 w 1837853"/>
                  <a:gd name="connsiteY7" fmla="*/ 539107 h 1444454"/>
                  <a:gd name="connsiteX8" fmla="*/ 923453 w 1837853"/>
                  <a:gd name="connsiteY8" fmla="*/ 955567 h 1444454"/>
                  <a:gd name="connsiteX9" fmla="*/ 561315 w 1837853"/>
                  <a:gd name="connsiteY9" fmla="*/ 1236224 h 1444454"/>
                  <a:gd name="connsiteX10" fmla="*/ 18107 w 1837853"/>
                  <a:gd name="connsiteY10" fmla="*/ 1444454 h 1444454"/>
                  <a:gd name="connsiteX11" fmla="*/ 0 w 1837853"/>
                  <a:gd name="connsiteY11" fmla="*/ 502893 h 1444454"/>
                  <a:gd name="connsiteX0" fmla="*/ 0 w 1837853"/>
                  <a:gd name="connsiteY0" fmla="*/ 502893 h 1444454"/>
                  <a:gd name="connsiteX1" fmla="*/ 262550 w 1837853"/>
                  <a:gd name="connsiteY1" fmla="*/ 493840 h 1444454"/>
                  <a:gd name="connsiteX2" fmla="*/ 697117 w 1837853"/>
                  <a:gd name="connsiteY2" fmla="*/ 68327 h 1444454"/>
                  <a:gd name="connsiteX3" fmla="*/ 1285593 w 1837853"/>
                  <a:gd name="connsiteY3" fmla="*/ 14006 h 1444454"/>
                  <a:gd name="connsiteX4" fmla="*/ 1837853 w 1837853"/>
                  <a:gd name="connsiteY4" fmla="*/ 521001 h 1444454"/>
                  <a:gd name="connsiteX5" fmla="*/ 1674891 w 1837853"/>
                  <a:gd name="connsiteY5" fmla="*/ 638695 h 1444454"/>
                  <a:gd name="connsiteX6" fmla="*/ 1195056 w 1837853"/>
                  <a:gd name="connsiteY6" fmla="*/ 457627 h 1444454"/>
                  <a:gd name="connsiteX7" fmla="*/ 959667 w 1837853"/>
                  <a:gd name="connsiteY7" fmla="*/ 539107 h 1444454"/>
                  <a:gd name="connsiteX8" fmla="*/ 923453 w 1837853"/>
                  <a:gd name="connsiteY8" fmla="*/ 955567 h 1444454"/>
                  <a:gd name="connsiteX9" fmla="*/ 561315 w 1837853"/>
                  <a:gd name="connsiteY9" fmla="*/ 1344865 h 1444454"/>
                  <a:gd name="connsiteX10" fmla="*/ 18107 w 1837853"/>
                  <a:gd name="connsiteY10" fmla="*/ 1444454 h 1444454"/>
                  <a:gd name="connsiteX11" fmla="*/ 0 w 1837853"/>
                  <a:gd name="connsiteY11" fmla="*/ 502893 h 1444454"/>
                  <a:gd name="connsiteX0" fmla="*/ 0 w 1973655"/>
                  <a:gd name="connsiteY0" fmla="*/ 521000 h 1444454"/>
                  <a:gd name="connsiteX1" fmla="*/ 398352 w 1973655"/>
                  <a:gd name="connsiteY1" fmla="*/ 493840 h 1444454"/>
                  <a:gd name="connsiteX2" fmla="*/ 832919 w 1973655"/>
                  <a:gd name="connsiteY2" fmla="*/ 68327 h 1444454"/>
                  <a:gd name="connsiteX3" fmla="*/ 1421395 w 1973655"/>
                  <a:gd name="connsiteY3" fmla="*/ 14006 h 1444454"/>
                  <a:gd name="connsiteX4" fmla="*/ 1973655 w 1973655"/>
                  <a:gd name="connsiteY4" fmla="*/ 521001 h 1444454"/>
                  <a:gd name="connsiteX5" fmla="*/ 1810693 w 1973655"/>
                  <a:gd name="connsiteY5" fmla="*/ 638695 h 1444454"/>
                  <a:gd name="connsiteX6" fmla="*/ 1330858 w 1973655"/>
                  <a:gd name="connsiteY6" fmla="*/ 457627 h 1444454"/>
                  <a:gd name="connsiteX7" fmla="*/ 1095469 w 1973655"/>
                  <a:gd name="connsiteY7" fmla="*/ 539107 h 1444454"/>
                  <a:gd name="connsiteX8" fmla="*/ 1059255 w 1973655"/>
                  <a:gd name="connsiteY8" fmla="*/ 955567 h 1444454"/>
                  <a:gd name="connsiteX9" fmla="*/ 697117 w 1973655"/>
                  <a:gd name="connsiteY9" fmla="*/ 1344865 h 1444454"/>
                  <a:gd name="connsiteX10" fmla="*/ 153909 w 1973655"/>
                  <a:gd name="connsiteY10" fmla="*/ 1444454 h 1444454"/>
                  <a:gd name="connsiteX11" fmla="*/ 0 w 1973655"/>
                  <a:gd name="connsiteY11" fmla="*/ 521000 h 1444454"/>
                  <a:gd name="connsiteX0" fmla="*/ 0 w 1973655"/>
                  <a:gd name="connsiteY0" fmla="*/ 521000 h 1471614"/>
                  <a:gd name="connsiteX1" fmla="*/ 398352 w 1973655"/>
                  <a:gd name="connsiteY1" fmla="*/ 493840 h 1471614"/>
                  <a:gd name="connsiteX2" fmla="*/ 832919 w 1973655"/>
                  <a:gd name="connsiteY2" fmla="*/ 68327 h 1471614"/>
                  <a:gd name="connsiteX3" fmla="*/ 1421395 w 1973655"/>
                  <a:gd name="connsiteY3" fmla="*/ 14006 h 1471614"/>
                  <a:gd name="connsiteX4" fmla="*/ 1973655 w 1973655"/>
                  <a:gd name="connsiteY4" fmla="*/ 521001 h 1471614"/>
                  <a:gd name="connsiteX5" fmla="*/ 1810693 w 1973655"/>
                  <a:gd name="connsiteY5" fmla="*/ 638695 h 1471614"/>
                  <a:gd name="connsiteX6" fmla="*/ 1330858 w 1973655"/>
                  <a:gd name="connsiteY6" fmla="*/ 457627 h 1471614"/>
                  <a:gd name="connsiteX7" fmla="*/ 1095469 w 1973655"/>
                  <a:gd name="connsiteY7" fmla="*/ 539107 h 1471614"/>
                  <a:gd name="connsiteX8" fmla="*/ 1059255 w 1973655"/>
                  <a:gd name="connsiteY8" fmla="*/ 955567 h 1471614"/>
                  <a:gd name="connsiteX9" fmla="*/ 697117 w 1973655"/>
                  <a:gd name="connsiteY9" fmla="*/ 1344865 h 1471614"/>
                  <a:gd name="connsiteX10" fmla="*/ 18107 w 1973655"/>
                  <a:gd name="connsiteY10" fmla="*/ 1471614 h 1471614"/>
                  <a:gd name="connsiteX11" fmla="*/ 0 w 1973655"/>
                  <a:gd name="connsiteY11" fmla="*/ 521000 h 1471614"/>
                  <a:gd name="connsiteX0" fmla="*/ 9053 w 1955548"/>
                  <a:gd name="connsiteY0" fmla="*/ 521000 h 1471614"/>
                  <a:gd name="connsiteX1" fmla="*/ 380245 w 1955548"/>
                  <a:gd name="connsiteY1" fmla="*/ 493840 h 1471614"/>
                  <a:gd name="connsiteX2" fmla="*/ 814812 w 1955548"/>
                  <a:gd name="connsiteY2" fmla="*/ 68327 h 1471614"/>
                  <a:gd name="connsiteX3" fmla="*/ 1403288 w 1955548"/>
                  <a:gd name="connsiteY3" fmla="*/ 14006 h 1471614"/>
                  <a:gd name="connsiteX4" fmla="*/ 1955548 w 1955548"/>
                  <a:gd name="connsiteY4" fmla="*/ 521001 h 1471614"/>
                  <a:gd name="connsiteX5" fmla="*/ 1792586 w 1955548"/>
                  <a:gd name="connsiteY5" fmla="*/ 638695 h 1471614"/>
                  <a:gd name="connsiteX6" fmla="*/ 1312751 w 1955548"/>
                  <a:gd name="connsiteY6" fmla="*/ 457627 h 1471614"/>
                  <a:gd name="connsiteX7" fmla="*/ 1077362 w 1955548"/>
                  <a:gd name="connsiteY7" fmla="*/ 539107 h 1471614"/>
                  <a:gd name="connsiteX8" fmla="*/ 1041148 w 1955548"/>
                  <a:gd name="connsiteY8" fmla="*/ 955567 h 1471614"/>
                  <a:gd name="connsiteX9" fmla="*/ 679010 w 1955548"/>
                  <a:gd name="connsiteY9" fmla="*/ 1344865 h 1471614"/>
                  <a:gd name="connsiteX10" fmla="*/ 0 w 1955548"/>
                  <a:gd name="connsiteY10" fmla="*/ 1471614 h 1471614"/>
                  <a:gd name="connsiteX11" fmla="*/ 9053 w 1955548"/>
                  <a:gd name="connsiteY11" fmla="*/ 521000 h 1471614"/>
                  <a:gd name="connsiteX0" fmla="*/ 9053 w 1955548"/>
                  <a:gd name="connsiteY0" fmla="*/ 521000 h 1471614"/>
                  <a:gd name="connsiteX1" fmla="*/ 334978 w 1955548"/>
                  <a:gd name="connsiteY1" fmla="*/ 421413 h 1471614"/>
                  <a:gd name="connsiteX2" fmla="*/ 814812 w 1955548"/>
                  <a:gd name="connsiteY2" fmla="*/ 68327 h 1471614"/>
                  <a:gd name="connsiteX3" fmla="*/ 1403288 w 1955548"/>
                  <a:gd name="connsiteY3" fmla="*/ 14006 h 1471614"/>
                  <a:gd name="connsiteX4" fmla="*/ 1955548 w 1955548"/>
                  <a:gd name="connsiteY4" fmla="*/ 521001 h 1471614"/>
                  <a:gd name="connsiteX5" fmla="*/ 1792586 w 1955548"/>
                  <a:gd name="connsiteY5" fmla="*/ 638695 h 1471614"/>
                  <a:gd name="connsiteX6" fmla="*/ 1312751 w 1955548"/>
                  <a:gd name="connsiteY6" fmla="*/ 457627 h 1471614"/>
                  <a:gd name="connsiteX7" fmla="*/ 1077362 w 1955548"/>
                  <a:gd name="connsiteY7" fmla="*/ 539107 h 1471614"/>
                  <a:gd name="connsiteX8" fmla="*/ 1041148 w 1955548"/>
                  <a:gd name="connsiteY8" fmla="*/ 955567 h 1471614"/>
                  <a:gd name="connsiteX9" fmla="*/ 679010 w 1955548"/>
                  <a:gd name="connsiteY9" fmla="*/ 1344865 h 1471614"/>
                  <a:gd name="connsiteX10" fmla="*/ 0 w 1955548"/>
                  <a:gd name="connsiteY10" fmla="*/ 1471614 h 1471614"/>
                  <a:gd name="connsiteX11" fmla="*/ 9053 w 1955548"/>
                  <a:gd name="connsiteY11" fmla="*/ 521000 h 1471614"/>
                  <a:gd name="connsiteX0" fmla="*/ 9053 w 1955548"/>
                  <a:gd name="connsiteY0" fmla="*/ 521000 h 1471614"/>
                  <a:gd name="connsiteX1" fmla="*/ 253497 w 1955548"/>
                  <a:gd name="connsiteY1" fmla="*/ 502894 h 1471614"/>
                  <a:gd name="connsiteX2" fmla="*/ 814812 w 1955548"/>
                  <a:gd name="connsiteY2" fmla="*/ 68327 h 1471614"/>
                  <a:gd name="connsiteX3" fmla="*/ 1403288 w 1955548"/>
                  <a:gd name="connsiteY3" fmla="*/ 14006 h 1471614"/>
                  <a:gd name="connsiteX4" fmla="*/ 1955548 w 1955548"/>
                  <a:gd name="connsiteY4" fmla="*/ 521001 h 1471614"/>
                  <a:gd name="connsiteX5" fmla="*/ 1792586 w 1955548"/>
                  <a:gd name="connsiteY5" fmla="*/ 638695 h 1471614"/>
                  <a:gd name="connsiteX6" fmla="*/ 1312751 w 1955548"/>
                  <a:gd name="connsiteY6" fmla="*/ 457627 h 1471614"/>
                  <a:gd name="connsiteX7" fmla="*/ 1077362 w 1955548"/>
                  <a:gd name="connsiteY7" fmla="*/ 539107 h 1471614"/>
                  <a:gd name="connsiteX8" fmla="*/ 1041148 w 1955548"/>
                  <a:gd name="connsiteY8" fmla="*/ 955567 h 1471614"/>
                  <a:gd name="connsiteX9" fmla="*/ 679010 w 1955548"/>
                  <a:gd name="connsiteY9" fmla="*/ 1344865 h 1471614"/>
                  <a:gd name="connsiteX10" fmla="*/ 0 w 1955548"/>
                  <a:gd name="connsiteY10" fmla="*/ 1471614 h 1471614"/>
                  <a:gd name="connsiteX11" fmla="*/ 9053 w 1955548"/>
                  <a:gd name="connsiteY11" fmla="*/ 521000 h 1471614"/>
                  <a:gd name="connsiteX0" fmla="*/ 9053 w 1955548"/>
                  <a:gd name="connsiteY0" fmla="*/ 521000 h 1344966"/>
                  <a:gd name="connsiteX1" fmla="*/ 253497 w 1955548"/>
                  <a:gd name="connsiteY1" fmla="*/ 502894 h 1344966"/>
                  <a:gd name="connsiteX2" fmla="*/ 814812 w 1955548"/>
                  <a:gd name="connsiteY2" fmla="*/ 68327 h 1344966"/>
                  <a:gd name="connsiteX3" fmla="*/ 1403288 w 1955548"/>
                  <a:gd name="connsiteY3" fmla="*/ 14006 h 1344966"/>
                  <a:gd name="connsiteX4" fmla="*/ 1955548 w 1955548"/>
                  <a:gd name="connsiteY4" fmla="*/ 521001 h 1344966"/>
                  <a:gd name="connsiteX5" fmla="*/ 1792586 w 1955548"/>
                  <a:gd name="connsiteY5" fmla="*/ 638695 h 1344966"/>
                  <a:gd name="connsiteX6" fmla="*/ 1312751 w 1955548"/>
                  <a:gd name="connsiteY6" fmla="*/ 457627 h 1344966"/>
                  <a:gd name="connsiteX7" fmla="*/ 1077362 w 1955548"/>
                  <a:gd name="connsiteY7" fmla="*/ 539107 h 1344966"/>
                  <a:gd name="connsiteX8" fmla="*/ 1041148 w 1955548"/>
                  <a:gd name="connsiteY8" fmla="*/ 955567 h 1344966"/>
                  <a:gd name="connsiteX9" fmla="*/ 679010 w 1955548"/>
                  <a:gd name="connsiteY9" fmla="*/ 1344865 h 1344966"/>
                  <a:gd name="connsiteX10" fmla="*/ 0 w 1955548"/>
                  <a:gd name="connsiteY10" fmla="*/ 1299462 h 1344966"/>
                  <a:gd name="connsiteX11" fmla="*/ 9053 w 1955548"/>
                  <a:gd name="connsiteY11" fmla="*/ 521000 h 1344966"/>
                  <a:gd name="connsiteX0" fmla="*/ 9053 w 1955548"/>
                  <a:gd name="connsiteY0" fmla="*/ 521000 h 1393064"/>
                  <a:gd name="connsiteX1" fmla="*/ 253497 w 1955548"/>
                  <a:gd name="connsiteY1" fmla="*/ 502894 h 1393064"/>
                  <a:gd name="connsiteX2" fmla="*/ 814812 w 1955548"/>
                  <a:gd name="connsiteY2" fmla="*/ 68327 h 1393064"/>
                  <a:gd name="connsiteX3" fmla="*/ 1403288 w 1955548"/>
                  <a:gd name="connsiteY3" fmla="*/ 14006 h 1393064"/>
                  <a:gd name="connsiteX4" fmla="*/ 1955548 w 1955548"/>
                  <a:gd name="connsiteY4" fmla="*/ 521001 h 1393064"/>
                  <a:gd name="connsiteX5" fmla="*/ 1792586 w 1955548"/>
                  <a:gd name="connsiteY5" fmla="*/ 638695 h 1393064"/>
                  <a:gd name="connsiteX6" fmla="*/ 1312751 w 1955548"/>
                  <a:gd name="connsiteY6" fmla="*/ 457627 h 1393064"/>
                  <a:gd name="connsiteX7" fmla="*/ 1077362 w 1955548"/>
                  <a:gd name="connsiteY7" fmla="*/ 539107 h 1393064"/>
                  <a:gd name="connsiteX8" fmla="*/ 1041148 w 1955548"/>
                  <a:gd name="connsiteY8" fmla="*/ 955567 h 1393064"/>
                  <a:gd name="connsiteX9" fmla="*/ 679010 w 1955548"/>
                  <a:gd name="connsiteY9" fmla="*/ 1344865 h 1393064"/>
                  <a:gd name="connsiteX10" fmla="*/ 0 w 1955548"/>
                  <a:gd name="connsiteY10" fmla="*/ 1299462 h 1393064"/>
                  <a:gd name="connsiteX11" fmla="*/ 9053 w 1955548"/>
                  <a:gd name="connsiteY11" fmla="*/ 521000 h 1393064"/>
                  <a:gd name="connsiteX0" fmla="*/ 9053 w 1955548"/>
                  <a:gd name="connsiteY0" fmla="*/ 521000 h 1393065"/>
                  <a:gd name="connsiteX1" fmla="*/ 253497 w 1955548"/>
                  <a:gd name="connsiteY1" fmla="*/ 502894 h 1393065"/>
                  <a:gd name="connsiteX2" fmla="*/ 814812 w 1955548"/>
                  <a:gd name="connsiteY2" fmla="*/ 68327 h 1393065"/>
                  <a:gd name="connsiteX3" fmla="*/ 1403288 w 1955548"/>
                  <a:gd name="connsiteY3" fmla="*/ 14006 h 1393065"/>
                  <a:gd name="connsiteX4" fmla="*/ 1955548 w 1955548"/>
                  <a:gd name="connsiteY4" fmla="*/ 521001 h 1393065"/>
                  <a:gd name="connsiteX5" fmla="*/ 1792586 w 1955548"/>
                  <a:gd name="connsiteY5" fmla="*/ 638695 h 1393065"/>
                  <a:gd name="connsiteX6" fmla="*/ 1312751 w 1955548"/>
                  <a:gd name="connsiteY6" fmla="*/ 457627 h 1393065"/>
                  <a:gd name="connsiteX7" fmla="*/ 1077362 w 1955548"/>
                  <a:gd name="connsiteY7" fmla="*/ 539107 h 1393065"/>
                  <a:gd name="connsiteX8" fmla="*/ 1041148 w 1955548"/>
                  <a:gd name="connsiteY8" fmla="*/ 955567 h 1393065"/>
                  <a:gd name="connsiteX9" fmla="*/ 679010 w 1955548"/>
                  <a:gd name="connsiteY9" fmla="*/ 1344865 h 1393065"/>
                  <a:gd name="connsiteX10" fmla="*/ 0 w 1955548"/>
                  <a:gd name="connsiteY10" fmla="*/ 1299462 h 1393065"/>
                  <a:gd name="connsiteX11" fmla="*/ 9053 w 1955548"/>
                  <a:gd name="connsiteY11" fmla="*/ 521000 h 1393065"/>
                  <a:gd name="connsiteX0" fmla="*/ 9053 w 1955548"/>
                  <a:gd name="connsiteY0" fmla="*/ 521000 h 1374424"/>
                  <a:gd name="connsiteX1" fmla="*/ 253497 w 1955548"/>
                  <a:gd name="connsiteY1" fmla="*/ 502894 h 1374424"/>
                  <a:gd name="connsiteX2" fmla="*/ 814812 w 1955548"/>
                  <a:gd name="connsiteY2" fmla="*/ 68327 h 1374424"/>
                  <a:gd name="connsiteX3" fmla="*/ 1403288 w 1955548"/>
                  <a:gd name="connsiteY3" fmla="*/ 14006 h 1374424"/>
                  <a:gd name="connsiteX4" fmla="*/ 1955548 w 1955548"/>
                  <a:gd name="connsiteY4" fmla="*/ 521001 h 1374424"/>
                  <a:gd name="connsiteX5" fmla="*/ 1792586 w 1955548"/>
                  <a:gd name="connsiteY5" fmla="*/ 638695 h 1374424"/>
                  <a:gd name="connsiteX6" fmla="*/ 1312751 w 1955548"/>
                  <a:gd name="connsiteY6" fmla="*/ 457627 h 1374424"/>
                  <a:gd name="connsiteX7" fmla="*/ 1077362 w 1955548"/>
                  <a:gd name="connsiteY7" fmla="*/ 539107 h 1374424"/>
                  <a:gd name="connsiteX8" fmla="*/ 1041148 w 1955548"/>
                  <a:gd name="connsiteY8" fmla="*/ 955567 h 1374424"/>
                  <a:gd name="connsiteX9" fmla="*/ 679010 w 1955548"/>
                  <a:gd name="connsiteY9" fmla="*/ 1344865 h 1374424"/>
                  <a:gd name="connsiteX10" fmla="*/ 0 w 1955548"/>
                  <a:gd name="connsiteY10" fmla="*/ 1299462 h 1374424"/>
                  <a:gd name="connsiteX11" fmla="*/ 9053 w 1955548"/>
                  <a:gd name="connsiteY11" fmla="*/ 521000 h 1374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55548" h="1374424">
                    <a:moveTo>
                      <a:pt x="9053" y="521000"/>
                    </a:moveTo>
                    <a:lnTo>
                      <a:pt x="253497" y="502894"/>
                    </a:lnTo>
                    <a:cubicBezTo>
                      <a:pt x="425513" y="478751"/>
                      <a:pt x="679009" y="119631"/>
                      <a:pt x="814812" y="68327"/>
                    </a:cubicBezTo>
                    <a:cubicBezTo>
                      <a:pt x="1023042" y="26078"/>
                      <a:pt x="1339914" y="-25226"/>
                      <a:pt x="1403288" y="14006"/>
                    </a:cubicBezTo>
                    <a:lnTo>
                      <a:pt x="1955548" y="521001"/>
                    </a:lnTo>
                    <a:lnTo>
                      <a:pt x="1792586" y="638695"/>
                    </a:lnTo>
                    <a:cubicBezTo>
                      <a:pt x="1520982" y="708105"/>
                      <a:pt x="1394232" y="533073"/>
                      <a:pt x="1312751" y="457627"/>
                    </a:cubicBezTo>
                    <a:lnTo>
                      <a:pt x="1077362" y="539107"/>
                    </a:lnTo>
                    <a:cubicBezTo>
                      <a:pt x="1104522" y="723194"/>
                      <a:pt x="1068309" y="816747"/>
                      <a:pt x="1041148" y="955567"/>
                    </a:cubicBezTo>
                    <a:cubicBezTo>
                      <a:pt x="998900" y="1085333"/>
                      <a:pt x="860473" y="1329383"/>
                      <a:pt x="679010" y="1344865"/>
                    </a:cubicBezTo>
                    <a:cubicBezTo>
                      <a:pt x="452673" y="1426567"/>
                      <a:pt x="226337" y="1314596"/>
                      <a:pt x="0" y="1299462"/>
                    </a:cubicBezTo>
                    <a:cubicBezTo>
                      <a:pt x="3018" y="982591"/>
                      <a:pt x="6035" y="837871"/>
                      <a:pt x="9053" y="52100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Freeform: Shape 350">
                <a:extLst>
                  <a:ext uri="{FF2B5EF4-FFF2-40B4-BE49-F238E27FC236}">
                    <a16:creationId xmlns:a16="http://schemas.microsoft.com/office/drawing/2014/main" id="{49B44A36-C3BF-4B52-A9C2-48C3545F260A}"/>
                  </a:ext>
                </a:extLst>
              </p:cNvPr>
              <p:cNvSpPr/>
              <p:nvPr/>
            </p:nvSpPr>
            <p:spPr>
              <a:xfrm rot="2490143" flipH="1" flipV="1">
                <a:off x="5665557" y="2460963"/>
                <a:ext cx="343756" cy="215696"/>
              </a:xfrm>
              <a:custGeom>
                <a:avLst/>
                <a:gdLst>
                  <a:gd name="connsiteX0" fmla="*/ 0 w 299292"/>
                  <a:gd name="connsiteY0" fmla="*/ 166645 h 187796"/>
                  <a:gd name="connsiteX1" fmla="*/ 0 w 299292"/>
                  <a:gd name="connsiteY1" fmla="*/ 166645 h 187796"/>
                  <a:gd name="connsiteX2" fmla="*/ 0 w 299292"/>
                  <a:gd name="connsiteY2" fmla="*/ 166646 h 187796"/>
                  <a:gd name="connsiteX3" fmla="*/ 154884 w 299292"/>
                  <a:gd name="connsiteY3" fmla="*/ 0 h 187796"/>
                  <a:gd name="connsiteX4" fmla="*/ 283247 w 299292"/>
                  <a:gd name="connsiteY4" fmla="*/ 0 h 187796"/>
                  <a:gd name="connsiteX5" fmla="*/ 299292 w 299292"/>
                  <a:gd name="connsiteY5" fmla="*/ 166646 h 187796"/>
                  <a:gd name="connsiteX6" fmla="*/ 298880 w 299292"/>
                  <a:gd name="connsiteY6" fmla="*/ 187796 h 187796"/>
                  <a:gd name="connsiteX7" fmla="*/ 3969 w 299292"/>
                  <a:gd name="connsiteY7" fmla="*/ 187796 h 187796"/>
                  <a:gd name="connsiteX8" fmla="*/ 0 w 299292"/>
                  <a:gd name="connsiteY8" fmla="*/ 166645 h 187796"/>
                  <a:gd name="connsiteX9" fmla="*/ 12172 w 299292"/>
                  <a:gd name="connsiteY9" fmla="*/ 101780 h 187796"/>
                  <a:gd name="connsiteX10" fmla="*/ 154884 w 299292"/>
                  <a:gd name="connsiteY10" fmla="*/ 0 h 187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9292" h="187796">
                    <a:moveTo>
                      <a:pt x="0" y="166645"/>
                    </a:moveTo>
                    <a:lnTo>
                      <a:pt x="0" y="166645"/>
                    </a:lnTo>
                    <a:lnTo>
                      <a:pt x="0" y="166646"/>
                    </a:lnTo>
                    <a:close/>
                    <a:moveTo>
                      <a:pt x="154884" y="0"/>
                    </a:moveTo>
                    <a:lnTo>
                      <a:pt x="283247" y="0"/>
                    </a:lnTo>
                    <a:cubicBezTo>
                      <a:pt x="293944" y="27775"/>
                      <a:pt x="299292" y="97210"/>
                      <a:pt x="299292" y="166646"/>
                    </a:cubicBezTo>
                    <a:lnTo>
                      <a:pt x="298880" y="187796"/>
                    </a:lnTo>
                    <a:lnTo>
                      <a:pt x="3969" y="187796"/>
                    </a:lnTo>
                    <a:lnTo>
                      <a:pt x="0" y="166645"/>
                    </a:lnTo>
                    <a:lnTo>
                      <a:pt x="12172" y="101780"/>
                    </a:lnTo>
                    <a:cubicBezTo>
                      <a:pt x="35684" y="41968"/>
                      <a:pt x="90729" y="0"/>
                      <a:pt x="154884" y="0"/>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54" name="Group 353">
            <a:extLst>
              <a:ext uri="{FF2B5EF4-FFF2-40B4-BE49-F238E27FC236}">
                <a16:creationId xmlns:a16="http://schemas.microsoft.com/office/drawing/2014/main" id="{3382E932-A922-4885-9D03-3F1EEA4440DC}"/>
              </a:ext>
            </a:extLst>
          </p:cNvPr>
          <p:cNvGrpSpPr/>
          <p:nvPr/>
        </p:nvGrpSpPr>
        <p:grpSpPr>
          <a:xfrm flipH="1">
            <a:off x="8548808" y="582651"/>
            <a:ext cx="3652245" cy="2097276"/>
            <a:chOff x="-1" y="4182702"/>
            <a:chExt cx="4222179" cy="2424557"/>
          </a:xfrm>
        </p:grpSpPr>
        <p:sp>
          <p:nvSpPr>
            <p:cNvPr id="355" name="Freeform: Shape 354">
              <a:extLst>
                <a:ext uri="{FF2B5EF4-FFF2-40B4-BE49-F238E27FC236}">
                  <a16:creationId xmlns:a16="http://schemas.microsoft.com/office/drawing/2014/main" id="{C0AE0D6E-F382-4BE1-8342-DDCD952F23AB}"/>
                </a:ext>
              </a:extLst>
            </p:cNvPr>
            <p:cNvSpPr/>
            <p:nvPr/>
          </p:nvSpPr>
          <p:spPr>
            <a:xfrm>
              <a:off x="-1" y="4873128"/>
              <a:ext cx="2345734" cy="1597926"/>
            </a:xfrm>
            <a:custGeom>
              <a:avLst/>
              <a:gdLst>
                <a:gd name="connsiteX0" fmla="*/ 1196190 w 2663483"/>
                <a:gd name="connsiteY0" fmla="*/ 1 h 1899035"/>
                <a:gd name="connsiteX1" fmla="*/ 1285593 w 2663483"/>
                <a:gd name="connsiteY1" fmla="*/ 14005 h 1899035"/>
                <a:gd name="connsiteX2" fmla="*/ 1447849 w 2663483"/>
                <a:gd name="connsiteY2" fmla="*/ 162962 h 1899035"/>
                <a:gd name="connsiteX3" fmla="*/ 2467468 w 2663483"/>
                <a:gd name="connsiteY3" fmla="*/ 162962 h 1899035"/>
                <a:gd name="connsiteX4" fmla="*/ 2663483 w 2663483"/>
                <a:gd name="connsiteY4" fmla="*/ 358977 h 1899035"/>
                <a:gd name="connsiteX5" fmla="*/ 2467468 w 2663483"/>
                <a:gd name="connsiteY5" fmla="*/ 554992 h 1899035"/>
                <a:gd name="connsiteX6" fmla="*/ 1790787 w 2663483"/>
                <a:gd name="connsiteY6" fmla="*/ 554992 h 1899035"/>
                <a:gd name="connsiteX7" fmla="*/ 1674891 w 2663483"/>
                <a:gd name="connsiteY7" fmla="*/ 638694 h 1899035"/>
                <a:gd name="connsiteX8" fmla="*/ 1579635 w 2663483"/>
                <a:gd name="connsiteY8" fmla="*/ 653937 h 1899035"/>
                <a:gd name="connsiteX9" fmla="*/ 1572884 w 2663483"/>
                <a:gd name="connsiteY9" fmla="*/ 653640 h 1899035"/>
                <a:gd name="connsiteX10" fmla="*/ 1574987 w 2663483"/>
                <a:gd name="connsiteY10" fmla="*/ 700479 h 1899035"/>
                <a:gd name="connsiteX11" fmla="*/ 2098644 w 2663483"/>
                <a:gd name="connsiteY11" fmla="*/ 789999 h 1899035"/>
                <a:gd name="connsiteX12" fmla="*/ 2257724 w 2663483"/>
                <a:gd name="connsiteY12" fmla="*/ 1014684 h 1899035"/>
                <a:gd name="connsiteX13" fmla="*/ 2072376 w 2663483"/>
                <a:gd name="connsiteY13" fmla="*/ 1176476 h 1899035"/>
                <a:gd name="connsiteX14" fmla="*/ 2067002 w 2663483"/>
                <a:gd name="connsiteY14" fmla="*/ 1176106 h 1899035"/>
                <a:gd name="connsiteX15" fmla="*/ 2108327 w 2663483"/>
                <a:gd name="connsiteY15" fmla="*/ 1215582 h 1899035"/>
                <a:gd name="connsiteX16" fmla="*/ 2141333 w 2663483"/>
                <a:gd name="connsiteY16" fmla="*/ 1360871 h 1899035"/>
                <a:gd name="connsiteX17" fmla="*/ 1955985 w 2663483"/>
                <a:gd name="connsiteY17" fmla="*/ 1522663 h 1899035"/>
                <a:gd name="connsiteX18" fmla="*/ 1952147 w 2663483"/>
                <a:gd name="connsiteY18" fmla="*/ 1522398 h 1899035"/>
                <a:gd name="connsiteX19" fmla="*/ 1954197 w 2663483"/>
                <a:gd name="connsiteY19" fmla="*/ 1522965 h 1899035"/>
                <a:gd name="connsiteX20" fmla="*/ 2075272 w 2663483"/>
                <a:gd name="connsiteY20" fmla="*/ 1737141 h 1899035"/>
                <a:gd name="connsiteX21" fmla="*/ 1850587 w 2663483"/>
                <a:gd name="connsiteY21" fmla="*/ 1896221 h 1899035"/>
                <a:gd name="connsiteX22" fmla="*/ 1350996 w 2663483"/>
                <a:gd name="connsiteY22" fmla="*/ 1810815 h 1899035"/>
                <a:gd name="connsiteX23" fmla="*/ 0 w 2663483"/>
                <a:gd name="connsiteY23" fmla="*/ 1652876 h 1899035"/>
                <a:gd name="connsiteX24" fmla="*/ 15868 w 2663483"/>
                <a:gd name="connsiteY24" fmla="*/ 1161394 h 1899035"/>
                <a:gd name="connsiteX25" fmla="*/ 0 w 2663483"/>
                <a:gd name="connsiteY25" fmla="*/ 502892 h 1899035"/>
                <a:gd name="connsiteX26" fmla="*/ 262550 w 2663483"/>
                <a:gd name="connsiteY26" fmla="*/ 493839 h 1899035"/>
                <a:gd name="connsiteX27" fmla="*/ 697117 w 2663483"/>
                <a:gd name="connsiteY27" fmla="*/ 68326 h 1899035"/>
                <a:gd name="connsiteX28" fmla="*/ 1196190 w 2663483"/>
                <a:gd name="connsiteY28" fmla="*/ 1 h 1899035"/>
                <a:gd name="connsiteX0" fmla="*/ 1341046 w 2808339"/>
                <a:gd name="connsiteY0" fmla="*/ 1 h 1899035"/>
                <a:gd name="connsiteX1" fmla="*/ 1430449 w 2808339"/>
                <a:gd name="connsiteY1" fmla="*/ 14005 h 1899035"/>
                <a:gd name="connsiteX2" fmla="*/ 1592705 w 2808339"/>
                <a:gd name="connsiteY2" fmla="*/ 162962 h 1899035"/>
                <a:gd name="connsiteX3" fmla="*/ 2612324 w 2808339"/>
                <a:gd name="connsiteY3" fmla="*/ 162962 h 1899035"/>
                <a:gd name="connsiteX4" fmla="*/ 2808339 w 2808339"/>
                <a:gd name="connsiteY4" fmla="*/ 358977 h 1899035"/>
                <a:gd name="connsiteX5" fmla="*/ 2612324 w 2808339"/>
                <a:gd name="connsiteY5" fmla="*/ 554992 h 1899035"/>
                <a:gd name="connsiteX6" fmla="*/ 1935643 w 2808339"/>
                <a:gd name="connsiteY6" fmla="*/ 554992 h 1899035"/>
                <a:gd name="connsiteX7" fmla="*/ 1819747 w 2808339"/>
                <a:gd name="connsiteY7" fmla="*/ 638694 h 1899035"/>
                <a:gd name="connsiteX8" fmla="*/ 1724491 w 2808339"/>
                <a:gd name="connsiteY8" fmla="*/ 653937 h 1899035"/>
                <a:gd name="connsiteX9" fmla="*/ 1717740 w 2808339"/>
                <a:gd name="connsiteY9" fmla="*/ 653640 h 1899035"/>
                <a:gd name="connsiteX10" fmla="*/ 1719843 w 2808339"/>
                <a:gd name="connsiteY10" fmla="*/ 700479 h 1899035"/>
                <a:gd name="connsiteX11" fmla="*/ 2243500 w 2808339"/>
                <a:gd name="connsiteY11" fmla="*/ 789999 h 1899035"/>
                <a:gd name="connsiteX12" fmla="*/ 2402580 w 2808339"/>
                <a:gd name="connsiteY12" fmla="*/ 1014684 h 1899035"/>
                <a:gd name="connsiteX13" fmla="*/ 2217232 w 2808339"/>
                <a:gd name="connsiteY13" fmla="*/ 1176476 h 1899035"/>
                <a:gd name="connsiteX14" fmla="*/ 2211858 w 2808339"/>
                <a:gd name="connsiteY14" fmla="*/ 1176106 h 1899035"/>
                <a:gd name="connsiteX15" fmla="*/ 2253183 w 2808339"/>
                <a:gd name="connsiteY15" fmla="*/ 1215582 h 1899035"/>
                <a:gd name="connsiteX16" fmla="*/ 2286189 w 2808339"/>
                <a:gd name="connsiteY16" fmla="*/ 1360871 h 1899035"/>
                <a:gd name="connsiteX17" fmla="*/ 2100841 w 2808339"/>
                <a:gd name="connsiteY17" fmla="*/ 1522663 h 1899035"/>
                <a:gd name="connsiteX18" fmla="*/ 2097003 w 2808339"/>
                <a:gd name="connsiteY18" fmla="*/ 1522398 h 1899035"/>
                <a:gd name="connsiteX19" fmla="*/ 2099053 w 2808339"/>
                <a:gd name="connsiteY19" fmla="*/ 1522965 h 1899035"/>
                <a:gd name="connsiteX20" fmla="*/ 2220128 w 2808339"/>
                <a:gd name="connsiteY20" fmla="*/ 1737141 h 1899035"/>
                <a:gd name="connsiteX21" fmla="*/ 1995443 w 2808339"/>
                <a:gd name="connsiteY21" fmla="*/ 1896221 h 1899035"/>
                <a:gd name="connsiteX22" fmla="*/ 1495852 w 2808339"/>
                <a:gd name="connsiteY22" fmla="*/ 1810815 h 1899035"/>
                <a:gd name="connsiteX23" fmla="*/ 144856 w 2808339"/>
                <a:gd name="connsiteY23" fmla="*/ 1652876 h 1899035"/>
                <a:gd name="connsiteX24" fmla="*/ 160724 w 2808339"/>
                <a:gd name="connsiteY24" fmla="*/ 1161394 h 1899035"/>
                <a:gd name="connsiteX25" fmla="*/ 0 w 2808339"/>
                <a:gd name="connsiteY25" fmla="*/ 511945 h 1899035"/>
                <a:gd name="connsiteX26" fmla="*/ 407406 w 2808339"/>
                <a:gd name="connsiteY26" fmla="*/ 493839 h 1899035"/>
                <a:gd name="connsiteX27" fmla="*/ 841973 w 2808339"/>
                <a:gd name="connsiteY27" fmla="*/ 68326 h 1899035"/>
                <a:gd name="connsiteX28" fmla="*/ 1341046 w 2808339"/>
                <a:gd name="connsiteY28" fmla="*/ 1 h 1899035"/>
                <a:gd name="connsiteX0" fmla="*/ 1341046 w 2808339"/>
                <a:gd name="connsiteY0" fmla="*/ 1 h 1899035"/>
                <a:gd name="connsiteX1" fmla="*/ 1430449 w 2808339"/>
                <a:gd name="connsiteY1" fmla="*/ 14005 h 1899035"/>
                <a:gd name="connsiteX2" fmla="*/ 1592705 w 2808339"/>
                <a:gd name="connsiteY2" fmla="*/ 162962 h 1899035"/>
                <a:gd name="connsiteX3" fmla="*/ 2612324 w 2808339"/>
                <a:gd name="connsiteY3" fmla="*/ 162962 h 1899035"/>
                <a:gd name="connsiteX4" fmla="*/ 2808339 w 2808339"/>
                <a:gd name="connsiteY4" fmla="*/ 358977 h 1899035"/>
                <a:gd name="connsiteX5" fmla="*/ 2612324 w 2808339"/>
                <a:gd name="connsiteY5" fmla="*/ 554992 h 1899035"/>
                <a:gd name="connsiteX6" fmla="*/ 1935643 w 2808339"/>
                <a:gd name="connsiteY6" fmla="*/ 554992 h 1899035"/>
                <a:gd name="connsiteX7" fmla="*/ 1819747 w 2808339"/>
                <a:gd name="connsiteY7" fmla="*/ 638694 h 1899035"/>
                <a:gd name="connsiteX8" fmla="*/ 1724491 w 2808339"/>
                <a:gd name="connsiteY8" fmla="*/ 653937 h 1899035"/>
                <a:gd name="connsiteX9" fmla="*/ 1717740 w 2808339"/>
                <a:gd name="connsiteY9" fmla="*/ 653640 h 1899035"/>
                <a:gd name="connsiteX10" fmla="*/ 1719843 w 2808339"/>
                <a:gd name="connsiteY10" fmla="*/ 700479 h 1899035"/>
                <a:gd name="connsiteX11" fmla="*/ 2243500 w 2808339"/>
                <a:gd name="connsiteY11" fmla="*/ 789999 h 1899035"/>
                <a:gd name="connsiteX12" fmla="*/ 2402580 w 2808339"/>
                <a:gd name="connsiteY12" fmla="*/ 1014684 h 1899035"/>
                <a:gd name="connsiteX13" fmla="*/ 2217232 w 2808339"/>
                <a:gd name="connsiteY13" fmla="*/ 1176476 h 1899035"/>
                <a:gd name="connsiteX14" fmla="*/ 2211858 w 2808339"/>
                <a:gd name="connsiteY14" fmla="*/ 1176106 h 1899035"/>
                <a:gd name="connsiteX15" fmla="*/ 2253183 w 2808339"/>
                <a:gd name="connsiteY15" fmla="*/ 1215582 h 1899035"/>
                <a:gd name="connsiteX16" fmla="*/ 2286189 w 2808339"/>
                <a:gd name="connsiteY16" fmla="*/ 1360871 h 1899035"/>
                <a:gd name="connsiteX17" fmla="*/ 2100841 w 2808339"/>
                <a:gd name="connsiteY17" fmla="*/ 1522663 h 1899035"/>
                <a:gd name="connsiteX18" fmla="*/ 2097003 w 2808339"/>
                <a:gd name="connsiteY18" fmla="*/ 1522398 h 1899035"/>
                <a:gd name="connsiteX19" fmla="*/ 2099053 w 2808339"/>
                <a:gd name="connsiteY19" fmla="*/ 1522965 h 1899035"/>
                <a:gd name="connsiteX20" fmla="*/ 2220128 w 2808339"/>
                <a:gd name="connsiteY20" fmla="*/ 1737141 h 1899035"/>
                <a:gd name="connsiteX21" fmla="*/ 1995443 w 2808339"/>
                <a:gd name="connsiteY21" fmla="*/ 1896221 h 1899035"/>
                <a:gd name="connsiteX22" fmla="*/ 1495852 w 2808339"/>
                <a:gd name="connsiteY22" fmla="*/ 1810815 h 1899035"/>
                <a:gd name="connsiteX23" fmla="*/ 144856 w 2808339"/>
                <a:gd name="connsiteY23" fmla="*/ 1652876 h 1899035"/>
                <a:gd name="connsiteX24" fmla="*/ 0 w 2808339"/>
                <a:gd name="connsiteY24" fmla="*/ 511945 h 1899035"/>
                <a:gd name="connsiteX25" fmla="*/ 407406 w 2808339"/>
                <a:gd name="connsiteY25" fmla="*/ 493839 h 1899035"/>
                <a:gd name="connsiteX26" fmla="*/ 841973 w 2808339"/>
                <a:gd name="connsiteY26" fmla="*/ 68326 h 1899035"/>
                <a:gd name="connsiteX27" fmla="*/ 1341046 w 2808339"/>
                <a:gd name="connsiteY27" fmla="*/ 1 h 1899035"/>
                <a:gd name="connsiteX0" fmla="*/ 1341046 w 2808339"/>
                <a:gd name="connsiteY0" fmla="*/ 1 h 1899035"/>
                <a:gd name="connsiteX1" fmla="*/ 1430449 w 2808339"/>
                <a:gd name="connsiteY1" fmla="*/ 14005 h 1899035"/>
                <a:gd name="connsiteX2" fmla="*/ 1592705 w 2808339"/>
                <a:gd name="connsiteY2" fmla="*/ 162962 h 1899035"/>
                <a:gd name="connsiteX3" fmla="*/ 2612324 w 2808339"/>
                <a:gd name="connsiteY3" fmla="*/ 162962 h 1899035"/>
                <a:gd name="connsiteX4" fmla="*/ 2808339 w 2808339"/>
                <a:gd name="connsiteY4" fmla="*/ 358977 h 1899035"/>
                <a:gd name="connsiteX5" fmla="*/ 2612324 w 2808339"/>
                <a:gd name="connsiteY5" fmla="*/ 554992 h 1899035"/>
                <a:gd name="connsiteX6" fmla="*/ 1935643 w 2808339"/>
                <a:gd name="connsiteY6" fmla="*/ 554992 h 1899035"/>
                <a:gd name="connsiteX7" fmla="*/ 1819747 w 2808339"/>
                <a:gd name="connsiteY7" fmla="*/ 638694 h 1899035"/>
                <a:gd name="connsiteX8" fmla="*/ 1724491 w 2808339"/>
                <a:gd name="connsiteY8" fmla="*/ 653937 h 1899035"/>
                <a:gd name="connsiteX9" fmla="*/ 1717740 w 2808339"/>
                <a:gd name="connsiteY9" fmla="*/ 653640 h 1899035"/>
                <a:gd name="connsiteX10" fmla="*/ 1719843 w 2808339"/>
                <a:gd name="connsiteY10" fmla="*/ 700479 h 1899035"/>
                <a:gd name="connsiteX11" fmla="*/ 2243500 w 2808339"/>
                <a:gd name="connsiteY11" fmla="*/ 789999 h 1899035"/>
                <a:gd name="connsiteX12" fmla="*/ 2402580 w 2808339"/>
                <a:gd name="connsiteY12" fmla="*/ 1014684 h 1899035"/>
                <a:gd name="connsiteX13" fmla="*/ 2217232 w 2808339"/>
                <a:gd name="connsiteY13" fmla="*/ 1176476 h 1899035"/>
                <a:gd name="connsiteX14" fmla="*/ 2211858 w 2808339"/>
                <a:gd name="connsiteY14" fmla="*/ 1176106 h 1899035"/>
                <a:gd name="connsiteX15" fmla="*/ 2253183 w 2808339"/>
                <a:gd name="connsiteY15" fmla="*/ 1215582 h 1899035"/>
                <a:gd name="connsiteX16" fmla="*/ 2286189 w 2808339"/>
                <a:gd name="connsiteY16" fmla="*/ 1360871 h 1899035"/>
                <a:gd name="connsiteX17" fmla="*/ 2100841 w 2808339"/>
                <a:gd name="connsiteY17" fmla="*/ 1522663 h 1899035"/>
                <a:gd name="connsiteX18" fmla="*/ 2097003 w 2808339"/>
                <a:gd name="connsiteY18" fmla="*/ 1522398 h 1899035"/>
                <a:gd name="connsiteX19" fmla="*/ 2099053 w 2808339"/>
                <a:gd name="connsiteY19" fmla="*/ 1522965 h 1899035"/>
                <a:gd name="connsiteX20" fmla="*/ 2220128 w 2808339"/>
                <a:gd name="connsiteY20" fmla="*/ 1737141 h 1899035"/>
                <a:gd name="connsiteX21" fmla="*/ 1995443 w 2808339"/>
                <a:gd name="connsiteY21" fmla="*/ 1896221 h 1899035"/>
                <a:gd name="connsiteX22" fmla="*/ 1495852 w 2808339"/>
                <a:gd name="connsiteY22" fmla="*/ 1810815 h 1899035"/>
                <a:gd name="connsiteX23" fmla="*/ 45268 w 2808339"/>
                <a:gd name="connsiteY23" fmla="*/ 1643823 h 1899035"/>
                <a:gd name="connsiteX24" fmla="*/ 0 w 2808339"/>
                <a:gd name="connsiteY24" fmla="*/ 511945 h 1899035"/>
                <a:gd name="connsiteX25" fmla="*/ 407406 w 2808339"/>
                <a:gd name="connsiteY25" fmla="*/ 493839 h 1899035"/>
                <a:gd name="connsiteX26" fmla="*/ 841973 w 2808339"/>
                <a:gd name="connsiteY26" fmla="*/ 68326 h 1899035"/>
                <a:gd name="connsiteX27" fmla="*/ 1341046 w 2808339"/>
                <a:gd name="connsiteY27" fmla="*/ 1 h 1899035"/>
                <a:gd name="connsiteX0" fmla="*/ 1304832 w 2772125"/>
                <a:gd name="connsiteY0" fmla="*/ 1 h 1899035"/>
                <a:gd name="connsiteX1" fmla="*/ 1394235 w 2772125"/>
                <a:gd name="connsiteY1" fmla="*/ 14005 h 1899035"/>
                <a:gd name="connsiteX2" fmla="*/ 1556491 w 2772125"/>
                <a:gd name="connsiteY2" fmla="*/ 162962 h 1899035"/>
                <a:gd name="connsiteX3" fmla="*/ 2576110 w 2772125"/>
                <a:gd name="connsiteY3" fmla="*/ 162962 h 1899035"/>
                <a:gd name="connsiteX4" fmla="*/ 2772125 w 2772125"/>
                <a:gd name="connsiteY4" fmla="*/ 358977 h 1899035"/>
                <a:gd name="connsiteX5" fmla="*/ 2576110 w 2772125"/>
                <a:gd name="connsiteY5" fmla="*/ 554992 h 1899035"/>
                <a:gd name="connsiteX6" fmla="*/ 1899429 w 2772125"/>
                <a:gd name="connsiteY6" fmla="*/ 554992 h 1899035"/>
                <a:gd name="connsiteX7" fmla="*/ 1783533 w 2772125"/>
                <a:gd name="connsiteY7" fmla="*/ 638694 h 1899035"/>
                <a:gd name="connsiteX8" fmla="*/ 1688277 w 2772125"/>
                <a:gd name="connsiteY8" fmla="*/ 653937 h 1899035"/>
                <a:gd name="connsiteX9" fmla="*/ 1681526 w 2772125"/>
                <a:gd name="connsiteY9" fmla="*/ 653640 h 1899035"/>
                <a:gd name="connsiteX10" fmla="*/ 1683629 w 2772125"/>
                <a:gd name="connsiteY10" fmla="*/ 700479 h 1899035"/>
                <a:gd name="connsiteX11" fmla="*/ 2207286 w 2772125"/>
                <a:gd name="connsiteY11" fmla="*/ 789999 h 1899035"/>
                <a:gd name="connsiteX12" fmla="*/ 2366366 w 2772125"/>
                <a:gd name="connsiteY12" fmla="*/ 1014684 h 1899035"/>
                <a:gd name="connsiteX13" fmla="*/ 2181018 w 2772125"/>
                <a:gd name="connsiteY13" fmla="*/ 1176476 h 1899035"/>
                <a:gd name="connsiteX14" fmla="*/ 2175644 w 2772125"/>
                <a:gd name="connsiteY14" fmla="*/ 1176106 h 1899035"/>
                <a:gd name="connsiteX15" fmla="*/ 2216969 w 2772125"/>
                <a:gd name="connsiteY15" fmla="*/ 1215582 h 1899035"/>
                <a:gd name="connsiteX16" fmla="*/ 2249975 w 2772125"/>
                <a:gd name="connsiteY16" fmla="*/ 1360871 h 1899035"/>
                <a:gd name="connsiteX17" fmla="*/ 2064627 w 2772125"/>
                <a:gd name="connsiteY17" fmla="*/ 1522663 h 1899035"/>
                <a:gd name="connsiteX18" fmla="*/ 2060789 w 2772125"/>
                <a:gd name="connsiteY18" fmla="*/ 1522398 h 1899035"/>
                <a:gd name="connsiteX19" fmla="*/ 2062839 w 2772125"/>
                <a:gd name="connsiteY19" fmla="*/ 1522965 h 1899035"/>
                <a:gd name="connsiteX20" fmla="*/ 2183914 w 2772125"/>
                <a:gd name="connsiteY20" fmla="*/ 1737141 h 1899035"/>
                <a:gd name="connsiteX21" fmla="*/ 1959229 w 2772125"/>
                <a:gd name="connsiteY21" fmla="*/ 1896221 h 1899035"/>
                <a:gd name="connsiteX22" fmla="*/ 1459638 w 2772125"/>
                <a:gd name="connsiteY22" fmla="*/ 1810815 h 1899035"/>
                <a:gd name="connsiteX23" fmla="*/ 9054 w 2772125"/>
                <a:gd name="connsiteY23" fmla="*/ 1643823 h 1899035"/>
                <a:gd name="connsiteX24" fmla="*/ 0 w 2772125"/>
                <a:gd name="connsiteY24" fmla="*/ 511945 h 1899035"/>
                <a:gd name="connsiteX25" fmla="*/ 371192 w 2772125"/>
                <a:gd name="connsiteY25" fmla="*/ 493839 h 1899035"/>
                <a:gd name="connsiteX26" fmla="*/ 805759 w 2772125"/>
                <a:gd name="connsiteY26" fmla="*/ 68326 h 1899035"/>
                <a:gd name="connsiteX27" fmla="*/ 1304832 w 2772125"/>
                <a:gd name="connsiteY27" fmla="*/ 1 h 1899035"/>
                <a:gd name="connsiteX0" fmla="*/ 1304832 w 2772125"/>
                <a:gd name="connsiteY0" fmla="*/ 1 h 1899035"/>
                <a:gd name="connsiteX1" fmla="*/ 1394235 w 2772125"/>
                <a:gd name="connsiteY1" fmla="*/ 14005 h 1899035"/>
                <a:gd name="connsiteX2" fmla="*/ 1556491 w 2772125"/>
                <a:gd name="connsiteY2" fmla="*/ 162962 h 1899035"/>
                <a:gd name="connsiteX3" fmla="*/ 2576110 w 2772125"/>
                <a:gd name="connsiteY3" fmla="*/ 162962 h 1899035"/>
                <a:gd name="connsiteX4" fmla="*/ 2772125 w 2772125"/>
                <a:gd name="connsiteY4" fmla="*/ 358977 h 1899035"/>
                <a:gd name="connsiteX5" fmla="*/ 2576110 w 2772125"/>
                <a:gd name="connsiteY5" fmla="*/ 554992 h 1899035"/>
                <a:gd name="connsiteX6" fmla="*/ 1899429 w 2772125"/>
                <a:gd name="connsiteY6" fmla="*/ 554992 h 1899035"/>
                <a:gd name="connsiteX7" fmla="*/ 1783533 w 2772125"/>
                <a:gd name="connsiteY7" fmla="*/ 638694 h 1899035"/>
                <a:gd name="connsiteX8" fmla="*/ 1688277 w 2772125"/>
                <a:gd name="connsiteY8" fmla="*/ 653937 h 1899035"/>
                <a:gd name="connsiteX9" fmla="*/ 1681526 w 2772125"/>
                <a:gd name="connsiteY9" fmla="*/ 653640 h 1899035"/>
                <a:gd name="connsiteX10" fmla="*/ 1683629 w 2772125"/>
                <a:gd name="connsiteY10" fmla="*/ 700479 h 1899035"/>
                <a:gd name="connsiteX11" fmla="*/ 2207286 w 2772125"/>
                <a:gd name="connsiteY11" fmla="*/ 789999 h 1899035"/>
                <a:gd name="connsiteX12" fmla="*/ 2366366 w 2772125"/>
                <a:gd name="connsiteY12" fmla="*/ 1014684 h 1899035"/>
                <a:gd name="connsiteX13" fmla="*/ 2181018 w 2772125"/>
                <a:gd name="connsiteY13" fmla="*/ 1176476 h 1899035"/>
                <a:gd name="connsiteX14" fmla="*/ 2175644 w 2772125"/>
                <a:gd name="connsiteY14" fmla="*/ 1176106 h 1899035"/>
                <a:gd name="connsiteX15" fmla="*/ 2216969 w 2772125"/>
                <a:gd name="connsiteY15" fmla="*/ 1215582 h 1899035"/>
                <a:gd name="connsiteX16" fmla="*/ 2249975 w 2772125"/>
                <a:gd name="connsiteY16" fmla="*/ 1360871 h 1899035"/>
                <a:gd name="connsiteX17" fmla="*/ 2064627 w 2772125"/>
                <a:gd name="connsiteY17" fmla="*/ 1522663 h 1899035"/>
                <a:gd name="connsiteX18" fmla="*/ 2060789 w 2772125"/>
                <a:gd name="connsiteY18" fmla="*/ 1522398 h 1899035"/>
                <a:gd name="connsiteX19" fmla="*/ 2062839 w 2772125"/>
                <a:gd name="connsiteY19" fmla="*/ 1522965 h 1899035"/>
                <a:gd name="connsiteX20" fmla="*/ 2183914 w 2772125"/>
                <a:gd name="connsiteY20" fmla="*/ 1737141 h 1899035"/>
                <a:gd name="connsiteX21" fmla="*/ 1959229 w 2772125"/>
                <a:gd name="connsiteY21" fmla="*/ 1896221 h 1899035"/>
                <a:gd name="connsiteX22" fmla="*/ 1423424 w 2772125"/>
                <a:gd name="connsiteY22" fmla="*/ 1892296 h 1899035"/>
                <a:gd name="connsiteX23" fmla="*/ 9054 w 2772125"/>
                <a:gd name="connsiteY23" fmla="*/ 1643823 h 1899035"/>
                <a:gd name="connsiteX24" fmla="*/ 0 w 2772125"/>
                <a:gd name="connsiteY24" fmla="*/ 511945 h 1899035"/>
                <a:gd name="connsiteX25" fmla="*/ 371192 w 2772125"/>
                <a:gd name="connsiteY25" fmla="*/ 493839 h 1899035"/>
                <a:gd name="connsiteX26" fmla="*/ 805759 w 2772125"/>
                <a:gd name="connsiteY26" fmla="*/ 68326 h 1899035"/>
                <a:gd name="connsiteX27" fmla="*/ 1304832 w 2772125"/>
                <a:gd name="connsiteY27" fmla="*/ 1 h 1899035"/>
                <a:gd name="connsiteX0" fmla="*/ 1304832 w 2772125"/>
                <a:gd name="connsiteY0" fmla="*/ 1 h 1899035"/>
                <a:gd name="connsiteX1" fmla="*/ 1394235 w 2772125"/>
                <a:gd name="connsiteY1" fmla="*/ 14005 h 1899035"/>
                <a:gd name="connsiteX2" fmla="*/ 1556491 w 2772125"/>
                <a:gd name="connsiteY2" fmla="*/ 162962 h 1899035"/>
                <a:gd name="connsiteX3" fmla="*/ 2576110 w 2772125"/>
                <a:gd name="connsiteY3" fmla="*/ 162962 h 1899035"/>
                <a:gd name="connsiteX4" fmla="*/ 2772125 w 2772125"/>
                <a:gd name="connsiteY4" fmla="*/ 358977 h 1899035"/>
                <a:gd name="connsiteX5" fmla="*/ 2576110 w 2772125"/>
                <a:gd name="connsiteY5" fmla="*/ 554992 h 1899035"/>
                <a:gd name="connsiteX6" fmla="*/ 1899429 w 2772125"/>
                <a:gd name="connsiteY6" fmla="*/ 554992 h 1899035"/>
                <a:gd name="connsiteX7" fmla="*/ 1783533 w 2772125"/>
                <a:gd name="connsiteY7" fmla="*/ 638694 h 1899035"/>
                <a:gd name="connsiteX8" fmla="*/ 1688277 w 2772125"/>
                <a:gd name="connsiteY8" fmla="*/ 653937 h 1899035"/>
                <a:gd name="connsiteX9" fmla="*/ 1681526 w 2772125"/>
                <a:gd name="connsiteY9" fmla="*/ 653640 h 1899035"/>
                <a:gd name="connsiteX10" fmla="*/ 1683629 w 2772125"/>
                <a:gd name="connsiteY10" fmla="*/ 700479 h 1899035"/>
                <a:gd name="connsiteX11" fmla="*/ 2207286 w 2772125"/>
                <a:gd name="connsiteY11" fmla="*/ 789999 h 1899035"/>
                <a:gd name="connsiteX12" fmla="*/ 2366366 w 2772125"/>
                <a:gd name="connsiteY12" fmla="*/ 1014684 h 1899035"/>
                <a:gd name="connsiteX13" fmla="*/ 2181018 w 2772125"/>
                <a:gd name="connsiteY13" fmla="*/ 1176476 h 1899035"/>
                <a:gd name="connsiteX14" fmla="*/ 2175644 w 2772125"/>
                <a:gd name="connsiteY14" fmla="*/ 1176106 h 1899035"/>
                <a:gd name="connsiteX15" fmla="*/ 2216969 w 2772125"/>
                <a:gd name="connsiteY15" fmla="*/ 1215582 h 1899035"/>
                <a:gd name="connsiteX16" fmla="*/ 2249975 w 2772125"/>
                <a:gd name="connsiteY16" fmla="*/ 1360871 h 1899035"/>
                <a:gd name="connsiteX17" fmla="*/ 2064627 w 2772125"/>
                <a:gd name="connsiteY17" fmla="*/ 1522663 h 1899035"/>
                <a:gd name="connsiteX18" fmla="*/ 2060789 w 2772125"/>
                <a:gd name="connsiteY18" fmla="*/ 1522398 h 1899035"/>
                <a:gd name="connsiteX19" fmla="*/ 2062839 w 2772125"/>
                <a:gd name="connsiteY19" fmla="*/ 1522965 h 1899035"/>
                <a:gd name="connsiteX20" fmla="*/ 2183914 w 2772125"/>
                <a:gd name="connsiteY20" fmla="*/ 1737141 h 1899035"/>
                <a:gd name="connsiteX21" fmla="*/ 1959229 w 2772125"/>
                <a:gd name="connsiteY21" fmla="*/ 1896221 h 1899035"/>
                <a:gd name="connsiteX22" fmla="*/ 1423424 w 2772125"/>
                <a:gd name="connsiteY22" fmla="*/ 1892296 h 1899035"/>
                <a:gd name="connsiteX23" fmla="*/ 9054 w 2772125"/>
                <a:gd name="connsiteY23" fmla="*/ 1643823 h 1899035"/>
                <a:gd name="connsiteX24" fmla="*/ 0 w 2772125"/>
                <a:gd name="connsiteY24" fmla="*/ 511945 h 1899035"/>
                <a:gd name="connsiteX25" fmla="*/ 371192 w 2772125"/>
                <a:gd name="connsiteY25" fmla="*/ 493839 h 1899035"/>
                <a:gd name="connsiteX26" fmla="*/ 805759 w 2772125"/>
                <a:gd name="connsiteY26" fmla="*/ 68326 h 1899035"/>
                <a:gd name="connsiteX27" fmla="*/ 1304832 w 2772125"/>
                <a:gd name="connsiteY27" fmla="*/ 1 h 1899035"/>
                <a:gd name="connsiteX0" fmla="*/ 1320464 w 2787757"/>
                <a:gd name="connsiteY0" fmla="*/ 1 h 1899035"/>
                <a:gd name="connsiteX1" fmla="*/ 1409867 w 2787757"/>
                <a:gd name="connsiteY1" fmla="*/ 14005 h 1899035"/>
                <a:gd name="connsiteX2" fmla="*/ 1572123 w 2787757"/>
                <a:gd name="connsiteY2" fmla="*/ 162962 h 1899035"/>
                <a:gd name="connsiteX3" fmla="*/ 2591742 w 2787757"/>
                <a:gd name="connsiteY3" fmla="*/ 162962 h 1899035"/>
                <a:gd name="connsiteX4" fmla="*/ 2787757 w 2787757"/>
                <a:gd name="connsiteY4" fmla="*/ 358977 h 1899035"/>
                <a:gd name="connsiteX5" fmla="*/ 2591742 w 2787757"/>
                <a:gd name="connsiteY5" fmla="*/ 554992 h 1899035"/>
                <a:gd name="connsiteX6" fmla="*/ 1915061 w 2787757"/>
                <a:gd name="connsiteY6" fmla="*/ 554992 h 1899035"/>
                <a:gd name="connsiteX7" fmla="*/ 1799165 w 2787757"/>
                <a:gd name="connsiteY7" fmla="*/ 638694 h 1899035"/>
                <a:gd name="connsiteX8" fmla="*/ 1703909 w 2787757"/>
                <a:gd name="connsiteY8" fmla="*/ 653937 h 1899035"/>
                <a:gd name="connsiteX9" fmla="*/ 1697158 w 2787757"/>
                <a:gd name="connsiteY9" fmla="*/ 653640 h 1899035"/>
                <a:gd name="connsiteX10" fmla="*/ 1699261 w 2787757"/>
                <a:gd name="connsiteY10" fmla="*/ 700479 h 1899035"/>
                <a:gd name="connsiteX11" fmla="*/ 2222918 w 2787757"/>
                <a:gd name="connsiteY11" fmla="*/ 789999 h 1899035"/>
                <a:gd name="connsiteX12" fmla="*/ 2381998 w 2787757"/>
                <a:gd name="connsiteY12" fmla="*/ 1014684 h 1899035"/>
                <a:gd name="connsiteX13" fmla="*/ 2196650 w 2787757"/>
                <a:gd name="connsiteY13" fmla="*/ 1176476 h 1899035"/>
                <a:gd name="connsiteX14" fmla="*/ 2191276 w 2787757"/>
                <a:gd name="connsiteY14" fmla="*/ 1176106 h 1899035"/>
                <a:gd name="connsiteX15" fmla="*/ 2232601 w 2787757"/>
                <a:gd name="connsiteY15" fmla="*/ 1215582 h 1899035"/>
                <a:gd name="connsiteX16" fmla="*/ 2265607 w 2787757"/>
                <a:gd name="connsiteY16" fmla="*/ 1360871 h 1899035"/>
                <a:gd name="connsiteX17" fmla="*/ 2080259 w 2787757"/>
                <a:gd name="connsiteY17" fmla="*/ 1522663 h 1899035"/>
                <a:gd name="connsiteX18" fmla="*/ 2076421 w 2787757"/>
                <a:gd name="connsiteY18" fmla="*/ 1522398 h 1899035"/>
                <a:gd name="connsiteX19" fmla="*/ 2078471 w 2787757"/>
                <a:gd name="connsiteY19" fmla="*/ 1522965 h 1899035"/>
                <a:gd name="connsiteX20" fmla="*/ 2199546 w 2787757"/>
                <a:gd name="connsiteY20" fmla="*/ 1737141 h 1899035"/>
                <a:gd name="connsiteX21" fmla="*/ 1974861 w 2787757"/>
                <a:gd name="connsiteY21" fmla="*/ 1896221 h 1899035"/>
                <a:gd name="connsiteX22" fmla="*/ 1439056 w 2787757"/>
                <a:gd name="connsiteY22" fmla="*/ 1892296 h 1899035"/>
                <a:gd name="connsiteX23" fmla="*/ 0 w 2787757"/>
                <a:gd name="connsiteY23" fmla="*/ 1643823 h 1899035"/>
                <a:gd name="connsiteX24" fmla="*/ 15632 w 2787757"/>
                <a:gd name="connsiteY24" fmla="*/ 511945 h 1899035"/>
                <a:gd name="connsiteX25" fmla="*/ 386824 w 2787757"/>
                <a:gd name="connsiteY25" fmla="*/ 493839 h 1899035"/>
                <a:gd name="connsiteX26" fmla="*/ 821391 w 2787757"/>
                <a:gd name="connsiteY26" fmla="*/ 68326 h 1899035"/>
                <a:gd name="connsiteX27" fmla="*/ 1320464 w 2787757"/>
                <a:gd name="connsiteY27" fmla="*/ 1 h 1899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787757" h="1899035">
                  <a:moveTo>
                    <a:pt x="1320464" y="1"/>
                  </a:moveTo>
                  <a:cubicBezTo>
                    <a:pt x="1362337" y="48"/>
                    <a:pt x="1394024" y="4197"/>
                    <a:pt x="1409867" y="14005"/>
                  </a:cubicBezTo>
                  <a:lnTo>
                    <a:pt x="1572123" y="162962"/>
                  </a:lnTo>
                  <a:lnTo>
                    <a:pt x="2591742" y="162962"/>
                  </a:lnTo>
                  <a:cubicBezTo>
                    <a:pt x="2699998" y="162962"/>
                    <a:pt x="2787757" y="250721"/>
                    <a:pt x="2787757" y="358977"/>
                  </a:cubicBezTo>
                  <a:cubicBezTo>
                    <a:pt x="2787757" y="467233"/>
                    <a:pt x="2699998" y="554992"/>
                    <a:pt x="2591742" y="554992"/>
                  </a:cubicBezTo>
                  <a:lnTo>
                    <a:pt x="1915061" y="554992"/>
                  </a:lnTo>
                  <a:lnTo>
                    <a:pt x="1799165" y="638694"/>
                  </a:lnTo>
                  <a:cubicBezTo>
                    <a:pt x="1765215" y="647370"/>
                    <a:pt x="1733528" y="652227"/>
                    <a:pt x="1703909" y="653937"/>
                  </a:cubicBezTo>
                  <a:lnTo>
                    <a:pt x="1697158" y="653640"/>
                  </a:lnTo>
                  <a:lnTo>
                    <a:pt x="1699261" y="700479"/>
                  </a:lnTo>
                  <a:lnTo>
                    <a:pt x="2222918" y="789999"/>
                  </a:lnTo>
                  <a:cubicBezTo>
                    <a:pt x="2328892" y="808115"/>
                    <a:pt x="2400114" y="908710"/>
                    <a:pt x="2381998" y="1014684"/>
                  </a:cubicBezTo>
                  <a:cubicBezTo>
                    <a:pt x="2366146" y="1107411"/>
                    <a:pt x="2287147" y="1173531"/>
                    <a:pt x="2196650" y="1176476"/>
                  </a:cubicBezTo>
                  <a:lnTo>
                    <a:pt x="2191276" y="1176106"/>
                  </a:lnTo>
                  <a:lnTo>
                    <a:pt x="2232601" y="1215582"/>
                  </a:lnTo>
                  <a:cubicBezTo>
                    <a:pt x="2261388" y="1256242"/>
                    <a:pt x="2274665" y="1307884"/>
                    <a:pt x="2265607" y="1360871"/>
                  </a:cubicBezTo>
                  <a:cubicBezTo>
                    <a:pt x="2249755" y="1453598"/>
                    <a:pt x="2170756" y="1519718"/>
                    <a:pt x="2080259" y="1522663"/>
                  </a:cubicBezTo>
                  <a:lnTo>
                    <a:pt x="2076421" y="1522398"/>
                  </a:lnTo>
                  <a:lnTo>
                    <a:pt x="2078471" y="1522965"/>
                  </a:lnTo>
                  <a:cubicBezTo>
                    <a:pt x="2162850" y="1555805"/>
                    <a:pt x="2215398" y="1644414"/>
                    <a:pt x="2199546" y="1737141"/>
                  </a:cubicBezTo>
                  <a:cubicBezTo>
                    <a:pt x="2181430" y="1843115"/>
                    <a:pt x="2080835" y="1914337"/>
                    <a:pt x="1974861" y="1896221"/>
                  </a:cubicBezTo>
                  <a:lnTo>
                    <a:pt x="1439056" y="1892296"/>
                  </a:lnTo>
                  <a:cubicBezTo>
                    <a:pt x="967599" y="1809472"/>
                    <a:pt x="444296" y="1790021"/>
                    <a:pt x="0" y="1643823"/>
                  </a:cubicBezTo>
                  <a:lnTo>
                    <a:pt x="15632" y="511945"/>
                  </a:lnTo>
                  <a:lnTo>
                    <a:pt x="386824" y="493839"/>
                  </a:lnTo>
                  <a:cubicBezTo>
                    <a:pt x="558840" y="469696"/>
                    <a:pt x="685588" y="119630"/>
                    <a:pt x="821391" y="68326"/>
                  </a:cubicBezTo>
                  <a:cubicBezTo>
                    <a:pt x="977564" y="36639"/>
                    <a:pt x="1194847" y="-141"/>
                    <a:pt x="1320464" y="1"/>
                  </a:cubicBezTo>
                  <a:close/>
                </a:path>
              </a:pathLst>
            </a:custGeom>
            <a:solidFill>
              <a:schemeClr val="accent3">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6" name="Group 355">
              <a:extLst>
                <a:ext uri="{FF2B5EF4-FFF2-40B4-BE49-F238E27FC236}">
                  <a16:creationId xmlns:a16="http://schemas.microsoft.com/office/drawing/2014/main" id="{B7C57EE9-55A1-4D12-8676-7DCDB72DF045}"/>
                </a:ext>
              </a:extLst>
            </p:cNvPr>
            <p:cNvGrpSpPr/>
            <p:nvPr/>
          </p:nvGrpSpPr>
          <p:grpSpPr>
            <a:xfrm>
              <a:off x="533055" y="4182702"/>
              <a:ext cx="3689123" cy="2424557"/>
              <a:chOff x="533055" y="4182702"/>
              <a:chExt cx="3689123" cy="2424557"/>
            </a:xfrm>
          </p:grpSpPr>
          <p:sp>
            <p:nvSpPr>
              <p:cNvPr id="368" name="Parallelogram 367">
                <a:extLst>
                  <a:ext uri="{FF2B5EF4-FFF2-40B4-BE49-F238E27FC236}">
                    <a16:creationId xmlns:a16="http://schemas.microsoft.com/office/drawing/2014/main" id="{C0EF8D35-A2FC-462C-9260-BD541758913C}"/>
                  </a:ext>
                </a:extLst>
              </p:cNvPr>
              <p:cNvSpPr/>
              <p:nvPr/>
            </p:nvSpPr>
            <p:spPr>
              <a:xfrm>
                <a:off x="533055" y="4901864"/>
                <a:ext cx="1293734" cy="1514652"/>
              </a:xfrm>
              <a:prstGeom prst="parallelogram">
                <a:avLst>
                  <a:gd name="adj" fmla="val 41648"/>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Freeform: Shape 368">
                <a:extLst>
                  <a:ext uri="{FF2B5EF4-FFF2-40B4-BE49-F238E27FC236}">
                    <a16:creationId xmlns:a16="http://schemas.microsoft.com/office/drawing/2014/main" id="{0C2893CE-D73D-4A52-A961-DCADEB1F98AF}"/>
                  </a:ext>
                </a:extLst>
              </p:cNvPr>
              <p:cNvSpPr/>
              <p:nvPr/>
            </p:nvSpPr>
            <p:spPr>
              <a:xfrm flipH="1">
                <a:off x="539242" y="4182702"/>
                <a:ext cx="3682936" cy="2424557"/>
              </a:xfrm>
              <a:custGeom>
                <a:avLst/>
                <a:gdLst>
                  <a:gd name="connsiteX0" fmla="*/ 3531973 w 3682936"/>
                  <a:gd name="connsiteY0" fmla="*/ 2288855 h 2424557"/>
                  <a:gd name="connsiteX1" fmla="*/ 3584354 w 3682936"/>
                  <a:gd name="connsiteY1" fmla="*/ 2341237 h 2424557"/>
                  <a:gd name="connsiteX2" fmla="*/ 3531973 w 3682936"/>
                  <a:gd name="connsiteY2" fmla="*/ 2393619 h 2424557"/>
                  <a:gd name="connsiteX3" fmla="*/ 3479591 w 3682936"/>
                  <a:gd name="connsiteY3" fmla="*/ 2341237 h 2424557"/>
                  <a:gd name="connsiteX4" fmla="*/ 3531973 w 3682936"/>
                  <a:gd name="connsiteY4" fmla="*/ 2288855 h 2424557"/>
                  <a:gd name="connsiteX5" fmla="*/ 3176977 w 3682936"/>
                  <a:gd name="connsiteY5" fmla="*/ 1938277 h 2424557"/>
                  <a:gd name="connsiteX6" fmla="*/ 3243874 w 3682936"/>
                  <a:gd name="connsiteY6" fmla="*/ 2004227 h 2424557"/>
                  <a:gd name="connsiteX7" fmla="*/ 3178239 w 3682936"/>
                  <a:gd name="connsiteY7" fmla="*/ 2072702 h 2424557"/>
                  <a:gd name="connsiteX8" fmla="*/ 3109449 w 3682936"/>
                  <a:gd name="connsiteY8" fmla="*/ 2004858 h 2424557"/>
                  <a:gd name="connsiteX9" fmla="*/ 3176977 w 3682936"/>
                  <a:gd name="connsiteY9" fmla="*/ 1938277 h 2424557"/>
                  <a:gd name="connsiteX10" fmla="*/ 2642432 w 3682936"/>
                  <a:gd name="connsiteY10" fmla="*/ 1183476 h 2424557"/>
                  <a:gd name="connsiteX11" fmla="*/ 2685347 w 3682936"/>
                  <a:gd name="connsiteY11" fmla="*/ 1228284 h 2424557"/>
                  <a:gd name="connsiteX12" fmla="*/ 2642116 w 3682936"/>
                  <a:gd name="connsiteY12" fmla="*/ 1270884 h 2424557"/>
                  <a:gd name="connsiteX13" fmla="*/ 2598570 w 3682936"/>
                  <a:gd name="connsiteY13" fmla="*/ 1227653 h 2424557"/>
                  <a:gd name="connsiteX14" fmla="*/ 2642432 w 3682936"/>
                  <a:gd name="connsiteY14" fmla="*/ 1183476 h 2424557"/>
                  <a:gd name="connsiteX15" fmla="*/ 3022672 w 3682936"/>
                  <a:gd name="connsiteY15" fmla="*/ 1162650 h 2424557"/>
                  <a:gd name="connsiteX16" fmla="*/ 3197488 w 3682936"/>
                  <a:gd name="connsiteY16" fmla="*/ 1342199 h 2424557"/>
                  <a:gd name="connsiteX17" fmla="*/ 3019516 w 3682936"/>
                  <a:gd name="connsiteY17" fmla="*/ 1514175 h 2424557"/>
                  <a:gd name="connsiteX18" fmla="*/ 2845331 w 3682936"/>
                  <a:gd name="connsiteY18" fmla="*/ 1337465 h 2424557"/>
                  <a:gd name="connsiteX19" fmla="*/ 3022672 w 3682936"/>
                  <a:gd name="connsiteY19" fmla="*/ 1162650 h 2424557"/>
                  <a:gd name="connsiteX20" fmla="*/ 1860494 w 3682936"/>
                  <a:gd name="connsiteY20" fmla="*/ 843311 h 2424557"/>
                  <a:gd name="connsiteX21" fmla="*/ 2045408 w 3682936"/>
                  <a:gd name="connsiteY21" fmla="*/ 847728 h 2424557"/>
                  <a:gd name="connsiteX22" fmla="*/ 2076016 w 3682936"/>
                  <a:gd name="connsiteY22" fmla="*/ 876444 h 2424557"/>
                  <a:gd name="connsiteX23" fmla="*/ 2087692 w 3682936"/>
                  <a:gd name="connsiteY23" fmla="*/ 969216 h 2424557"/>
                  <a:gd name="connsiteX24" fmla="*/ 1969991 w 3682936"/>
                  <a:gd name="connsiteY24" fmla="*/ 1191365 h 2424557"/>
                  <a:gd name="connsiteX25" fmla="*/ 1916662 w 3682936"/>
                  <a:gd name="connsiteY25" fmla="*/ 1223551 h 2424557"/>
                  <a:gd name="connsiteX26" fmla="*/ 1902147 w 3682936"/>
                  <a:gd name="connsiteY26" fmla="*/ 1253213 h 2424557"/>
                  <a:gd name="connsiteX27" fmla="*/ 1914769 w 3682936"/>
                  <a:gd name="connsiteY27" fmla="*/ 1262364 h 2424557"/>
                  <a:gd name="connsiteX28" fmla="*/ 1994288 w 3682936"/>
                  <a:gd name="connsiteY28" fmla="*/ 1230178 h 2424557"/>
                  <a:gd name="connsiteX29" fmla="*/ 2128082 w 3682936"/>
                  <a:gd name="connsiteY29" fmla="*/ 1087864 h 2424557"/>
                  <a:gd name="connsiteX30" fmla="*/ 2142913 w 3682936"/>
                  <a:gd name="connsiteY30" fmla="*/ 1055677 h 2424557"/>
                  <a:gd name="connsiteX31" fmla="*/ 2166264 w 3682936"/>
                  <a:gd name="connsiteY31" fmla="*/ 1031380 h 2424557"/>
                  <a:gd name="connsiteX32" fmla="*/ 2188668 w 3682936"/>
                  <a:gd name="connsiteY32" fmla="*/ 986887 h 2424557"/>
                  <a:gd name="connsiteX33" fmla="*/ 2180464 w 3682936"/>
                  <a:gd name="connsiteY33" fmla="*/ 923145 h 2424557"/>
                  <a:gd name="connsiteX34" fmla="*/ 2187406 w 3682936"/>
                  <a:gd name="connsiteY34" fmla="*/ 904212 h 2424557"/>
                  <a:gd name="connsiteX35" fmla="*/ 2245467 w 3682936"/>
                  <a:gd name="connsiteY35" fmla="*/ 854670 h 2424557"/>
                  <a:gd name="connsiteX36" fmla="*/ 2345498 w 3682936"/>
                  <a:gd name="connsiteY36" fmla="*/ 875497 h 2424557"/>
                  <a:gd name="connsiteX37" fmla="*/ 2366955 w 3682936"/>
                  <a:gd name="connsiteY37" fmla="*/ 887804 h 2424557"/>
                  <a:gd name="connsiteX38" fmla="*/ 2456887 w 3682936"/>
                  <a:gd name="connsiteY38" fmla="*/ 993198 h 2424557"/>
                  <a:gd name="connsiteX39" fmla="*/ 2378630 w 3682936"/>
                  <a:gd name="connsiteY39" fmla="*/ 1269622 h 2424557"/>
                  <a:gd name="connsiteX40" fmla="*/ 2283649 w 3682936"/>
                  <a:gd name="connsiteY40" fmla="*/ 1309066 h 2424557"/>
                  <a:gd name="connsiteX41" fmla="*/ 1968729 w 3682936"/>
                  <a:gd name="connsiteY41" fmla="*/ 1336519 h 2424557"/>
                  <a:gd name="connsiteX42" fmla="*/ 1771193 w 3682936"/>
                  <a:gd name="connsiteY42" fmla="*/ 1288239 h 2424557"/>
                  <a:gd name="connsiteX43" fmla="*/ 1627617 w 3682936"/>
                  <a:gd name="connsiteY43" fmla="*/ 1125730 h 2424557"/>
                  <a:gd name="connsiteX44" fmla="*/ 1656332 w 3682936"/>
                  <a:gd name="connsiteY44" fmla="*/ 946812 h 2424557"/>
                  <a:gd name="connsiteX45" fmla="*/ 1716603 w 3682936"/>
                  <a:gd name="connsiteY45" fmla="*/ 882755 h 2424557"/>
                  <a:gd name="connsiteX46" fmla="*/ 1860494 w 3682936"/>
                  <a:gd name="connsiteY46" fmla="*/ 843311 h 2424557"/>
                  <a:gd name="connsiteX47" fmla="*/ 2953566 w 3682936"/>
                  <a:gd name="connsiteY47" fmla="*/ 793454 h 2424557"/>
                  <a:gd name="connsiteX48" fmla="*/ 2942206 w 3682936"/>
                  <a:gd name="connsiteY48" fmla="*/ 802604 h 2424557"/>
                  <a:gd name="connsiteX49" fmla="*/ 2878780 w 3682936"/>
                  <a:gd name="connsiteY49" fmla="*/ 863822 h 2424557"/>
                  <a:gd name="connsiteX50" fmla="*/ 2795474 w 3682936"/>
                  <a:gd name="connsiteY50" fmla="*/ 805445 h 2424557"/>
                  <a:gd name="connsiteX51" fmla="*/ 2784430 w 3682936"/>
                  <a:gd name="connsiteY51" fmla="*/ 796294 h 2424557"/>
                  <a:gd name="connsiteX52" fmla="*/ 2634543 w 3682936"/>
                  <a:gd name="connsiteY52" fmla="*/ 796609 h 2424557"/>
                  <a:gd name="connsiteX53" fmla="*/ 2623183 w 3682936"/>
                  <a:gd name="connsiteY53" fmla="*/ 797871 h 2424557"/>
                  <a:gd name="connsiteX54" fmla="*/ 2623814 w 3682936"/>
                  <a:gd name="connsiteY54" fmla="*/ 802289 h 2424557"/>
                  <a:gd name="connsiteX55" fmla="*/ 2693551 w 3682936"/>
                  <a:gd name="connsiteY55" fmla="*/ 1061673 h 2424557"/>
                  <a:gd name="connsiteX56" fmla="*/ 2720058 w 3682936"/>
                  <a:gd name="connsiteY56" fmla="*/ 1097961 h 2424557"/>
                  <a:gd name="connsiteX57" fmla="*/ 2782221 w 3682936"/>
                  <a:gd name="connsiteY57" fmla="*/ 1243747 h 2424557"/>
                  <a:gd name="connsiteX58" fmla="*/ 2756977 w 3682936"/>
                  <a:gd name="connsiteY58" fmla="*/ 1317585 h 2424557"/>
                  <a:gd name="connsiteX59" fmla="*/ 2755084 w 3682936"/>
                  <a:gd name="connsiteY59" fmla="*/ 1336834 h 2424557"/>
                  <a:gd name="connsiteX60" fmla="*/ 2837758 w 3682936"/>
                  <a:gd name="connsiteY60" fmla="*/ 1632822 h 2424557"/>
                  <a:gd name="connsiteX61" fmla="*/ 2972184 w 3682936"/>
                  <a:gd name="connsiteY61" fmla="*/ 2142754 h 2424557"/>
                  <a:gd name="connsiteX62" fmla="*/ 2988277 w 3682936"/>
                  <a:gd name="connsiteY62" fmla="*/ 2156323 h 2424557"/>
                  <a:gd name="connsiteX63" fmla="*/ 3528186 w 3682936"/>
                  <a:gd name="connsiteY63" fmla="*/ 2155692 h 2424557"/>
                  <a:gd name="connsiteX64" fmla="*/ 3543017 w 3682936"/>
                  <a:gd name="connsiteY64" fmla="*/ 2143070 h 2424557"/>
                  <a:gd name="connsiteX65" fmla="*/ 3545857 w 3682936"/>
                  <a:gd name="connsiteY65" fmla="*/ 2117510 h 2424557"/>
                  <a:gd name="connsiteX66" fmla="*/ 3521244 w 3682936"/>
                  <a:gd name="connsiteY66" fmla="*/ 1952476 h 2424557"/>
                  <a:gd name="connsiteX67" fmla="*/ 3437623 w 3682936"/>
                  <a:gd name="connsiteY67" fmla="*/ 1728119 h 2424557"/>
                  <a:gd name="connsiteX68" fmla="*/ 3323078 w 3682936"/>
                  <a:gd name="connsiteY68" fmla="*/ 1446015 h 2424557"/>
                  <a:gd name="connsiteX69" fmla="*/ 3222416 w 3682936"/>
                  <a:gd name="connsiteY69" fmla="*/ 1194520 h 2424557"/>
                  <a:gd name="connsiteX70" fmla="*/ 3186128 w 3682936"/>
                  <a:gd name="connsiteY70" fmla="*/ 1074610 h 2424557"/>
                  <a:gd name="connsiteX71" fmla="*/ 3182972 w 3682936"/>
                  <a:gd name="connsiteY71" fmla="*/ 991305 h 2424557"/>
                  <a:gd name="connsiteX72" fmla="*/ 3173821 w 3682936"/>
                  <a:gd name="connsiteY72" fmla="*/ 966061 h 2424557"/>
                  <a:gd name="connsiteX73" fmla="*/ 3131222 w 3682936"/>
                  <a:gd name="connsiteY73" fmla="*/ 917781 h 2424557"/>
                  <a:gd name="connsiteX74" fmla="*/ 3023934 w 3682936"/>
                  <a:gd name="connsiteY74" fmla="*/ 823431 h 2424557"/>
                  <a:gd name="connsiteX75" fmla="*/ 2953566 w 3682936"/>
                  <a:gd name="connsiteY75" fmla="*/ 793454 h 2424557"/>
                  <a:gd name="connsiteX76" fmla="*/ 2125242 w 3682936"/>
                  <a:gd name="connsiteY76" fmla="*/ 724979 h 2424557"/>
                  <a:gd name="connsiteX77" fmla="*/ 2159953 w 3682936"/>
                  <a:gd name="connsiteY77" fmla="*/ 761267 h 2424557"/>
                  <a:gd name="connsiteX78" fmla="*/ 2119562 w 3682936"/>
                  <a:gd name="connsiteY78" fmla="*/ 796609 h 2424557"/>
                  <a:gd name="connsiteX79" fmla="*/ 2088954 w 3682936"/>
                  <a:gd name="connsiteY79" fmla="*/ 757796 h 2424557"/>
                  <a:gd name="connsiteX80" fmla="*/ 2125242 w 3682936"/>
                  <a:gd name="connsiteY80" fmla="*/ 724979 h 2424557"/>
                  <a:gd name="connsiteX81" fmla="*/ 2868801 w 3682936"/>
                  <a:gd name="connsiteY81" fmla="*/ 711094 h 2424557"/>
                  <a:gd name="connsiteX82" fmla="*/ 2929584 w 3682936"/>
                  <a:gd name="connsiteY82" fmla="*/ 742649 h 2424557"/>
                  <a:gd name="connsiteX83" fmla="*/ 2936842 w 3682936"/>
                  <a:gd name="connsiteY83" fmla="*/ 756218 h 2424557"/>
                  <a:gd name="connsiteX84" fmla="*/ 2961455 w 3682936"/>
                  <a:gd name="connsiteY84" fmla="*/ 770733 h 2424557"/>
                  <a:gd name="connsiteX85" fmla="*/ 2969975 w 3682936"/>
                  <a:gd name="connsiteY85" fmla="*/ 770733 h 2424557"/>
                  <a:gd name="connsiteX86" fmla="*/ 3030561 w 3682936"/>
                  <a:gd name="connsiteY86" fmla="*/ 798818 h 2424557"/>
                  <a:gd name="connsiteX87" fmla="*/ 3072529 w 3682936"/>
                  <a:gd name="connsiteY87" fmla="*/ 836684 h 2424557"/>
                  <a:gd name="connsiteX88" fmla="*/ 3156466 w 3682936"/>
                  <a:gd name="connsiteY88" fmla="*/ 910839 h 2424557"/>
                  <a:gd name="connsiteX89" fmla="*/ 3200328 w 3682936"/>
                  <a:gd name="connsiteY89" fmla="*/ 961643 h 2424557"/>
                  <a:gd name="connsiteX90" fmla="*/ 3203483 w 3682936"/>
                  <a:gd name="connsiteY90" fmla="*/ 973002 h 2424557"/>
                  <a:gd name="connsiteX91" fmla="*/ 3206954 w 3682936"/>
                  <a:gd name="connsiteY91" fmla="*/ 1058202 h 2424557"/>
                  <a:gd name="connsiteX92" fmla="*/ 3239140 w 3682936"/>
                  <a:gd name="connsiteY92" fmla="*/ 1176218 h 2424557"/>
                  <a:gd name="connsiteX93" fmla="*/ 3294677 w 3682936"/>
                  <a:gd name="connsiteY93" fmla="*/ 1312852 h 2424557"/>
                  <a:gd name="connsiteX94" fmla="*/ 3381770 w 3682936"/>
                  <a:gd name="connsiteY94" fmla="*/ 1532792 h 2424557"/>
                  <a:gd name="connsiteX95" fmla="*/ 3496946 w 3682936"/>
                  <a:gd name="connsiteY95" fmla="*/ 1818998 h 2424557"/>
                  <a:gd name="connsiteX96" fmla="*/ 3565106 w 3682936"/>
                  <a:gd name="connsiteY96" fmla="*/ 2041147 h 2424557"/>
                  <a:gd name="connsiteX97" fmla="*/ 3564790 w 3682936"/>
                  <a:gd name="connsiteY97" fmla="*/ 2154746 h 2424557"/>
                  <a:gd name="connsiteX98" fmla="*/ 3549959 w 3682936"/>
                  <a:gd name="connsiteY98" fmla="*/ 2177781 h 2424557"/>
                  <a:gd name="connsiteX99" fmla="*/ 2975339 w 3682936"/>
                  <a:gd name="connsiteY99" fmla="*/ 2177150 h 2424557"/>
                  <a:gd name="connsiteX100" fmla="*/ 2952303 w 3682936"/>
                  <a:gd name="connsiteY100" fmla="*/ 2160110 h 2424557"/>
                  <a:gd name="connsiteX101" fmla="*/ 2879412 w 3682936"/>
                  <a:gd name="connsiteY101" fmla="*/ 1889051 h 2424557"/>
                  <a:gd name="connsiteX102" fmla="*/ 2738044 w 3682936"/>
                  <a:gd name="connsiteY102" fmla="*/ 1350719 h 2424557"/>
                  <a:gd name="connsiteX103" fmla="*/ 2743093 w 3682936"/>
                  <a:gd name="connsiteY103" fmla="*/ 1301493 h 2424557"/>
                  <a:gd name="connsiteX104" fmla="*/ 2753822 w 3682936"/>
                  <a:gd name="connsiteY104" fmla="*/ 1174009 h 2424557"/>
                  <a:gd name="connsiteX105" fmla="*/ 2704911 w 3682936"/>
                  <a:gd name="connsiteY105" fmla="*/ 1114370 h 2424557"/>
                  <a:gd name="connsiteX106" fmla="*/ 2668623 w 3682936"/>
                  <a:gd name="connsiteY106" fmla="*/ 1063566 h 2424557"/>
                  <a:gd name="connsiteX107" fmla="*/ 2606459 w 3682936"/>
                  <a:gd name="connsiteY107" fmla="*/ 809546 h 2424557"/>
                  <a:gd name="connsiteX108" fmla="*/ 2602988 w 3682936"/>
                  <a:gd name="connsiteY108" fmla="*/ 790613 h 2424557"/>
                  <a:gd name="connsiteX109" fmla="*/ 2615610 w 3682936"/>
                  <a:gd name="connsiteY109" fmla="*/ 775151 h 2424557"/>
                  <a:gd name="connsiteX110" fmla="*/ 2717218 w 3682936"/>
                  <a:gd name="connsiteY110" fmla="*/ 772942 h 2424557"/>
                  <a:gd name="connsiteX111" fmla="*/ 2784430 w 3682936"/>
                  <a:gd name="connsiteY111" fmla="*/ 772627 h 2424557"/>
                  <a:gd name="connsiteX112" fmla="*/ 2796737 w 3682936"/>
                  <a:gd name="connsiteY112" fmla="*/ 765054 h 2424557"/>
                  <a:gd name="connsiteX113" fmla="*/ 2807781 w 3682936"/>
                  <a:gd name="connsiteY113" fmla="*/ 743912 h 2424557"/>
                  <a:gd name="connsiteX114" fmla="*/ 2868801 w 3682936"/>
                  <a:gd name="connsiteY114" fmla="*/ 711094 h 2424557"/>
                  <a:gd name="connsiteX115" fmla="*/ 2685663 w 3682936"/>
                  <a:gd name="connsiteY115" fmla="*/ 566887 h 2424557"/>
                  <a:gd name="connsiteX116" fmla="*/ 2685663 w 3682936"/>
                  <a:gd name="connsiteY116" fmla="*/ 568465 h 2424557"/>
                  <a:gd name="connsiteX117" fmla="*/ 2685663 w 3682936"/>
                  <a:gd name="connsiteY117" fmla="*/ 581403 h 2424557"/>
                  <a:gd name="connsiteX118" fmla="*/ 2685663 w 3682936"/>
                  <a:gd name="connsiteY118" fmla="*/ 583296 h 2424557"/>
                  <a:gd name="connsiteX119" fmla="*/ 2598255 w 3682936"/>
                  <a:gd name="connsiteY119" fmla="*/ 583296 h 2424557"/>
                  <a:gd name="connsiteX120" fmla="*/ 2590050 w 3682936"/>
                  <a:gd name="connsiteY120" fmla="*/ 575092 h 2424557"/>
                  <a:gd name="connsiteX121" fmla="*/ 2598255 w 3682936"/>
                  <a:gd name="connsiteY121" fmla="*/ 566887 h 2424557"/>
                  <a:gd name="connsiteX122" fmla="*/ 1824837 w 3682936"/>
                  <a:gd name="connsiteY122" fmla="*/ 530283 h 2424557"/>
                  <a:gd name="connsiteX123" fmla="*/ 1678105 w 3682936"/>
                  <a:gd name="connsiteY123" fmla="*/ 536278 h 2424557"/>
                  <a:gd name="connsiteX124" fmla="*/ 1636137 w 3682936"/>
                  <a:gd name="connsiteY124" fmla="*/ 581718 h 2424557"/>
                  <a:gd name="connsiteX125" fmla="*/ 1637083 w 3682936"/>
                  <a:gd name="connsiteY125" fmla="*/ 680170 h 2424557"/>
                  <a:gd name="connsiteX126" fmla="*/ 1644657 w 3682936"/>
                  <a:gd name="connsiteY126" fmla="*/ 686166 h 2424557"/>
                  <a:gd name="connsiteX127" fmla="*/ 1697038 w 3682936"/>
                  <a:gd name="connsiteY127" fmla="*/ 714566 h 2424557"/>
                  <a:gd name="connsiteX128" fmla="*/ 1703665 w 3682936"/>
                  <a:gd name="connsiteY128" fmla="*/ 717721 h 2424557"/>
                  <a:gd name="connsiteX129" fmla="*/ 1766776 w 3682936"/>
                  <a:gd name="connsiteY129" fmla="*/ 699419 h 2424557"/>
                  <a:gd name="connsiteX130" fmla="*/ 1817895 w 3682936"/>
                  <a:gd name="connsiteY130" fmla="*/ 635993 h 2424557"/>
                  <a:gd name="connsiteX131" fmla="*/ 1824837 w 3682936"/>
                  <a:gd name="connsiteY131" fmla="*/ 530283 h 2424557"/>
                  <a:gd name="connsiteX132" fmla="*/ 2667045 w 3682936"/>
                  <a:gd name="connsiteY132" fmla="*/ 509772 h 2424557"/>
                  <a:gd name="connsiteX133" fmla="*/ 2424701 w 3682936"/>
                  <a:gd name="connsiteY133" fmla="*/ 510719 h 2424557"/>
                  <a:gd name="connsiteX134" fmla="*/ 2379577 w 3682936"/>
                  <a:gd name="connsiteY134" fmla="*/ 526812 h 2424557"/>
                  <a:gd name="connsiteX135" fmla="*/ 2357804 w 3682936"/>
                  <a:gd name="connsiteY135" fmla="*/ 534070 h 2424557"/>
                  <a:gd name="connsiteX136" fmla="*/ 2155851 w 3682936"/>
                  <a:gd name="connsiteY136" fmla="*/ 537225 h 2424557"/>
                  <a:gd name="connsiteX137" fmla="*/ 2127451 w 3682936"/>
                  <a:gd name="connsiteY137" fmla="*/ 541012 h 2424557"/>
                  <a:gd name="connsiteX138" fmla="*/ 2081065 w 3682936"/>
                  <a:gd name="connsiteY138" fmla="*/ 586136 h 2424557"/>
                  <a:gd name="connsiteX139" fmla="*/ 2078856 w 3682936"/>
                  <a:gd name="connsiteY139" fmla="*/ 634731 h 2424557"/>
                  <a:gd name="connsiteX140" fmla="*/ 2119247 w 3682936"/>
                  <a:gd name="connsiteY140" fmla="*/ 679224 h 2424557"/>
                  <a:gd name="connsiteX141" fmla="*/ 2146069 w 3682936"/>
                  <a:gd name="connsiteY141" fmla="*/ 681117 h 2424557"/>
                  <a:gd name="connsiteX142" fmla="*/ 2472034 w 3682936"/>
                  <a:gd name="connsiteY142" fmla="*/ 675437 h 2424557"/>
                  <a:gd name="connsiteX143" fmla="*/ 2529149 w 3682936"/>
                  <a:gd name="connsiteY143" fmla="*/ 652402 h 2424557"/>
                  <a:gd name="connsiteX144" fmla="*/ 2604250 w 3682936"/>
                  <a:gd name="connsiteY144" fmla="*/ 619900 h 2424557"/>
                  <a:gd name="connsiteX145" fmla="*/ 2715325 w 3682936"/>
                  <a:gd name="connsiteY145" fmla="*/ 616113 h 2424557"/>
                  <a:gd name="connsiteX146" fmla="*/ 2730156 w 3682936"/>
                  <a:gd name="connsiteY146" fmla="*/ 605384 h 2424557"/>
                  <a:gd name="connsiteX147" fmla="*/ 2728262 w 3682936"/>
                  <a:gd name="connsiteY147" fmla="*/ 534701 h 2424557"/>
                  <a:gd name="connsiteX148" fmla="*/ 2724476 w 3682936"/>
                  <a:gd name="connsiteY148" fmla="*/ 528705 h 2424557"/>
                  <a:gd name="connsiteX149" fmla="*/ 2667045 w 3682936"/>
                  <a:gd name="connsiteY149" fmla="*/ 509772 h 2424557"/>
                  <a:gd name="connsiteX150" fmla="*/ 423786 w 3682936"/>
                  <a:gd name="connsiteY150" fmla="*/ 500305 h 2424557"/>
                  <a:gd name="connsiteX151" fmla="*/ 423786 w 3682936"/>
                  <a:gd name="connsiteY151" fmla="*/ 619899 h 2424557"/>
                  <a:gd name="connsiteX152" fmla="*/ 1202568 w 3682936"/>
                  <a:gd name="connsiteY152" fmla="*/ 625580 h 2424557"/>
                  <a:gd name="connsiteX153" fmla="*/ 1493507 w 3682936"/>
                  <a:gd name="connsiteY153" fmla="*/ 783040 h 2424557"/>
                  <a:gd name="connsiteX154" fmla="*/ 1870276 w 3682936"/>
                  <a:gd name="connsiteY154" fmla="*/ 787458 h 2424557"/>
                  <a:gd name="connsiteX155" fmla="*/ 1945693 w 3682936"/>
                  <a:gd name="connsiteY155" fmla="*/ 785880 h 2424557"/>
                  <a:gd name="connsiteX156" fmla="*/ 1955791 w 3682936"/>
                  <a:gd name="connsiteY156" fmla="*/ 775151 h 2424557"/>
                  <a:gd name="connsiteX157" fmla="*/ 1956738 w 3682936"/>
                  <a:gd name="connsiteY157" fmla="*/ 750223 h 2424557"/>
                  <a:gd name="connsiteX158" fmla="*/ 1960209 w 3682936"/>
                  <a:gd name="connsiteY158" fmla="*/ 622740 h 2424557"/>
                  <a:gd name="connsiteX159" fmla="*/ 1960209 w 3682936"/>
                  <a:gd name="connsiteY159" fmla="*/ 609802 h 2424557"/>
                  <a:gd name="connsiteX160" fmla="*/ 1975355 w 3682936"/>
                  <a:gd name="connsiteY160" fmla="*/ 610117 h 2424557"/>
                  <a:gd name="connsiteX161" fmla="*/ 1974724 w 3682936"/>
                  <a:gd name="connsiteY161" fmla="*/ 642935 h 2424557"/>
                  <a:gd name="connsiteX162" fmla="*/ 1973146 w 3682936"/>
                  <a:gd name="connsiteY162" fmla="*/ 730027 h 2424557"/>
                  <a:gd name="connsiteX163" fmla="*/ 1972831 w 3682936"/>
                  <a:gd name="connsiteY163" fmla="*/ 777360 h 2424557"/>
                  <a:gd name="connsiteX164" fmla="*/ 1950427 w 3682936"/>
                  <a:gd name="connsiteY164" fmla="*/ 801973 h 2424557"/>
                  <a:gd name="connsiteX165" fmla="*/ 1928338 w 3682936"/>
                  <a:gd name="connsiteY165" fmla="*/ 802920 h 2424557"/>
                  <a:gd name="connsiteX166" fmla="*/ 1491298 w 3682936"/>
                  <a:gd name="connsiteY166" fmla="*/ 797871 h 2424557"/>
                  <a:gd name="connsiteX167" fmla="*/ 1192786 w 3682936"/>
                  <a:gd name="connsiteY167" fmla="*/ 640410 h 2424557"/>
                  <a:gd name="connsiteX168" fmla="*/ 423786 w 3682936"/>
                  <a:gd name="connsiteY168" fmla="*/ 635993 h 2424557"/>
                  <a:gd name="connsiteX169" fmla="*/ 423786 w 3682936"/>
                  <a:gd name="connsiteY169" fmla="*/ 737285 h 2424557"/>
                  <a:gd name="connsiteX170" fmla="*/ 1091179 w 3682936"/>
                  <a:gd name="connsiteY170" fmla="*/ 755587 h 2424557"/>
                  <a:gd name="connsiteX171" fmla="*/ 1272305 w 3682936"/>
                  <a:gd name="connsiteY171" fmla="*/ 770418 h 2424557"/>
                  <a:gd name="connsiteX172" fmla="*/ 1422508 w 3682936"/>
                  <a:gd name="connsiteY172" fmla="*/ 827848 h 2424557"/>
                  <a:gd name="connsiteX173" fmla="*/ 1546520 w 3682936"/>
                  <a:gd name="connsiteY173" fmla="*/ 981838 h 2424557"/>
                  <a:gd name="connsiteX174" fmla="*/ 1567978 w 3682936"/>
                  <a:gd name="connsiteY174" fmla="*/ 1044948 h 2424557"/>
                  <a:gd name="connsiteX175" fmla="*/ 1574920 w 3682936"/>
                  <a:gd name="connsiteY175" fmla="*/ 1244377 h 2424557"/>
                  <a:gd name="connsiteX176" fmla="*/ 1590382 w 3682936"/>
                  <a:gd name="connsiteY176" fmla="*/ 1272461 h 2424557"/>
                  <a:gd name="connsiteX177" fmla="*/ 1810953 w 3682936"/>
                  <a:gd name="connsiteY177" fmla="*/ 1346616 h 2424557"/>
                  <a:gd name="connsiteX178" fmla="*/ 2062448 w 3682936"/>
                  <a:gd name="connsiteY178" fmla="*/ 1379434 h 2424557"/>
                  <a:gd name="connsiteX179" fmla="*/ 2306369 w 3682936"/>
                  <a:gd name="connsiteY179" fmla="*/ 1348825 h 2424557"/>
                  <a:gd name="connsiteX180" fmla="*/ 2485918 w 3682936"/>
                  <a:gd name="connsiteY180" fmla="*/ 1370914 h 2424557"/>
                  <a:gd name="connsiteX181" fmla="*/ 2577744 w 3682936"/>
                  <a:gd name="connsiteY181" fmla="*/ 1496504 h 2424557"/>
                  <a:gd name="connsiteX182" fmla="*/ 2594784 w 3682936"/>
                  <a:gd name="connsiteY182" fmla="*/ 1570343 h 2424557"/>
                  <a:gd name="connsiteX183" fmla="*/ 2673356 w 3682936"/>
                  <a:gd name="connsiteY183" fmla="*/ 1870433 h 2424557"/>
                  <a:gd name="connsiteX184" fmla="*/ 2701124 w 3682936"/>
                  <a:gd name="connsiteY184" fmla="*/ 2150959 h 2424557"/>
                  <a:gd name="connsiteX185" fmla="*/ 2699547 w 3682936"/>
                  <a:gd name="connsiteY185" fmla="*/ 2287593 h 2424557"/>
                  <a:gd name="connsiteX186" fmla="*/ 3419952 w 3682936"/>
                  <a:gd name="connsiteY186" fmla="*/ 2287593 h 2424557"/>
                  <a:gd name="connsiteX187" fmla="*/ 3419952 w 3682936"/>
                  <a:gd name="connsiteY187" fmla="*/ 2303686 h 2424557"/>
                  <a:gd name="connsiteX188" fmla="*/ 2707751 w 3682936"/>
                  <a:gd name="connsiteY188" fmla="*/ 2303686 h 2424557"/>
                  <a:gd name="connsiteX189" fmla="*/ 2697338 w 3682936"/>
                  <a:gd name="connsiteY189" fmla="*/ 2313153 h 2424557"/>
                  <a:gd name="connsiteX190" fmla="*/ 2699862 w 3682936"/>
                  <a:gd name="connsiteY190" fmla="*/ 2383837 h 2424557"/>
                  <a:gd name="connsiteX191" fmla="*/ 2727947 w 3682936"/>
                  <a:gd name="connsiteY191" fmla="*/ 2417916 h 2424557"/>
                  <a:gd name="connsiteX192" fmla="*/ 3394392 w 3682936"/>
                  <a:gd name="connsiteY192" fmla="*/ 2370899 h 2424557"/>
                  <a:gd name="connsiteX193" fmla="*/ 3429418 w 3682936"/>
                  <a:gd name="connsiteY193" fmla="*/ 2340290 h 2424557"/>
                  <a:gd name="connsiteX194" fmla="*/ 3437307 w 3682936"/>
                  <a:gd name="connsiteY194" fmla="*/ 2348495 h 2424557"/>
                  <a:gd name="connsiteX195" fmla="*/ 3515564 w 3682936"/>
                  <a:gd name="connsiteY195" fmla="*/ 2424227 h 2424557"/>
                  <a:gd name="connsiteX196" fmla="*/ 3569208 w 3682936"/>
                  <a:gd name="connsiteY196" fmla="*/ 2419494 h 2424557"/>
                  <a:gd name="connsiteX197" fmla="*/ 3610229 w 3682936"/>
                  <a:gd name="connsiteY197" fmla="*/ 2368690 h 2424557"/>
                  <a:gd name="connsiteX198" fmla="*/ 3619065 w 3682936"/>
                  <a:gd name="connsiteY198" fmla="*/ 2318202 h 2424557"/>
                  <a:gd name="connsiteX199" fmla="*/ 3630740 w 3682936"/>
                  <a:gd name="connsiteY199" fmla="*/ 2304948 h 2424557"/>
                  <a:gd name="connsiteX200" fmla="*/ 3651567 w 3682936"/>
                  <a:gd name="connsiteY200" fmla="*/ 2286962 h 2424557"/>
                  <a:gd name="connsiteX201" fmla="*/ 3670816 w 3682936"/>
                  <a:gd name="connsiteY201" fmla="*/ 2168946 h 2424557"/>
                  <a:gd name="connsiteX202" fmla="*/ 3625692 w 3682936"/>
                  <a:gd name="connsiteY202" fmla="*/ 1855918 h 2424557"/>
                  <a:gd name="connsiteX203" fmla="*/ 3395654 w 3682936"/>
                  <a:gd name="connsiteY203" fmla="*/ 1248164 h 2424557"/>
                  <a:gd name="connsiteX204" fmla="*/ 3342957 w 3682936"/>
                  <a:gd name="connsiteY204" fmla="*/ 1096383 h 2424557"/>
                  <a:gd name="connsiteX205" fmla="*/ 3333491 w 3682936"/>
                  <a:gd name="connsiteY205" fmla="*/ 1032326 h 2424557"/>
                  <a:gd name="connsiteX206" fmla="*/ 3364414 w 3682936"/>
                  <a:gd name="connsiteY206" fmla="*/ 927879 h 2424557"/>
                  <a:gd name="connsiteX207" fmla="*/ 3513039 w 3682936"/>
                  <a:gd name="connsiteY207" fmla="*/ 805129 h 2424557"/>
                  <a:gd name="connsiteX208" fmla="*/ 3617487 w 3682936"/>
                  <a:gd name="connsiteY208" fmla="*/ 792507 h 2424557"/>
                  <a:gd name="connsiteX209" fmla="*/ 3645887 w 3682936"/>
                  <a:gd name="connsiteY209" fmla="*/ 788720 h 2424557"/>
                  <a:gd name="connsiteX210" fmla="*/ 3672709 w 3682936"/>
                  <a:gd name="connsiteY210" fmla="*/ 712356 h 2424557"/>
                  <a:gd name="connsiteX211" fmla="*/ 3640207 w 3682936"/>
                  <a:gd name="connsiteY211" fmla="*/ 689321 h 2424557"/>
                  <a:gd name="connsiteX212" fmla="*/ 3457502 w 3682936"/>
                  <a:gd name="connsiteY212" fmla="*/ 556158 h 2424557"/>
                  <a:gd name="connsiteX213" fmla="*/ 3446458 w 3682936"/>
                  <a:gd name="connsiteY213" fmla="*/ 548585 h 2424557"/>
                  <a:gd name="connsiteX214" fmla="*/ 3384294 w 3682936"/>
                  <a:gd name="connsiteY214" fmla="*/ 547007 h 2424557"/>
                  <a:gd name="connsiteX215" fmla="*/ 2996166 w 3682936"/>
                  <a:gd name="connsiteY215" fmla="*/ 540380 h 2424557"/>
                  <a:gd name="connsiteX216" fmla="*/ 2757608 w 3682936"/>
                  <a:gd name="connsiteY216" fmla="*/ 538803 h 2424557"/>
                  <a:gd name="connsiteX217" fmla="*/ 2743724 w 3682936"/>
                  <a:gd name="connsiteY217" fmla="*/ 552687 h 2424557"/>
                  <a:gd name="connsiteX218" fmla="*/ 2743409 w 3682936"/>
                  <a:gd name="connsiteY218" fmla="*/ 611064 h 2424557"/>
                  <a:gd name="connsiteX219" fmla="*/ 2726053 w 3682936"/>
                  <a:gd name="connsiteY219" fmla="*/ 630313 h 2424557"/>
                  <a:gd name="connsiteX220" fmla="*/ 2713747 w 3682936"/>
                  <a:gd name="connsiteY220" fmla="*/ 631259 h 2424557"/>
                  <a:gd name="connsiteX221" fmla="*/ 2597939 w 3682936"/>
                  <a:gd name="connsiteY221" fmla="*/ 635046 h 2424557"/>
                  <a:gd name="connsiteX222" fmla="*/ 2557549 w 3682936"/>
                  <a:gd name="connsiteY222" fmla="*/ 647984 h 2424557"/>
                  <a:gd name="connsiteX223" fmla="*/ 2528202 w 3682936"/>
                  <a:gd name="connsiteY223" fmla="*/ 675121 h 2424557"/>
                  <a:gd name="connsiteX224" fmla="*/ 2502958 w 3682936"/>
                  <a:gd name="connsiteY224" fmla="*/ 686796 h 2424557"/>
                  <a:gd name="connsiteX225" fmla="*/ 2165633 w 3682936"/>
                  <a:gd name="connsiteY225" fmla="*/ 696894 h 2424557"/>
                  <a:gd name="connsiteX226" fmla="*/ 2116091 w 3682936"/>
                  <a:gd name="connsiteY226" fmla="*/ 692792 h 2424557"/>
                  <a:gd name="connsiteX227" fmla="*/ 2064972 w 3682936"/>
                  <a:gd name="connsiteY227" fmla="*/ 639148 h 2424557"/>
                  <a:gd name="connsiteX228" fmla="*/ 2063394 w 3682936"/>
                  <a:gd name="connsiteY228" fmla="*/ 618953 h 2424557"/>
                  <a:gd name="connsiteX229" fmla="*/ 2115460 w 3682936"/>
                  <a:gd name="connsiteY229" fmla="*/ 529336 h 2424557"/>
                  <a:gd name="connsiteX230" fmla="*/ 2122718 w 3682936"/>
                  <a:gd name="connsiteY230" fmla="*/ 524918 h 2424557"/>
                  <a:gd name="connsiteX231" fmla="*/ 1839037 w 3682936"/>
                  <a:gd name="connsiteY231" fmla="*/ 521132 h 2424557"/>
                  <a:gd name="connsiteX232" fmla="*/ 1838721 w 3682936"/>
                  <a:gd name="connsiteY232" fmla="*/ 523972 h 2424557"/>
                  <a:gd name="connsiteX233" fmla="*/ 1839352 w 3682936"/>
                  <a:gd name="connsiteY233" fmla="*/ 540380 h 2424557"/>
                  <a:gd name="connsiteX234" fmla="*/ 1829255 w 3682936"/>
                  <a:gd name="connsiteY234" fmla="*/ 647668 h 2424557"/>
                  <a:gd name="connsiteX235" fmla="*/ 1787602 w 3682936"/>
                  <a:gd name="connsiteY235" fmla="*/ 705099 h 2424557"/>
                  <a:gd name="connsiteX236" fmla="*/ 1719127 w 3682936"/>
                  <a:gd name="connsiteY236" fmla="*/ 729081 h 2424557"/>
                  <a:gd name="connsiteX237" fmla="*/ 1699247 w 3682936"/>
                  <a:gd name="connsiteY237" fmla="*/ 746436 h 2424557"/>
                  <a:gd name="connsiteX238" fmla="*/ 1695776 w 3682936"/>
                  <a:gd name="connsiteY238" fmla="*/ 754325 h 2424557"/>
                  <a:gd name="connsiteX239" fmla="*/ 1652230 w 3682936"/>
                  <a:gd name="connsiteY239" fmla="*/ 780516 h 2424557"/>
                  <a:gd name="connsiteX240" fmla="*/ 1610892 w 3682936"/>
                  <a:gd name="connsiteY240" fmla="*/ 751169 h 2424557"/>
                  <a:gd name="connsiteX241" fmla="*/ 1620044 w 3682936"/>
                  <a:gd name="connsiteY241" fmla="*/ 702574 h 2424557"/>
                  <a:gd name="connsiteX242" fmla="*/ 1625092 w 3682936"/>
                  <a:gd name="connsiteY242" fmla="*/ 684272 h 2424557"/>
                  <a:gd name="connsiteX243" fmla="*/ 1623830 w 3682936"/>
                  <a:gd name="connsiteY243" fmla="*/ 676699 h 2424557"/>
                  <a:gd name="connsiteX244" fmla="*/ 1622252 w 3682936"/>
                  <a:gd name="connsiteY244" fmla="*/ 581087 h 2424557"/>
                  <a:gd name="connsiteX245" fmla="*/ 1663274 w 3682936"/>
                  <a:gd name="connsiteY245" fmla="*/ 526180 h 2424557"/>
                  <a:gd name="connsiteX246" fmla="*/ 1671163 w 3682936"/>
                  <a:gd name="connsiteY246" fmla="*/ 523341 h 2424557"/>
                  <a:gd name="connsiteX247" fmla="*/ 1670532 w 3682936"/>
                  <a:gd name="connsiteY247" fmla="*/ 520501 h 2424557"/>
                  <a:gd name="connsiteX248" fmla="*/ 423786 w 3682936"/>
                  <a:gd name="connsiteY248" fmla="*/ 500305 h 2424557"/>
                  <a:gd name="connsiteX249" fmla="*/ 405485 w 3682936"/>
                  <a:gd name="connsiteY249" fmla="*/ 499990 h 2424557"/>
                  <a:gd name="connsiteX250" fmla="*/ 142630 w 3682936"/>
                  <a:gd name="connsiteY250" fmla="*/ 499990 h 2424557"/>
                  <a:gd name="connsiteX251" fmla="*/ 142630 w 3682936"/>
                  <a:gd name="connsiteY251" fmla="*/ 670073 h 2424557"/>
                  <a:gd name="connsiteX252" fmla="*/ 171661 w 3682936"/>
                  <a:gd name="connsiteY252" fmla="*/ 699104 h 2424557"/>
                  <a:gd name="connsiteX253" fmla="*/ 405485 w 3682936"/>
                  <a:gd name="connsiteY253" fmla="*/ 699104 h 2424557"/>
                  <a:gd name="connsiteX254" fmla="*/ 3008040 w 3682936"/>
                  <a:gd name="connsiteY254" fmla="*/ 412796 h 2424557"/>
                  <a:gd name="connsiteX255" fmla="*/ 3026499 w 3682936"/>
                  <a:gd name="connsiteY255" fmla="*/ 420432 h 2424557"/>
                  <a:gd name="connsiteX256" fmla="*/ 3034348 w 3682936"/>
                  <a:gd name="connsiteY256" fmla="*/ 439405 h 2424557"/>
                  <a:gd name="connsiteX257" fmla="*/ 3007526 w 3682936"/>
                  <a:gd name="connsiteY257" fmla="*/ 466227 h 2424557"/>
                  <a:gd name="connsiteX258" fmla="*/ 3007373 w 3682936"/>
                  <a:gd name="connsiteY258" fmla="*/ 466157 h 2424557"/>
                  <a:gd name="connsiteX259" fmla="*/ 3025828 w 3682936"/>
                  <a:gd name="connsiteY259" fmla="*/ 458259 h 2424557"/>
                  <a:gd name="connsiteX260" fmla="*/ 3034032 w 3682936"/>
                  <a:gd name="connsiteY260" fmla="*/ 439404 h 2424557"/>
                  <a:gd name="connsiteX261" fmla="*/ 3026459 w 3682936"/>
                  <a:gd name="connsiteY261" fmla="*/ 420432 h 2424557"/>
                  <a:gd name="connsiteX262" fmla="*/ 3382401 w 3682936"/>
                  <a:gd name="connsiteY262" fmla="*/ 170554 h 2424557"/>
                  <a:gd name="connsiteX263" fmla="*/ 3419005 w 3682936"/>
                  <a:gd name="connsiteY263" fmla="*/ 207789 h 2424557"/>
                  <a:gd name="connsiteX264" fmla="*/ 3383032 w 3682936"/>
                  <a:gd name="connsiteY264" fmla="*/ 245340 h 2424557"/>
                  <a:gd name="connsiteX265" fmla="*/ 3346428 w 3682936"/>
                  <a:gd name="connsiteY265" fmla="*/ 208736 h 2424557"/>
                  <a:gd name="connsiteX266" fmla="*/ 3382401 w 3682936"/>
                  <a:gd name="connsiteY266" fmla="*/ 170554 h 2424557"/>
                  <a:gd name="connsiteX267" fmla="*/ 3389891 w 3682936"/>
                  <a:gd name="connsiteY267" fmla="*/ 144412 h 2424557"/>
                  <a:gd name="connsiteX268" fmla="*/ 3355895 w 3682936"/>
                  <a:gd name="connsiteY268" fmla="*/ 149096 h 2424557"/>
                  <a:gd name="connsiteX269" fmla="*/ 3334753 w 3682936"/>
                  <a:gd name="connsiteY269" fmla="*/ 157932 h 2424557"/>
                  <a:gd name="connsiteX270" fmla="*/ 3246714 w 3682936"/>
                  <a:gd name="connsiteY270" fmla="*/ 157616 h 2424557"/>
                  <a:gd name="connsiteX271" fmla="*/ 3224625 w 3682936"/>
                  <a:gd name="connsiteY271" fmla="*/ 149096 h 2424557"/>
                  <a:gd name="connsiteX272" fmla="*/ 3222732 w 3682936"/>
                  <a:gd name="connsiteY272" fmla="*/ 151305 h 2424557"/>
                  <a:gd name="connsiteX273" fmla="*/ 3400072 w 3682936"/>
                  <a:gd name="connsiteY273" fmla="*/ 372823 h 2424557"/>
                  <a:gd name="connsiteX274" fmla="*/ 3402597 w 3682936"/>
                  <a:gd name="connsiteY274" fmla="*/ 371561 h 2424557"/>
                  <a:gd name="connsiteX275" fmla="*/ 3404490 w 3682936"/>
                  <a:gd name="connsiteY275" fmla="*/ 366512 h 2424557"/>
                  <a:gd name="connsiteX276" fmla="*/ 3438885 w 3682936"/>
                  <a:gd name="connsiteY276" fmla="*/ 257962 h 2424557"/>
                  <a:gd name="connsiteX277" fmla="*/ 3447090 w 3682936"/>
                  <a:gd name="connsiteY277" fmla="*/ 218518 h 2424557"/>
                  <a:gd name="connsiteX278" fmla="*/ 3389891 w 3682936"/>
                  <a:gd name="connsiteY278" fmla="*/ 144412 h 2424557"/>
                  <a:gd name="connsiteX279" fmla="*/ 132532 w 3682936"/>
                  <a:gd name="connsiteY279" fmla="*/ 96399 h 2424557"/>
                  <a:gd name="connsiteX280" fmla="*/ 33449 w 3682936"/>
                  <a:gd name="connsiteY280" fmla="*/ 96399 h 2424557"/>
                  <a:gd name="connsiteX281" fmla="*/ 0 w 3682936"/>
                  <a:gd name="connsiteY281" fmla="*/ 129848 h 2424557"/>
                  <a:gd name="connsiteX282" fmla="*/ 0 w 3682936"/>
                  <a:gd name="connsiteY282" fmla="*/ 310344 h 2424557"/>
                  <a:gd name="connsiteX283" fmla="*/ 33449 w 3682936"/>
                  <a:gd name="connsiteY283" fmla="*/ 344108 h 2424557"/>
                  <a:gd name="connsiteX284" fmla="*/ 132532 w 3682936"/>
                  <a:gd name="connsiteY284" fmla="*/ 344108 h 2424557"/>
                  <a:gd name="connsiteX285" fmla="*/ 404222 w 3682936"/>
                  <a:gd name="connsiteY285" fmla="*/ 83832 h 2424557"/>
                  <a:gd name="connsiteX286" fmla="*/ 473959 w 3682936"/>
                  <a:gd name="connsiteY286" fmla="*/ 156409 h 2424557"/>
                  <a:gd name="connsiteX287" fmla="*/ 512772 w 3682936"/>
                  <a:gd name="connsiteY287" fmla="*/ 175973 h 2424557"/>
                  <a:gd name="connsiteX288" fmla="*/ 582509 w 3682936"/>
                  <a:gd name="connsiteY288" fmla="*/ 181337 h 2424557"/>
                  <a:gd name="connsiteX289" fmla="*/ 1222764 w 3682936"/>
                  <a:gd name="connsiteY289" fmla="*/ 191120 h 2424557"/>
                  <a:gd name="connsiteX290" fmla="*/ 1651283 w 3682936"/>
                  <a:gd name="connsiteY290" fmla="*/ 198377 h 2424557"/>
                  <a:gd name="connsiteX291" fmla="*/ 1681892 w 3682936"/>
                  <a:gd name="connsiteY291" fmla="*/ 209737 h 2424557"/>
                  <a:gd name="connsiteX292" fmla="*/ 1750682 w 3682936"/>
                  <a:gd name="connsiteY292" fmla="*/ 231195 h 2424557"/>
                  <a:gd name="connsiteX293" fmla="*/ 2054559 w 3682936"/>
                  <a:gd name="connsiteY293" fmla="*/ 232457 h 2424557"/>
                  <a:gd name="connsiteX294" fmla="*/ 2064025 w 3682936"/>
                  <a:gd name="connsiteY294" fmla="*/ 229302 h 2424557"/>
                  <a:gd name="connsiteX295" fmla="*/ 2087376 w 3682936"/>
                  <a:gd name="connsiteY295" fmla="*/ 187964 h 2424557"/>
                  <a:gd name="connsiteX296" fmla="*/ 2090847 w 3682936"/>
                  <a:gd name="connsiteY296" fmla="*/ 122014 h 2424557"/>
                  <a:gd name="connsiteX297" fmla="*/ 2090847 w 3682936"/>
                  <a:gd name="connsiteY297" fmla="*/ 104028 h 2424557"/>
                  <a:gd name="connsiteX298" fmla="*/ 404222 w 3682936"/>
                  <a:gd name="connsiteY298" fmla="*/ 83832 h 2424557"/>
                  <a:gd name="connsiteX299" fmla="*/ 168505 w 3682936"/>
                  <a:gd name="connsiteY299" fmla="*/ 59479 h 2424557"/>
                  <a:gd name="connsiteX300" fmla="*/ 157776 w 3682936"/>
                  <a:gd name="connsiteY300" fmla="*/ 66421 h 2424557"/>
                  <a:gd name="connsiteX301" fmla="*/ 155252 w 3682936"/>
                  <a:gd name="connsiteY301" fmla="*/ 350103 h 2424557"/>
                  <a:gd name="connsiteX302" fmla="*/ 137265 w 3682936"/>
                  <a:gd name="connsiteY302" fmla="*/ 370614 h 2424557"/>
                  <a:gd name="connsiteX303" fmla="*/ 135056 w 3682936"/>
                  <a:gd name="connsiteY303" fmla="*/ 461809 h 2424557"/>
                  <a:gd name="connsiteX304" fmla="*/ 147363 w 3682936"/>
                  <a:gd name="connsiteY304" fmla="*/ 474431 h 2424557"/>
                  <a:gd name="connsiteX305" fmla="*/ 261277 w 3682936"/>
                  <a:gd name="connsiteY305" fmla="*/ 475062 h 2424557"/>
                  <a:gd name="connsiteX306" fmla="*/ 488475 w 3682936"/>
                  <a:gd name="connsiteY306" fmla="*/ 481373 h 2424557"/>
                  <a:gd name="connsiteX307" fmla="*/ 934034 w 3682936"/>
                  <a:gd name="connsiteY307" fmla="*/ 490524 h 2424557"/>
                  <a:gd name="connsiteX308" fmla="*/ 1759518 w 3682936"/>
                  <a:gd name="connsiteY308" fmla="*/ 501884 h 2424557"/>
                  <a:gd name="connsiteX309" fmla="*/ 2178255 w 3682936"/>
                  <a:gd name="connsiteY309" fmla="*/ 508195 h 2424557"/>
                  <a:gd name="connsiteX310" fmla="*/ 2136603 w 3682936"/>
                  <a:gd name="connsiteY310" fmla="*/ 294251 h 2424557"/>
                  <a:gd name="connsiteX311" fmla="*/ 2142914 w 3682936"/>
                  <a:gd name="connsiteY311" fmla="*/ 284153 h 2424557"/>
                  <a:gd name="connsiteX312" fmla="*/ 2159638 w 3682936"/>
                  <a:gd name="connsiteY312" fmla="*/ 280366 h 2424557"/>
                  <a:gd name="connsiteX313" fmla="*/ 2169105 w 3682936"/>
                  <a:gd name="connsiteY313" fmla="*/ 286993 h 2424557"/>
                  <a:gd name="connsiteX314" fmla="*/ 2212335 w 3682936"/>
                  <a:gd name="connsiteY314" fmla="*/ 508826 h 2424557"/>
                  <a:gd name="connsiteX315" fmla="*/ 2237895 w 3682936"/>
                  <a:gd name="connsiteY315" fmla="*/ 509142 h 2424557"/>
                  <a:gd name="connsiteX316" fmla="*/ 2195926 w 3682936"/>
                  <a:gd name="connsiteY316" fmla="*/ 294251 h 2424557"/>
                  <a:gd name="connsiteX317" fmla="*/ 2202237 w 3682936"/>
                  <a:gd name="connsiteY317" fmla="*/ 284153 h 2424557"/>
                  <a:gd name="connsiteX318" fmla="*/ 2218962 w 3682936"/>
                  <a:gd name="connsiteY318" fmla="*/ 280366 h 2424557"/>
                  <a:gd name="connsiteX319" fmla="*/ 2228428 w 3682936"/>
                  <a:gd name="connsiteY319" fmla="*/ 286993 h 2424557"/>
                  <a:gd name="connsiteX320" fmla="*/ 2271975 w 3682936"/>
                  <a:gd name="connsiteY320" fmla="*/ 509773 h 2424557"/>
                  <a:gd name="connsiteX321" fmla="*/ 2302267 w 3682936"/>
                  <a:gd name="connsiteY321" fmla="*/ 510089 h 2424557"/>
                  <a:gd name="connsiteX322" fmla="*/ 2260299 w 3682936"/>
                  <a:gd name="connsiteY322" fmla="*/ 294251 h 2424557"/>
                  <a:gd name="connsiteX323" fmla="*/ 2266610 w 3682936"/>
                  <a:gd name="connsiteY323" fmla="*/ 284153 h 2424557"/>
                  <a:gd name="connsiteX324" fmla="*/ 2283334 w 3682936"/>
                  <a:gd name="connsiteY324" fmla="*/ 280366 h 2424557"/>
                  <a:gd name="connsiteX325" fmla="*/ 2292801 w 3682936"/>
                  <a:gd name="connsiteY325" fmla="*/ 286993 h 2424557"/>
                  <a:gd name="connsiteX326" fmla="*/ 2336347 w 3682936"/>
                  <a:gd name="connsiteY326" fmla="*/ 510720 h 2424557"/>
                  <a:gd name="connsiteX327" fmla="*/ 2361276 w 3682936"/>
                  <a:gd name="connsiteY327" fmla="*/ 511035 h 2424557"/>
                  <a:gd name="connsiteX328" fmla="*/ 2366324 w 3682936"/>
                  <a:gd name="connsiteY328" fmla="*/ 509773 h 2424557"/>
                  <a:gd name="connsiteX329" fmla="*/ 2324356 w 3682936"/>
                  <a:gd name="connsiteY329" fmla="*/ 294566 h 2424557"/>
                  <a:gd name="connsiteX330" fmla="*/ 2330667 w 3682936"/>
                  <a:gd name="connsiteY330" fmla="*/ 284468 h 2424557"/>
                  <a:gd name="connsiteX331" fmla="*/ 2347391 w 3682936"/>
                  <a:gd name="connsiteY331" fmla="*/ 280682 h 2424557"/>
                  <a:gd name="connsiteX332" fmla="*/ 2356858 w 3682936"/>
                  <a:gd name="connsiteY332" fmla="*/ 287308 h 2424557"/>
                  <a:gd name="connsiteX333" fmla="*/ 2396933 w 3682936"/>
                  <a:gd name="connsiteY333" fmla="*/ 493680 h 2424557"/>
                  <a:gd name="connsiteX334" fmla="*/ 2425332 w 3682936"/>
                  <a:gd name="connsiteY334" fmla="*/ 493680 h 2424557"/>
                  <a:gd name="connsiteX335" fmla="*/ 2386520 w 3682936"/>
                  <a:gd name="connsiteY335" fmla="*/ 294566 h 2424557"/>
                  <a:gd name="connsiteX336" fmla="*/ 2392831 w 3682936"/>
                  <a:gd name="connsiteY336" fmla="*/ 284468 h 2424557"/>
                  <a:gd name="connsiteX337" fmla="*/ 2409555 w 3682936"/>
                  <a:gd name="connsiteY337" fmla="*/ 280682 h 2424557"/>
                  <a:gd name="connsiteX338" fmla="*/ 2419021 w 3682936"/>
                  <a:gd name="connsiteY338" fmla="*/ 287308 h 2424557"/>
                  <a:gd name="connsiteX339" fmla="*/ 2459097 w 3682936"/>
                  <a:gd name="connsiteY339" fmla="*/ 493680 h 2424557"/>
                  <a:gd name="connsiteX340" fmla="*/ 2490652 w 3682936"/>
                  <a:gd name="connsiteY340" fmla="*/ 493680 h 2424557"/>
                  <a:gd name="connsiteX341" fmla="*/ 2451839 w 3682936"/>
                  <a:gd name="connsiteY341" fmla="*/ 294566 h 2424557"/>
                  <a:gd name="connsiteX342" fmla="*/ 2458150 w 3682936"/>
                  <a:gd name="connsiteY342" fmla="*/ 284468 h 2424557"/>
                  <a:gd name="connsiteX343" fmla="*/ 2474874 w 3682936"/>
                  <a:gd name="connsiteY343" fmla="*/ 280682 h 2424557"/>
                  <a:gd name="connsiteX344" fmla="*/ 2484341 w 3682936"/>
                  <a:gd name="connsiteY344" fmla="*/ 287308 h 2424557"/>
                  <a:gd name="connsiteX345" fmla="*/ 2524416 w 3682936"/>
                  <a:gd name="connsiteY345" fmla="*/ 493680 h 2424557"/>
                  <a:gd name="connsiteX346" fmla="*/ 2551869 w 3682936"/>
                  <a:gd name="connsiteY346" fmla="*/ 493680 h 2424557"/>
                  <a:gd name="connsiteX347" fmla="*/ 2513056 w 3682936"/>
                  <a:gd name="connsiteY347" fmla="*/ 294566 h 2424557"/>
                  <a:gd name="connsiteX348" fmla="*/ 2519367 w 3682936"/>
                  <a:gd name="connsiteY348" fmla="*/ 284468 h 2424557"/>
                  <a:gd name="connsiteX349" fmla="*/ 2536092 w 3682936"/>
                  <a:gd name="connsiteY349" fmla="*/ 280682 h 2424557"/>
                  <a:gd name="connsiteX350" fmla="*/ 2545558 w 3682936"/>
                  <a:gd name="connsiteY350" fmla="*/ 287308 h 2424557"/>
                  <a:gd name="connsiteX351" fmla="*/ 2585633 w 3682936"/>
                  <a:gd name="connsiteY351" fmla="*/ 493680 h 2424557"/>
                  <a:gd name="connsiteX352" fmla="*/ 2615294 w 3682936"/>
                  <a:gd name="connsiteY352" fmla="*/ 493680 h 2424557"/>
                  <a:gd name="connsiteX353" fmla="*/ 2576482 w 3682936"/>
                  <a:gd name="connsiteY353" fmla="*/ 294566 h 2424557"/>
                  <a:gd name="connsiteX354" fmla="*/ 2582793 w 3682936"/>
                  <a:gd name="connsiteY354" fmla="*/ 284468 h 2424557"/>
                  <a:gd name="connsiteX355" fmla="*/ 2599517 w 3682936"/>
                  <a:gd name="connsiteY355" fmla="*/ 280682 h 2424557"/>
                  <a:gd name="connsiteX356" fmla="*/ 2608984 w 3682936"/>
                  <a:gd name="connsiteY356" fmla="*/ 287308 h 2424557"/>
                  <a:gd name="connsiteX357" fmla="*/ 2649059 w 3682936"/>
                  <a:gd name="connsiteY357" fmla="*/ 493680 h 2424557"/>
                  <a:gd name="connsiteX358" fmla="*/ 2685347 w 3682936"/>
                  <a:gd name="connsiteY358" fmla="*/ 493680 h 2424557"/>
                  <a:gd name="connsiteX359" fmla="*/ 2646535 w 3682936"/>
                  <a:gd name="connsiteY359" fmla="*/ 294566 h 2424557"/>
                  <a:gd name="connsiteX360" fmla="*/ 2652846 w 3682936"/>
                  <a:gd name="connsiteY360" fmla="*/ 284468 h 2424557"/>
                  <a:gd name="connsiteX361" fmla="*/ 2669570 w 3682936"/>
                  <a:gd name="connsiteY361" fmla="*/ 280682 h 2424557"/>
                  <a:gd name="connsiteX362" fmla="*/ 2679036 w 3682936"/>
                  <a:gd name="connsiteY362" fmla="*/ 287308 h 2424557"/>
                  <a:gd name="connsiteX363" fmla="*/ 2722583 w 3682936"/>
                  <a:gd name="connsiteY363" fmla="*/ 511035 h 2424557"/>
                  <a:gd name="connsiteX364" fmla="*/ 2738360 w 3682936"/>
                  <a:gd name="connsiteY364" fmla="*/ 517977 h 2424557"/>
                  <a:gd name="connsiteX365" fmla="*/ 2748458 w 3682936"/>
                  <a:gd name="connsiteY365" fmla="*/ 517977 h 2424557"/>
                  <a:gd name="connsiteX366" fmla="*/ 2705227 w 3682936"/>
                  <a:gd name="connsiteY366" fmla="*/ 294882 h 2424557"/>
                  <a:gd name="connsiteX367" fmla="*/ 2711538 w 3682936"/>
                  <a:gd name="connsiteY367" fmla="*/ 284784 h 2424557"/>
                  <a:gd name="connsiteX368" fmla="*/ 2728262 w 3682936"/>
                  <a:gd name="connsiteY368" fmla="*/ 280998 h 2424557"/>
                  <a:gd name="connsiteX369" fmla="*/ 2737729 w 3682936"/>
                  <a:gd name="connsiteY369" fmla="*/ 287624 h 2424557"/>
                  <a:gd name="connsiteX370" fmla="*/ 2782537 w 3682936"/>
                  <a:gd name="connsiteY370" fmla="*/ 518293 h 2424557"/>
                  <a:gd name="connsiteX371" fmla="*/ 2782853 w 3682936"/>
                  <a:gd name="connsiteY371" fmla="*/ 518293 h 2424557"/>
                  <a:gd name="connsiteX372" fmla="*/ 2782853 w 3682936"/>
                  <a:gd name="connsiteY372" fmla="*/ 519239 h 2424557"/>
                  <a:gd name="connsiteX373" fmla="*/ 3446774 w 3682936"/>
                  <a:gd name="connsiteY373" fmla="*/ 530915 h 2424557"/>
                  <a:gd name="connsiteX374" fmla="*/ 3446459 w 3682936"/>
                  <a:gd name="connsiteY374" fmla="*/ 523657 h 2424557"/>
                  <a:gd name="connsiteX375" fmla="*/ 3400703 w 3682936"/>
                  <a:gd name="connsiteY375" fmla="*/ 393650 h 2424557"/>
                  <a:gd name="connsiteX376" fmla="*/ 3395024 w 3682936"/>
                  <a:gd name="connsiteY376" fmla="*/ 386076 h 2424557"/>
                  <a:gd name="connsiteX377" fmla="*/ 3373882 w 3682936"/>
                  <a:gd name="connsiteY377" fmla="*/ 362095 h 2424557"/>
                  <a:gd name="connsiteX378" fmla="*/ 3261545 w 3682936"/>
                  <a:gd name="connsiteY378" fmla="*/ 215994 h 2424557"/>
                  <a:gd name="connsiteX379" fmla="*/ 3195279 w 3682936"/>
                  <a:gd name="connsiteY379" fmla="*/ 151937 h 2424557"/>
                  <a:gd name="connsiteX380" fmla="*/ 3156151 w 3682936"/>
                  <a:gd name="connsiteY380" fmla="*/ 116910 h 2424557"/>
                  <a:gd name="connsiteX381" fmla="*/ 3145738 w 3682936"/>
                  <a:gd name="connsiteY381" fmla="*/ 112808 h 2424557"/>
                  <a:gd name="connsiteX382" fmla="*/ 3084521 w 3682936"/>
                  <a:gd name="connsiteY382" fmla="*/ 111546 h 2424557"/>
                  <a:gd name="connsiteX383" fmla="*/ 3063694 w 3682936"/>
                  <a:gd name="connsiteY383" fmla="*/ 120066 h 2424557"/>
                  <a:gd name="connsiteX384" fmla="*/ 3055490 w 3682936"/>
                  <a:gd name="connsiteY384" fmla="*/ 124168 h 2424557"/>
                  <a:gd name="connsiteX385" fmla="*/ 2948202 w 3682936"/>
                  <a:gd name="connsiteY385" fmla="*/ 144363 h 2424557"/>
                  <a:gd name="connsiteX386" fmla="*/ 2928007 w 3682936"/>
                  <a:gd name="connsiteY386" fmla="*/ 127955 h 2424557"/>
                  <a:gd name="connsiteX387" fmla="*/ 2926745 w 3682936"/>
                  <a:gd name="connsiteY387" fmla="*/ 117541 h 2424557"/>
                  <a:gd name="connsiteX388" fmla="*/ 2916332 w 3682936"/>
                  <a:gd name="connsiteY388" fmla="*/ 108706 h 2424557"/>
                  <a:gd name="connsiteX389" fmla="*/ 2743725 w 3682936"/>
                  <a:gd name="connsiteY389" fmla="*/ 104919 h 2424557"/>
                  <a:gd name="connsiteX390" fmla="*/ 2315205 w 3682936"/>
                  <a:gd name="connsiteY390" fmla="*/ 97977 h 2424557"/>
                  <a:gd name="connsiteX391" fmla="*/ 2111043 w 3682936"/>
                  <a:gd name="connsiteY391" fmla="*/ 96715 h 2424557"/>
                  <a:gd name="connsiteX392" fmla="*/ 2099368 w 3682936"/>
                  <a:gd name="connsiteY392" fmla="*/ 101764 h 2424557"/>
                  <a:gd name="connsiteX393" fmla="*/ 2099683 w 3682936"/>
                  <a:gd name="connsiteY393" fmla="*/ 118488 h 2424557"/>
                  <a:gd name="connsiteX394" fmla="*/ 2105994 w 3682936"/>
                  <a:gd name="connsiteY394" fmla="*/ 140261 h 2424557"/>
                  <a:gd name="connsiteX395" fmla="*/ 2103154 w 3682936"/>
                  <a:gd name="connsiteY395" fmla="*/ 178443 h 2424557"/>
                  <a:gd name="connsiteX396" fmla="*/ 2094319 w 3682936"/>
                  <a:gd name="connsiteY396" fmla="*/ 233034 h 2424557"/>
                  <a:gd name="connsiteX397" fmla="*/ 2044777 w 3682936"/>
                  <a:gd name="connsiteY397" fmla="*/ 268060 h 2424557"/>
                  <a:gd name="connsiteX398" fmla="*/ 1753207 w 3682936"/>
                  <a:gd name="connsiteY398" fmla="*/ 266798 h 2424557"/>
                  <a:gd name="connsiteX399" fmla="*/ 1676213 w 3682936"/>
                  <a:gd name="connsiteY399" fmla="*/ 244078 h 2424557"/>
                  <a:gd name="connsiteX400" fmla="*/ 1645919 w 3682936"/>
                  <a:gd name="connsiteY400" fmla="*/ 234611 h 2424557"/>
                  <a:gd name="connsiteX401" fmla="*/ 1573027 w 3682936"/>
                  <a:gd name="connsiteY401" fmla="*/ 232087 h 2424557"/>
                  <a:gd name="connsiteX402" fmla="*/ 535808 w 3682936"/>
                  <a:gd name="connsiteY402" fmla="*/ 213785 h 2424557"/>
                  <a:gd name="connsiteX403" fmla="*/ 463862 w 3682936"/>
                  <a:gd name="connsiteY403" fmla="*/ 185701 h 2424557"/>
                  <a:gd name="connsiteX404" fmla="*/ 391285 w 3682936"/>
                  <a:gd name="connsiteY404" fmla="*/ 108075 h 2424557"/>
                  <a:gd name="connsiteX405" fmla="*/ 374245 w 3682936"/>
                  <a:gd name="connsiteY405" fmla="*/ 71786 h 2424557"/>
                  <a:gd name="connsiteX406" fmla="*/ 354365 w 3682936"/>
                  <a:gd name="connsiteY406" fmla="*/ 60742 h 2424557"/>
                  <a:gd name="connsiteX407" fmla="*/ 168505 w 3682936"/>
                  <a:gd name="connsiteY407" fmla="*/ 59479 h 2424557"/>
                  <a:gd name="connsiteX408" fmla="*/ 2995140 w 3682936"/>
                  <a:gd name="connsiteY408" fmla="*/ 27490 h 2424557"/>
                  <a:gd name="connsiteX409" fmla="*/ 2969028 w 3682936"/>
                  <a:gd name="connsiteY409" fmla="*/ 37390 h 2424557"/>
                  <a:gd name="connsiteX410" fmla="*/ 2941259 w 3682936"/>
                  <a:gd name="connsiteY410" fmla="*/ 114386 h 2424557"/>
                  <a:gd name="connsiteX411" fmla="*/ 2954512 w 3682936"/>
                  <a:gd name="connsiteY411" fmla="*/ 127323 h 2424557"/>
                  <a:gd name="connsiteX412" fmla="*/ 3040027 w 3682936"/>
                  <a:gd name="connsiteY412" fmla="*/ 110599 h 2424557"/>
                  <a:gd name="connsiteX413" fmla="*/ 3060538 w 3682936"/>
                  <a:gd name="connsiteY413" fmla="*/ 104604 h 2424557"/>
                  <a:gd name="connsiteX414" fmla="*/ 3024565 w 3682936"/>
                  <a:gd name="connsiteY414" fmla="*/ 32972 h 2424557"/>
                  <a:gd name="connsiteX415" fmla="*/ 2995140 w 3682936"/>
                  <a:gd name="connsiteY415" fmla="*/ 27490 h 2424557"/>
                  <a:gd name="connsiteX416" fmla="*/ 276345 w 3682936"/>
                  <a:gd name="connsiteY416" fmla="*/ 589 h 2424557"/>
                  <a:gd name="connsiteX417" fmla="*/ 260962 w 3682936"/>
                  <a:gd name="connsiteY417" fmla="*/ 2049 h 2424557"/>
                  <a:gd name="connsiteX418" fmla="*/ 177026 w 3682936"/>
                  <a:gd name="connsiteY418" fmla="*/ 45595 h 2424557"/>
                  <a:gd name="connsiteX419" fmla="*/ 325966 w 3682936"/>
                  <a:gd name="connsiteY419" fmla="*/ 45595 h 2424557"/>
                  <a:gd name="connsiteX420" fmla="*/ 319024 w 3682936"/>
                  <a:gd name="connsiteY420" fmla="*/ 27924 h 2424557"/>
                  <a:gd name="connsiteX421" fmla="*/ 290309 w 3682936"/>
                  <a:gd name="connsiteY421" fmla="*/ 7413 h 2424557"/>
                  <a:gd name="connsiteX422" fmla="*/ 276345 w 3682936"/>
                  <a:gd name="connsiteY422" fmla="*/ 589 h 242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Lst>
                <a:rect l="l" t="t" r="r" b="b"/>
                <a:pathLst>
                  <a:path w="3682936" h="2424557">
                    <a:moveTo>
                      <a:pt x="3531973" y="2288855"/>
                    </a:moveTo>
                    <a:cubicBezTo>
                      <a:pt x="3561003" y="2288855"/>
                      <a:pt x="3584354" y="2312206"/>
                      <a:pt x="3584354" y="2341237"/>
                    </a:cubicBezTo>
                    <a:cubicBezTo>
                      <a:pt x="3584354" y="2370268"/>
                      <a:pt x="3561003" y="2393619"/>
                      <a:pt x="3531973" y="2393619"/>
                    </a:cubicBezTo>
                    <a:cubicBezTo>
                      <a:pt x="3502942" y="2393619"/>
                      <a:pt x="3479591" y="2370268"/>
                      <a:pt x="3479591" y="2341237"/>
                    </a:cubicBezTo>
                    <a:cubicBezTo>
                      <a:pt x="3479591" y="2312206"/>
                      <a:pt x="3502942" y="2288855"/>
                      <a:pt x="3531973" y="2288855"/>
                    </a:cubicBezTo>
                    <a:close/>
                    <a:moveTo>
                      <a:pt x="3176977" y="1938277"/>
                    </a:moveTo>
                    <a:cubicBezTo>
                      <a:pt x="3213266" y="1937645"/>
                      <a:pt x="3243558" y="1967623"/>
                      <a:pt x="3243874" y="2004227"/>
                    </a:cubicBezTo>
                    <a:cubicBezTo>
                      <a:pt x="3244505" y="2041147"/>
                      <a:pt x="3214843" y="2072071"/>
                      <a:pt x="3178239" y="2072702"/>
                    </a:cubicBezTo>
                    <a:cubicBezTo>
                      <a:pt x="3141004" y="2073333"/>
                      <a:pt x="3110080" y="2042724"/>
                      <a:pt x="3109449" y="2004858"/>
                    </a:cubicBezTo>
                    <a:cubicBezTo>
                      <a:pt x="3109133" y="1969201"/>
                      <a:pt x="3139742" y="1938908"/>
                      <a:pt x="3176977" y="1938277"/>
                    </a:cubicBezTo>
                    <a:close/>
                    <a:moveTo>
                      <a:pt x="2642432" y="1183476"/>
                    </a:moveTo>
                    <a:cubicBezTo>
                      <a:pt x="2666098" y="1183160"/>
                      <a:pt x="2685347" y="1203356"/>
                      <a:pt x="2685347" y="1228284"/>
                    </a:cubicBezTo>
                    <a:cubicBezTo>
                      <a:pt x="2685662" y="1252266"/>
                      <a:pt x="2667045" y="1270568"/>
                      <a:pt x="2642116" y="1270884"/>
                    </a:cubicBezTo>
                    <a:cubicBezTo>
                      <a:pt x="2619081" y="1271200"/>
                      <a:pt x="2598570" y="1250689"/>
                      <a:pt x="2598570" y="1227653"/>
                    </a:cubicBezTo>
                    <a:cubicBezTo>
                      <a:pt x="2598570" y="1203987"/>
                      <a:pt x="2618765" y="1183476"/>
                      <a:pt x="2642432" y="1183476"/>
                    </a:cubicBezTo>
                    <a:close/>
                    <a:moveTo>
                      <a:pt x="3022672" y="1162650"/>
                    </a:moveTo>
                    <a:cubicBezTo>
                      <a:pt x="3120178" y="1164859"/>
                      <a:pt x="3200012" y="1246902"/>
                      <a:pt x="3197488" y="1342199"/>
                    </a:cubicBezTo>
                    <a:cubicBezTo>
                      <a:pt x="3194963" y="1437496"/>
                      <a:pt x="3113235" y="1516384"/>
                      <a:pt x="3019516" y="1514175"/>
                    </a:cubicBezTo>
                    <a:cubicBezTo>
                      <a:pt x="2924220" y="1514806"/>
                      <a:pt x="2844385" y="1432131"/>
                      <a:pt x="2845331" y="1337465"/>
                    </a:cubicBezTo>
                    <a:cubicBezTo>
                      <a:pt x="2846594" y="1240906"/>
                      <a:pt x="2928953" y="1160756"/>
                      <a:pt x="3022672" y="1162650"/>
                    </a:cubicBezTo>
                    <a:close/>
                    <a:moveTo>
                      <a:pt x="1860494" y="843311"/>
                    </a:moveTo>
                    <a:cubicBezTo>
                      <a:pt x="1887001" y="843311"/>
                      <a:pt x="2010381" y="844888"/>
                      <a:pt x="2045408" y="847728"/>
                    </a:cubicBezTo>
                    <a:cubicBezTo>
                      <a:pt x="2066865" y="849306"/>
                      <a:pt x="2072230" y="855617"/>
                      <a:pt x="2076016" y="876444"/>
                    </a:cubicBezTo>
                    <a:cubicBezTo>
                      <a:pt x="2081696" y="907052"/>
                      <a:pt x="2088323" y="937661"/>
                      <a:pt x="2087692" y="969216"/>
                    </a:cubicBezTo>
                    <a:cubicBezTo>
                      <a:pt x="2086114" y="1063566"/>
                      <a:pt x="2044777" y="1136459"/>
                      <a:pt x="1969991" y="1191365"/>
                    </a:cubicBezTo>
                    <a:cubicBezTo>
                      <a:pt x="1953267" y="1203671"/>
                      <a:pt x="1934965" y="1213453"/>
                      <a:pt x="1916662" y="1223551"/>
                    </a:cubicBezTo>
                    <a:cubicBezTo>
                      <a:pt x="1904671" y="1230493"/>
                      <a:pt x="1900885" y="1240275"/>
                      <a:pt x="1902147" y="1253213"/>
                    </a:cubicBezTo>
                    <a:cubicBezTo>
                      <a:pt x="1902778" y="1261417"/>
                      <a:pt x="1906565" y="1265519"/>
                      <a:pt x="1914769" y="1262364"/>
                    </a:cubicBezTo>
                    <a:cubicBezTo>
                      <a:pt x="1941591" y="1251951"/>
                      <a:pt x="1968729" y="1242800"/>
                      <a:pt x="1994288" y="1230178"/>
                    </a:cubicBezTo>
                    <a:cubicBezTo>
                      <a:pt x="2056767" y="1199885"/>
                      <a:pt x="2098736" y="1149396"/>
                      <a:pt x="2128082" y="1087864"/>
                    </a:cubicBezTo>
                    <a:cubicBezTo>
                      <a:pt x="2133131" y="1077135"/>
                      <a:pt x="2138180" y="1066406"/>
                      <a:pt x="2142913" y="1055677"/>
                    </a:cubicBezTo>
                    <a:cubicBezTo>
                      <a:pt x="2147646" y="1044633"/>
                      <a:pt x="2155220" y="1035797"/>
                      <a:pt x="2166264" y="1031380"/>
                    </a:cubicBezTo>
                    <a:cubicBezTo>
                      <a:pt x="2187406" y="1023175"/>
                      <a:pt x="2190877" y="1006451"/>
                      <a:pt x="2188668" y="986887"/>
                    </a:cubicBezTo>
                    <a:cubicBezTo>
                      <a:pt x="2186459" y="965745"/>
                      <a:pt x="2183935" y="944287"/>
                      <a:pt x="2180464" y="923145"/>
                    </a:cubicBezTo>
                    <a:cubicBezTo>
                      <a:pt x="2179202" y="914941"/>
                      <a:pt x="2180779" y="909576"/>
                      <a:pt x="2187406" y="904212"/>
                    </a:cubicBezTo>
                    <a:cubicBezTo>
                      <a:pt x="2206970" y="888119"/>
                      <a:pt x="2226219" y="871079"/>
                      <a:pt x="2245467" y="854670"/>
                    </a:cubicBezTo>
                    <a:cubicBezTo>
                      <a:pt x="2247676" y="852777"/>
                      <a:pt x="2318991" y="861297"/>
                      <a:pt x="2345498" y="875497"/>
                    </a:cubicBezTo>
                    <a:cubicBezTo>
                      <a:pt x="2352440" y="879284"/>
                      <a:pt x="2360959" y="882439"/>
                      <a:pt x="2366955" y="887804"/>
                    </a:cubicBezTo>
                    <a:cubicBezTo>
                      <a:pt x="2401981" y="918412"/>
                      <a:pt x="2438270" y="948390"/>
                      <a:pt x="2456887" y="993198"/>
                    </a:cubicBezTo>
                    <a:cubicBezTo>
                      <a:pt x="2499802" y="1099224"/>
                      <a:pt x="2468878" y="1204933"/>
                      <a:pt x="2378630" y="1269622"/>
                    </a:cubicBezTo>
                    <a:cubicBezTo>
                      <a:pt x="2350231" y="1289817"/>
                      <a:pt x="2316782" y="1300230"/>
                      <a:pt x="2283649" y="1309066"/>
                    </a:cubicBezTo>
                    <a:cubicBezTo>
                      <a:pt x="2180464" y="1337150"/>
                      <a:pt x="2075385" y="1347879"/>
                      <a:pt x="1968729" y="1336519"/>
                    </a:cubicBezTo>
                    <a:cubicBezTo>
                      <a:pt x="1900885" y="1329261"/>
                      <a:pt x="1833988" y="1314746"/>
                      <a:pt x="1771193" y="1288239"/>
                    </a:cubicBezTo>
                    <a:cubicBezTo>
                      <a:pt x="1698301" y="1257631"/>
                      <a:pt x="1646234" y="1204302"/>
                      <a:pt x="1627617" y="1125730"/>
                    </a:cubicBezTo>
                    <a:cubicBezTo>
                      <a:pt x="1612786" y="1063250"/>
                      <a:pt x="1616888" y="1001087"/>
                      <a:pt x="1656332" y="946812"/>
                    </a:cubicBezTo>
                    <a:cubicBezTo>
                      <a:pt x="1672425" y="924407"/>
                      <a:pt x="1715340" y="883701"/>
                      <a:pt x="1716603" y="882755"/>
                    </a:cubicBezTo>
                    <a:cubicBezTo>
                      <a:pt x="1760149" y="851199"/>
                      <a:pt x="1803064" y="843311"/>
                      <a:pt x="1860494" y="843311"/>
                    </a:cubicBezTo>
                    <a:close/>
                    <a:moveTo>
                      <a:pt x="2953566" y="793454"/>
                    </a:moveTo>
                    <a:cubicBezTo>
                      <a:pt x="2946939" y="794400"/>
                      <a:pt x="2943784" y="795347"/>
                      <a:pt x="2942206" y="802604"/>
                    </a:cubicBezTo>
                    <a:cubicBezTo>
                      <a:pt x="2936211" y="834160"/>
                      <a:pt x="2908758" y="860035"/>
                      <a:pt x="2878780" y="863822"/>
                    </a:cubicBezTo>
                    <a:cubicBezTo>
                      <a:pt x="2840283" y="868871"/>
                      <a:pt x="2803994" y="845204"/>
                      <a:pt x="2795474" y="805445"/>
                    </a:cubicBezTo>
                    <a:cubicBezTo>
                      <a:pt x="2793897" y="798187"/>
                      <a:pt x="2791688" y="795978"/>
                      <a:pt x="2784430" y="796294"/>
                    </a:cubicBezTo>
                    <a:cubicBezTo>
                      <a:pt x="2732364" y="797556"/>
                      <a:pt x="2686609" y="795347"/>
                      <a:pt x="2634543" y="796609"/>
                    </a:cubicBezTo>
                    <a:cubicBezTo>
                      <a:pt x="2630756" y="796609"/>
                      <a:pt x="2627285" y="797240"/>
                      <a:pt x="2623183" y="797871"/>
                    </a:cubicBezTo>
                    <a:cubicBezTo>
                      <a:pt x="2623499" y="800080"/>
                      <a:pt x="2623499" y="801342"/>
                      <a:pt x="2623814" y="802289"/>
                    </a:cubicBezTo>
                    <a:cubicBezTo>
                      <a:pt x="2646218" y="890959"/>
                      <a:pt x="2671778" y="973003"/>
                      <a:pt x="2693551" y="1061673"/>
                    </a:cubicBezTo>
                    <a:cubicBezTo>
                      <a:pt x="2697969" y="1080290"/>
                      <a:pt x="2703649" y="1087233"/>
                      <a:pt x="2720058" y="1097961"/>
                    </a:cubicBezTo>
                    <a:cubicBezTo>
                      <a:pt x="2770230" y="1130779"/>
                      <a:pt x="2786323" y="1186316"/>
                      <a:pt x="2782221" y="1243747"/>
                    </a:cubicBezTo>
                    <a:cubicBezTo>
                      <a:pt x="2780328" y="1270253"/>
                      <a:pt x="2768337" y="1293919"/>
                      <a:pt x="2756977" y="1317585"/>
                    </a:cubicBezTo>
                    <a:cubicBezTo>
                      <a:pt x="2753822" y="1324212"/>
                      <a:pt x="2753191" y="1329892"/>
                      <a:pt x="2755084" y="1336834"/>
                    </a:cubicBezTo>
                    <a:cubicBezTo>
                      <a:pt x="2780643" y="1434340"/>
                      <a:pt x="2812199" y="1535317"/>
                      <a:pt x="2837758" y="1632822"/>
                    </a:cubicBezTo>
                    <a:cubicBezTo>
                      <a:pt x="2882567" y="1804798"/>
                      <a:pt x="2927691" y="1970778"/>
                      <a:pt x="2972184" y="2142754"/>
                    </a:cubicBezTo>
                    <a:cubicBezTo>
                      <a:pt x="2974708" y="2152221"/>
                      <a:pt x="2978495" y="2156323"/>
                      <a:pt x="2988277" y="2156323"/>
                    </a:cubicBezTo>
                    <a:cubicBezTo>
                      <a:pt x="3000583" y="2156323"/>
                      <a:pt x="3501680" y="2156007"/>
                      <a:pt x="3528186" y="2155692"/>
                    </a:cubicBezTo>
                    <a:cubicBezTo>
                      <a:pt x="3537022" y="2155376"/>
                      <a:pt x="3542071" y="2151905"/>
                      <a:pt x="3543017" y="2143070"/>
                    </a:cubicBezTo>
                    <a:cubicBezTo>
                      <a:pt x="3543964" y="2134550"/>
                      <a:pt x="3545226" y="2126030"/>
                      <a:pt x="3545857" y="2117510"/>
                    </a:cubicBezTo>
                    <a:cubicBezTo>
                      <a:pt x="3549329" y="2060711"/>
                      <a:pt x="3538915" y="2005805"/>
                      <a:pt x="3521244" y="1952476"/>
                    </a:cubicBezTo>
                    <a:cubicBezTo>
                      <a:pt x="3496316" y="1877059"/>
                      <a:pt x="3466338" y="1802273"/>
                      <a:pt x="3437623" y="1728119"/>
                    </a:cubicBezTo>
                    <a:cubicBezTo>
                      <a:pt x="3401019" y="1633453"/>
                      <a:pt x="3361259" y="1540050"/>
                      <a:pt x="3323078" y="1446015"/>
                    </a:cubicBezTo>
                    <a:cubicBezTo>
                      <a:pt x="3288998" y="1362394"/>
                      <a:pt x="3254603" y="1278773"/>
                      <a:pt x="3222416" y="1194520"/>
                    </a:cubicBezTo>
                    <a:cubicBezTo>
                      <a:pt x="3207585" y="1155392"/>
                      <a:pt x="3194963" y="1115317"/>
                      <a:pt x="3186128" y="1074610"/>
                    </a:cubicBezTo>
                    <a:cubicBezTo>
                      <a:pt x="3179817" y="1045580"/>
                      <a:pt x="3185497" y="1021282"/>
                      <a:pt x="3182972" y="991305"/>
                    </a:cubicBezTo>
                    <a:cubicBezTo>
                      <a:pt x="3182341" y="982785"/>
                      <a:pt x="3179186" y="972687"/>
                      <a:pt x="3173821" y="966061"/>
                    </a:cubicBezTo>
                    <a:cubicBezTo>
                      <a:pt x="3159622" y="948074"/>
                      <a:pt x="3148262" y="933243"/>
                      <a:pt x="3131222" y="917781"/>
                    </a:cubicBezTo>
                    <a:cubicBezTo>
                      <a:pt x="3095880" y="885595"/>
                      <a:pt x="3057383" y="856880"/>
                      <a:pt x="3023934" y="823431"/>
                    </a:cubicBezTo>
                    <a:cubicBezTo>
                      <a:pt x="3002161" y="801658"/>
                      <a:pt x="2982912" y="789667"/>
                      <a:pt x="2953566" y="793454"/>
                    </a:cubicBezTo>
                    <a:close/>
                    <a:moveTo>
                      <a:pt x="2125242" y="724979"/>
                    </a:moveTo>
                    <a:cubicBezTo>
                      <a:pt x="2147962" y="725294"/>
                      <a:pt x="2160268" y="737601"/>
                      <a:pt x="2159953" y="761267"/>
                    </a:cubicBezTo>
                    <a:cubicBezTo>
                      <a:pt x="2159637" y="783987"/>
                      <a:pt x="2144807" y="796924"/>
                      <a:pt x="2119562" y="796609"/>
                    </a:cubicBezTo>
                    <a:cubicBezTo>
                      <a:pt x="2100629" y="796293"/>
                      <a:pt x="2088954" y="781147"/>
                      <a:pt x="2088954" y="757796"/>
                    </a:cubicBezTo>
                    <a:cubicBezTo>
                      <a:pt x="2089269" y="736654"/>
                      <a:pt x="2102523" y="724663"/>
                      <a:pt x="2125242" y="724979"/>
                    </a:cubicBezTo>
                    <a:close/>
                    <a:moveTo>
                      <a:pt x="2868801" y="711094"/>
                    </a:moveTo>
                    <a:cubicBezTo>
                      <a:pt x="2893453" y="711094"/>
                      <a:pt x="2918066" y="721823"/>
                      <a:pt x="2929584" y="742649"/>
                    </a:cubicBezTo>
                    <a:cubicBezTo>
                      <a:pt x="2932109" y="747067"/>
                      <a:pt x="2935264" y="751169"/>
                      <a:pt x="2936842" y="756218"/>
                    </a:cubicBezTo>
                    <a:cubicBezTo>
                      <a:pt x="2940629" y="768840"/>
                      <a:pt x="2949148" y="772942"/>
                      <a:pt x="2961455" y="770733"/>
                    </a:cubicBezTo>
                    <a:cubicBezTo>
                      <a:pt x="2964295" y="770102"/>
                      <a:pt x="2967135" y="771049"/>
                      <a:pt x="2969975" y="770733"/>
                    </a:cubicBezTo>
                    <a:cubicBezTo>
                      <a:pt x="2996166" y="766947"/>
                      <a:pt x="3013521" y="781462"/>
                      <a:pt x="3030561" y="798818"/>
                    </a:cubicBezTo>
                    <a:cubicBezTo>
                      <a:pt x="3043814" y="812071"/>
                      <a:pt x="3058329" y="824062"/>
                      <a:pt x="3072529" y="836684"/>
                    </a:cubicBezTo>
                    <a:cubicBezTo>
                      <a:pt x="3100613" y="861297"/>
                      <a:pt x="3129329" y="885279"/>
                      <a:pt x="3156466" y="910839"/>
                    </a:cubicBezTo>
                    <a:cubicBezTo>
                      <a:pt x="3170981" y="924723"/>
                      <a:pt x="3184865" y="942709"/>
                      <a:pt x="3200328" y="961643"/>
                    </a:cubicBezTo>
                    <a:cubicBezTo>
                      <a:pt x="3202536" y="964483"/>
                      <a:pt x="3203168" y="969216"/>
                      <a:pt x="3203483" y="973002"/>
                    </a:cubicBezTo>
                    <a:cubicBezTo>
                      <a:pt x="3204430" y="1001402"/>
                      <a:pt x="3201905" y="1030433"/>
                      <a:pt x="3206954" y="1058202"/>
                    </a:cubicBezTo>
                    <a:cubicBezTo>
                      <a:pt x="3214527" y="1098277"/>
                      <a:pt x="3225572" y="1137721"/>
                      <a:pt x="3239140" y="1176218"/>
                    </a:cubicBezTo>
                    <a:cubicBezTo>
                      <a:pt x="3255549" y="1222604"/>
                      <a:pt x="3276691" y="1267097"/>
                      <a:pt x="3294677" y="1312852"/>
                    </a:cubicBezTo>
                    <a:cubicBezTo>
                      <a:pt x="3324024" y="1386060"/>
                      <a:pt x="3352424" y="1459584"/>
                      <a:pt x="3381770" y="1532792"/>
                    </a:cubicBezTo>
                    <a:cubicBezTo>
                      <a:pt x="3419952" y="1628089"/>
                      <a:pt x="3459711" y="1723070"/>
                      <a:pt x="3496946" y="1818998"/>
                    </a:cubicBezTo>
                    <a:cubicBezTo>
                      <a:pt x="3525030" y="1890944"/>
                      <a:pt x="3553115" y="1964152"/>
                      <a:pt x="3565106" y="2041147"/>
                    </a:cubicBezTo>
                    <a:cubicBezTo>
                      <a:pt x="3571101" y="2079013"/>
                      <a:pt x="3569208" y="2116879"/>
                      <a:pt x="3564790" y="2154746"/>
                    </a:cubicBezTo>
                    <a:cubicBezTo>
                      <a:pt x="3563843" y="2164213"/>
                      <a:pt x="3559425" y="2177465"/>
                      <a:pt x="3549959" y="2177781"/>
                    </a:cubicBezTo>
                    <a:cubicBezTo>
                      <a:pt x="3513039" y="2178097"/>
                      <a:pt x="3068427" y="2175257"/>
                      <a:pt x="2975339" y="2177150"/>
                    </a:cubicBezTo>
                    <a:cubicBezTo>
                      <a:pt x="2961770" y="2177465"/>
                      <a:pt x="2956090" y="2174310"/>
                      <a:pt x="2952303" y="2160110"/>
                    </a:cubicBezTo>
                    <a:cubicBezTo>
                      <a:pt x="2928006" y="2069862"/>
                      <a:pt x="2903393" y="1979614"/>
                      <a:pt x="2879412" y="1889051"/>
                    </a:cubicBezTo>
                    <a:cubicBezTo>
                      <a:pt x="2832079" y="1709817"/>
                      <a:pt x="2785692" y="1529952"/>
                      <a:pt x="2738044" y="1350719"/>
                    </a:cubicBezTo>
                    <a:cubicBezTo>
                      <a:pt x="2732995" y="1332417"/>
                      <a:pt x="2734257" y="1318217"/>
                      <a:pt x="2743093" y="1301493"/>
                    </a:cubicBezTo>
                    <a:cubicBezTo>
                      <a:pt x="2764866" y="1261102"/>
                      <a:pt x="2770861" y="1218187"/>
                      <a:pt x="2753822" y="1174009"/>
                    </a:cubicBezTo>
                    <a:cubicBezTo>
                      <a:pt x="2744355" y="1148765"/>
                      <a:pt x="2728262" y="1127623"/>
                      <a:pt x="2704911" y="1114370"/>
                    </a:cubicBezTo>
                    <a:cubicBezTo>
                      <a:pt x="2684085" y="1102694"/>
                      <a:pt x="2673987" y="1086917"/>
                      <a:pt x="2668623" y="1063566"/>
                    </a:cubicBezTo>
                    <a:cubicBezTo>
                      <a:pt x="2649059" y="978683"/>
                      <a:pt x="2627286" y="894114"/>
                      <a:pt x="2606459" y="809546"/>
                    </a:cubicBezTo>
                    <a:cubicBezTo>
                      <a:pt x="2604881" y="803235"/>
                      <a:pt x="2603934" y="796924"/>
                      <a:pt x="2602988" y="790613"/>
                    </a:cubicBezTo>
                    <a:cubicBezTo>
                      <a:pt x="2601410" y="776098"/>
                      <a:pt x="2601410" y="775782"/>
                      <a:pt x="2615610" y="775151"/>
                    </a:cubicBezTo>
                    <a:cubicBezTo>
                      <a:pt x="2649374" y="774205"/>
                      <a:pt x="2683454" y="773574"/>
                      <a:pt x="2717218" y="772942"/>
                    </a:cubicBezTo>
                    <a:cubicBezTo>
                      <a:pt x="2739622" y="772627"/>
                      <a:pt x="2762026" y="772311"/>
                      <a:pt x="2784430" y="772627"/>
                    </a:cubicBezTo>
                    <a:cubicBezTo>
                      <a:pt x="2790741" y="772627"/>
                      <a:pt x="2794528" y="771049"/>
                      <a:pt x="2796737" y="765054"/>
                    </a:cubicBezTo>
                    <a:cubicBezTo>
                      <a:pt x="2799892" y="757796"/>
                      <a:pt x="2803994" y="750854"/>
                      <a:pt x="2807781" y="743912"/>
                    </a:cubicBezTo>
                    <a:cubicBezTo>
                      <a:pt x="2819456" y="721823"/>
                      <a:pt x="2844148" y="711094"/>
                      <a:pt x="2868801" y="711094"/>
                    </a:cubicBezTo>
                    <a:close/>
                    <a:moveTo>
                      <a:pt x="2685663" y="566887"/>
                    </a:moveTo>
                    <a:lnTo>
                      <a:pt x="2685663" y="568465"/>
                    </a:lnTo>
                    <a:cubicBezTo>
                      <a:pt x="2685663" y="571305"/>
                      <a:pt x="2685663" y="575722"/>
                      <a:pt x="2685663" y="581403"/>
                    </a:cubicBezTo>
                    <a:lnTo>
                      <a:pt x="2685663" y="583296"/>
                    </a:lnTo>
                    <a:lnTo>
                      <a:pt x="2598255" y="583296"/>
                    </a:lnTo>
                    <a:cubicBezTo>
                      <a:pt x="2593837" y="583296"/>
                      <a:pt x="2590050" y="579509"/>
                      <a:pt x="2590050" y="575092"/>
                    </a:cubicBezTo>
                    <a:cubicBezTo>
                      <a:pt x="2590050" y="570674"/>
                      <a:pt x="2593837" y="566887"/>
                      <a:pt x="2598255" y="566887"/>
                    </a:cubicBezTo>
                    <a:close/>
                    <a:moveTo>
                      <a:pt x="1824837" y="530283"/>
                    </a:moveTo>
                    <a:cubicBezTo>
                      <a:pt x="1774349" y="530914"/>
                      <a:pt x="1726069" y="527759"/>
                      <a:pt x="1678105" y="536278"/>
                    </a:cubicBezTo>
                    <a:cubicBezTo>
                      <a:pt x="1650652" y="541012"/>
                      <a:pt x="1637715" y="553949"/>
                      <a:pt x="1636137" y="581718"/>
                    </a:cubicBezTo>
                    <a:cubicBezTo>
                      <a:pt x="1634559" y="614535"/>
                      <a:pt x="1636768" y="647353"/>
                      <a:pt x="1637083" y="680170"/>
                    </a:cubicBezTo>
                    <a:cubicBezTo>
                      <a:pt x="1637083" y="685850"/>
                      <a:pt x="1640239" y="686482"/>
                      <a:pt x="1644657" y="686166"/>
                    </a:cubicBezTo>
                    <a:cubicBezTo>
                      <a:pt x="1668008" y="685219"/>
                      <a:pt x="1685678" y="693739"/>
                      <a:pt x="1697038" y="714566"/>
                    </a:cubicBezTo>
                    <a:cubicBezTo>
                      <a:pt x="1697985" y="716459"/>
                      <a:pt x="1701772" y="718352"/>
                      <a:pt x="1703665" y="717721"/>
                    </a:cubicBezTo>
                    <a:cubicBezTo>
                      <a:pt x="1724807" y="712041"/>
                      <a:pt x="1746580" y="707624"/>
                      <a:pt x="1766776" y="699419"/>
                    </a:cubicBezTo>
                    <a:cubicBezTo>
                      <a:pt x="1794544" y="687744"/>
                      <a:pt x="1814424" y="666602"/>
                      <a:pt x="1817895" y="635993"/>
                    </a:cubicBezTo>
                    <a:cubicBezTo>
                      <a:pt x="1821997" y="601598"/>
                      <a:pt x="1822628" y="566571"/>
                      <a:pt x="1824837" y="530283"/>
                    </a:cubicBezTo>
                    <a:close/>
                    <a:moveTo>
                      <a:pt x="2667045" y="509772"/>
                    </a:moveTo>
                    <a:cubicBezTo>
                      <a:pt x="2586264" y="510403"/>
                      <a:pt x="2505482" y="511035"/>
                      <a:pt x="2424701" y="510719"/>
                    </a:cubicBezTo>
                    <a:cubicBezTo>
                      <a:pt x="2407030" y="510719"/>
                      <a:pt x="2392199" y="514506"/>
                      <a:pt x="2379577" y="526812"/>
                    </a:cubicBezTo>
                    <a:cubicBezTo>
                      <a:pt x="2373582" y="532808"/>
                      <a:pt x="2366324" y="534070"/>
                      <a:pt x="2357804" y="534070"/>
                    </a:cubicBezTo>
                    <a:cubicBezTo>
                      <a:pt x="2290592" y="532492"/>
                      <a:pt x="2223064" y="531230"/>
                      <a:pt x="2155851" y="537225"/>
                    </a:cubicBezTo>
                    <a:cubicBezTo>
                      <a:pt x="2146384" y="538172"/>
                      <a:pt x="2136602" y="539119"/>
                      <a:pt x="2127451" y="541012"/>
                    </a:cubicBezTo>
                    <a:cubicBezTo>
                      <a:pt x="2102838" y="546376"/>
                      <a:pt x="2085483" y="560892"/>
                      <a:pt x="2081065" y="586136"/>
                    </a:cubicBezTo>
                    <a:cubicBezTo>
                      <a:pt x="2078225" y="601913"/>
                      <a:pt x="2077278" y="618638"/>
                      <a:pt x="2078856" y="634731"/>
                    </a:cubicBezTo>
                    <a:cubicBezTo>
                      <a:pt x="2081065" y="659975"/>
                      <a:pt x="2094634" y="673859"/>
                      <a:pt x="2119247" y="679224"/>
                    </a:cubicBezTo>
                    <a:cubicBezTo>
                      <a:pt x="2127767" y="681117"/>
                      <a:pt x="2136918" y="681432"/>
                      <a:pt x="2146069" y="681117"/>
                    </a:cubicBezTo>
                    <a:cubicBezTo>
                      <a:pt x="2254619" y="679224"/>
                      <a:pt x="2363168" y="676383"/>
                      <a:pt x="2472034" y="675437"/>
                    </a:cubicBezTo>
                    <a:cubicBezTo>
                      <a:pt x="2495069" y="675122"/>
                      <a:pt x="2513687" y="671019"/>
                      <a:pt x="2529149" y="652402"/>
                    </a:cubicBezTo>
                    <a:cubicBezTo>
                      <a:pt x="2548397" y="629366"/>
                      <a:pt x="2574588" y="620847"/>
                      <a:pt x="2604250" y="619900"/>
                    </a:cubicBezTo>
                    <a:cubicBezTo>
                      <a:pt x="2641170" y="618953"/>
                      <a:pt x="2678405" y="617375"/>
                      <a:pt x="2715325" y="616113"/>
                    </a:cubicBezTo>
                    <a:cubicBezTo>
                      <a:pt x="2719426" y="616113"/>
                      <a:pt x="2730156" y="613904"/>
                      <a:pt x="2730156" y="605384"/>
                    </a:cubicBezTo>
                    <a:cubicBezTo>
                      <a:pt x="2729525" y="578247"/>
                      <a:pt x="2728578" y="561523"/>
                      <a:pt x="2728262" y="534701"/>
                    </a:cubicBezTo>
                    <a:cubicBezTo>
                      <a:pt x="2728262" y="532808"/>
                      <a:pt x="2726369" y="529968"/>
                      <a:pt x="2724476" y="528705"/>
                    </a:cubicBezTo>
                    <a:cubicBezTo>
                      <a:pt x="2697969" y="521448"/>
                      <a:pt x="2720058" y="509772"/>
                      <a:pt x="2667045" y="509772"/>
                    </a:cubicBezTo>
                    <a:close/>
                    <a:moveTo>
                      <a:pt x="423786" y="500305"/>
                    </a:moveTo>
                    <a:lnTo>
                      <a:pt x="423786" y="619899"/>
                    </a:lnTo>
                    <a:cubicBezTo>
                      <a:pt x="428520" y="619899"/>
                      <a:pt x="1198782" y="624002"/>
                      <a:pt x="1202568" y="625580"/>
                    </a:cubicBezTo>
                    <a:cubicBezTo>
                      <a:pt x="1241697" y="641357"/>
                      <a:pt x="1488774" y="783040"/>
                      <a:pt x="1493507" y="783040"/>
                    </a:cubicBezTo>
                    <a:cubicBezTo>
                      <a:pt x="1619097" y="784618"/>
                      <a:pt x="1744687" y="786196"/>
                      <a:pt x="1870276" y="787458"/>
                    </a:cubicBezTo>
                    <a:cubicBezTo>
                      <a:pt x="1896467" y="787773"/>
                      <a:pt x="1919502" y="786196"/>
                      <a:pt x="1945693" y="785880"/>
                    </a:cubicBezTo>
                    <a:cubicBezTo>
                      <a:pt x="1952951" y="785880"/>
                      <a:pt x="1955791" y="782093"/>
                      <a:pt x="1955791" y="775151"/>
                    </a:cubicBezTo>
                    <a:cubicBezTo>
                      <a:pt x="1955791" y="766947"/>
                      <a:pt x="1956422" y="758427"/>
                      <a:pt x="1956738" y="750223"/>
                    </a:cubicBezTo>
                    <a:cubicBezTo>
                      <a:pt x="1958000" y="707623"/>
                      <a:pt x="1958631" y="665339"/>
                      <a:pt x="1960209" y="622740"/>
                    </a:cubicBezTo>
                    <a:cubicBezTo>
                      <a:pt x="1960524" y="615797"/>
                      <a:pt x="1960524" y="618006"/>
                      <a:pt x="1960209" y="609802"/>
                    </a:cubicBezTo>
                    <a:cubicBezTo>
                      <a:pt x="1959893" y="597811"/>
                      <a:pt x="1975671" y="597495"/>
                      <a:pt x="1975355" y="610117"/>
                    </a:cubicBezTo>
                    <a:cubicBezTo>
                      <a:pt x="1975040" y="622740"/>
                      <a:pt x="1975355" y="630313"/>
                      <a:pt x="1974724" y="642935"/>
                    </a:cubicBezTo>
                    <a:cubicBezTo>
                      <a:pt x="1973462" y="671966"/>
                      <a:pt x="1973462" y="700996"/>
                      <a:pt x="1973146" y="730027"/>
                    </a:cubicBezTo>
                    <a:cubicBezTo>
                      <a:pt x="1972831" y="745805"/>
                      <a:pt x="1973146" y="761582"/>
                      <a:pt x="1972831" y="777360"/>
                    </a:cubicBezTo>
                    <a:cubicBezTo>
                      <a:pt x="1972515" y="789982"/>
                      <a:pt x="1963048" y="800711"/>
                      <a:pt x="1950427" y="801973"/>
                    </a:cubicBezTo>
                    <a:cubicBezTo>
                      <a:pt x="1943169" y="802604"/>
                      <a:pt x="1935596" y="802920"/>
                      <a:pt x="1928338" y="802920"/>
                    </a:cubicBezTo>
                    <a:cubicBezTo>
                      <a:pt x="1782553" y="801342"/>
                      <a:pt x="1636768" y="799764"/>
                      <a:pt x="1491298" y="797871"/>
                    </a:cubicBezTo>
                    <a:cubicBezTo>
                      <a:pt x="1485619" y="797871"/>
                      <a:pt x="1257159" y="677330"/>
                      <a:pt x="1192786" y="640410"/>
                    </a:cubicBezTo>
                    <a:cubicBezTo>
                      <a:pt x="956122" y="641042"/>
                      <a:pt x="426942" y="635993"/>
                      <a:pt x="423786" y="635993"/>
                    </a:cubicBezTo>
                    <a:lnTo>
                      <a:pt x="423786" y="737285"/>
                    </a:lnTo>
                    <a:cubicBezTo>
                      <a:pt x="426311" y="742018"/>
                      <a:pt x="908474" y="752116"/>
                      <a:pt x="1091179" y="755587"/>
                    </a:cubicBezTo>
                    <a:cubicBezTo>
                      <a:pt x="1151765" y="756849"/>
                      <a:pt x="1212666" y="758427"/>
                      <a:pt x="1272305" y="770418"/>
                    </a:cubicBezTo>
                    <a:cubicBezTo>
                      <a:pt x="1325634" y="780831"/>
                      <a:pt x="1377384" y="796924"/>
                      <a:pt x="1422508" y="827848"/>
                    </a:cubicBezTo>
                    <a:cubicBezTo>
                      <a:pt x="1478992" y="866662"/>
                      <a:pt x="1519383" y="919358"/>
                      <a:pt x="1546520" y="981838"/>
                    </a:cubicBezTo>
                    <a:cubicBezTo>
                      <a:pt x="1555356" y="1002033"/>
                      <a:pt x="1562929" y="1023491"/>
                      <a:pt x="1567978" y="1044948"/>
                    </a:cubicBezTo>
                    <a:cubicBezTo>
                      <a:pt x="1573026" y="1067353"/>
                      <a:pt x="1578075" y="1200831"/>
                      <a:pt x="1574920" y="1244377"/>
                    </a:cubicBezTo>
                    <a:cubicBezTo>
                      <a:pt x="1573973" y="1259524"/>
                      <a:pt x="1577444" y="1268675"/>
                      <a:pt x="1590382" y="1272461"/>
                    </a:cubicBezTo>
                    <a:cubicBezTo>
                      <a:pt x="1592906" y="1273093"/>
                      <a:pt x="1739322" y="1324212"/>
                      <a:pt x="1810953" y="1346616"/>
                    </a:cubicBezTo>
                    <a:cubicBezTo>
                      <a:pt x="1892680" y="1372176"/>
                      <a:pt x="1976933" y="1383221"/>
                      <a:pt x="2062448" y="1379434"/>
                    </a:cubicBezTo>
                    <a:cubicBezTo>
                      <a:pt x="2144491" y="1375647"/>
                      <a:pt x="2225903" y="1367443"/>
                      <a:pt x="2306369" y="1348825"/>
                    </a:cubicBezTo>
                    <a:cubicBezTo>
                      <a:pt x="2384310" y="1330839"/>
                      <a:pt x="2416181" y="1333994"/>
                      <a:pt x="2485918" y="1370914"/>
                    </a:cubicBezTo>
                    <a:cubicBezTo>
                      <a:pt x="2535775" y="1397105"/>
                      <a:pt x="2563228" y="1442860"/>
                      <a:pt x="2577744" y="1496504"/>
                    </a:cubicBezTo>
                    <a:cubicBezTo>
                      <a:pt x="2584370" y="1520801"/>
                      <a:pt x="2588472" y="1545730"/>
                      <a:pt x="2594784" y="1570343"/>
                    </a:cubicBezTo>
                    <a:cubicBezTo>
                      <a:pt x="2620659" y="1670373"/>
                      <a:pt x="2646219" y="1770719"/>
                      <a:pt x="2673356" y="1870433"/>
                    </a:cubicBezTo>
                    <a:cubicBezTo>
                      <a:pt x="2698600" y="1962259"/>
                      <a:pt x="2704911" y="2055662"/>
                      <a:pt x="2701124" y="2150959"/>
                    </a:cubicBezTo>
                    <a:cubicBezTo>
                      <a:pt x="2699862" y="2183776"/>
                      <a:pt x="2698600" y="2274656"/>
                      <a:pt x="2699547" y="2287593"/>
                    </a:cubicBezTo>
                    <a:lnTo>
                      <a:pt x="3419952" y="2287593"/>
                    </a:lnTo>
                    <a:lnTo>
                      <a:pt x="3419952" y="2303686"/>
                    </a:lnTo>
                    <a:cubicBezTo>
                      <a:pt x="3416796" y="2304002"/>
                      <a:pt x="2712800" y="2304633"/>
                      <a:pt x="2707751" y="2303686"/>
                    </a:cubicBezTo>
                    <a:cubicBezTo>
                      <a:pt x="2698285" y="2301793"/>
                      <a:pt x="2697022" y="2302740"/>
                      <a:pt x="2697338" y="2313153"/>
                    </a:cubicBezTo>
                    <a:cubicBezTo>
                      <a:pt x="2697654" y="2337766"/>
                      <a:pt x="2698600" y="2359224"/>
                      <a:pt x="2699862" y="2383837"/>
                    </a:cubicBezTo>
                    <a:cubicBezTo>
                      <a:pt x="2700809" y="2401823"/>
                      <a:pt x="2708067" y="2415392"/>
                      <a:pt x="2727947" y="2417916"/>
                    </a:cubicBezTo>
                    <a:cubicBezTo>
                      <a:pt x="2727947" y="2417916"/>
                      <a:pt x="3391552" y="2371215"/>
                      <a:pt x="3394392" y="2370899"/>
                    </a:cubicBezTo>
                    <a:cubicBezTo>
                      <a:pt x="3412063" y="2368375"/>
                      <a:pt x="3429734" y="2365535"/>
                      <a:pt x="3429418" y="2340290"/>
                    </a:cubicBezTo>
                    <a:cubicBezTo>
                      <a:pt x="3430365" y="2340606"/>
                      <a:pt x="3436360" y="2345655"/>
                      <a:pt x="3437307" y="2348495"/>
                    </a:cubicBezTo>
                    <a:cubicBezTo>
                      <a:pt x="3449929" y="2387308"/>
                      <a:pt x="3473911" y="2421703"/>
                      <a:pt x="3515564" y="2424227"/>
                    </a:cubicBezTo>
                    <a:cubicBezTo>
                      <a:pt x="3531657" y="2425174"/>
                      <a:pt x="3558479" y="2424227"/>
                      <a:pt x="3569208" y="2419494"/>
                    </a:cubicBezTo>
                    <a:cubicBezTo>
                      <a:pt x="3592874" y="2409081"/>
                      <a:pt x="3602025" y="2396143"/>
                      <a:pt x="3610229" y="2368690"/>
                    </a:cubicBezTo>
                    <a:cubicBezTo>
                      <a:pt x="3615278" y="2352282"/>
                      <a:pt x="3617487" y="2335241"/>
                      <a:pt x="3619065" y="2318202"/>
                    </a:cubicBezTo>
                    <a:cubicBezTo>
                      <a:pt x="3620011" y="2309366"/>
                      <a:pt x="3621905" y="2304948"/>
                      <a:pt x="3630740" y="2304948"/>
                    </a:cubicBezTo>
                    <a:cubicBezTo>
                      <a:pt x="3642731" y="2304948"/>
                      <a:pt x="3649674" y="2299269"/>
                      <a:pt x="3651567" y="2286962"/>
                    </a:cubicBezTo>
                    <a:cubicBezTo>
                      <a:pt x="3657878" y="2247518"/>
                      <a:pt x="3667344" y="2208390"/>
                      <a:pt x="3670816" y="2168946"/>
                    </a:cubicBezTo>
                    <a:cubicBezTo>
                      <a:pt x="3680282" y="2061342"/>
                      <a:pt x="3664505" y="1957210"/>
                      <a:pt x="3625692" y="1855918"/>
                    </a:cubicBezTo>
                    <a:cubicBezTo>
                      <a:pt x="3548381" y="1652702"/>
                      <a:pt x="3472018" y="1450433"/>
                      <a:pt x="3395654" y="1248164"/>
                    </a:cubicBezTo>
                    <a:cubicBezTo>
                      <a:pt x="3376721" y="1197991"/>
                      <a:pt x="3359050" y="1147503"/>
                      <a:pt x="3342957" y="1096383"/>
                    </a:cubicBezTo>
                    <a:cubicBezTo>
                      <a:pt x="3336646" y="1075873"/>
                      <a:pt x="3333806" y="1053784"/>
                      <a:pt x="3333491" y="1032326"/>
                    </a:cubicBezTo>
                    <a:cubicBezTo>
                      <a:pt x="3332859" y="994776"/>
                      <a:pt x="3346113" y="960065"/>
                      <a:pt x="3364414" y="927879"/>
                    </a:cubicBezTo>
                    <a:cubicBezTo>
                      <a:pt x="3398178" y="868239"/>
                      <a:pt x="3444880" y="823746"/>
                      <a:pt x="3513039" y="805129"/>
                    </a:cubicBezTo>
                    <a:cubicBezTo>
                      <a:pt x="3547434" y="795662"/>
                      <a:pt x="3582145" y="794084"/>
                      <a:pt x="3617487" y="792507"/>
                    </a:cubicBezTo>
                    <a:cubicBezTo>
                      <a:pt x="3626954" y="792191"/>
                      <a:pt x="3636736" y="791244"/>
                      <a:pt x="3645887" y="788720"/>
                    </a:cubicBezTo>
                    <a:cubicBezTo>
                      <a:pt x="3680913" y="778938"/>
                      <a:pt x="3693851" y="741703"/>
                      <a:pt x="3672709" y="712356"/>
                    </a:cubicBezTo>
                    <a:cubicBezTo>
                      <a:pt x="3664505" y="700996"/>
                      <a:pt x="3655669" y="691214"/>
                      <a:pt x="3640207" y="689321"/>
                    </a:cubicBezTo>
                    <a:cubicBezTo>
                      <a:pt x="3553745" y="679854"/>
                      <a:pt x="3494106" y="633468"/>
                      <a:pt x="3457502" y="556158"/>
                    </a:cubicBezTo>
                    <a:cubicBezTo>
                      <a:pt x="3454978" y="550794"/>
                      <a:pt x="3452454" y="548585"/>
                      <a:pt x="3446458" y="548585"/>
                    </a:cubicBezTo>
                    <a:cubicBezTo>
                      <a:pt x="3425631" y="548269"/>
                      <a:pt x="3404806" y="547322"/>
                      <a:pt x="3384294" y="547007"/>
                    </a:cubicBezTo>
                    <a:cubicBezTo>
                      <a:pt x="3254918" y="544798"/>
                      <a:pt x="3125542" y="542274"/>
                      <a:pt x="2996166" y="540380"/>
                    </a:cubicBezTo>
                    <a:cubicBezTo>
                      <a:pt x="2916647" y="539118"/>
                      <a:pt x="2837127" y="539118"/>
                      <a:pt x="2757608" y="538803"/>
                    </a:cubicBezTo>
                    <a:cubicBezTo>
                      <a:pt x="2744040" y="538803"/>
                      <a:pt x="2744040" y="539434"/>
                      <a:pt x="2743724" y="552687"/>
                    </a:cubicBezTo>
                    <a:cubicBezTo>
                      <a:pt x="2743724" y="572251"/>
                      <a:pt x="2743724" y="591815"/>
                      <a:pt x="2743409" y="611064"/>
                    </a:cubicBezTo>
                    <a:cubicBezTo>
                      <a:pt x="2743093" y="624002"/>
                      <a:pt x="2738675" y="628735"/>
                      <a:pt x="2726053" y="630313"/>
                    </a:cubicBezTo>
                    <a:cubicBezTo>
                      <a:pt x="2721951" y="630944"/>
                      <a:pt x="2717849" y="631259"/>
                      <a:pt x="2713747" y="631259"/>
                    </a:cubicBezTo>
                    <a:cubicBezTo>
                      <a:pt x="2675249" y="632522"/>
                      <a:pt x="2636436" y="633784"/>
                      <a:pt x="2597939" y="635046"/>
                    </a:cubicBezTo>
                    <a:cubicBezTo>
                      <a:pt x="2583424" y="635677"/>
                      <a:pt x="2569224" y="637886"/>
                      <a:pt x="2557549" y="647984"/>
                    </a:cubicBezTo>
                    <a:cubicBezTo>
                      <a:pt x="2547451" y="656819"/>
                      <a:pt x="2536091" y="664708"/>
                      <a:pt x="2528202" y="675121"/>
                    </a:cubicBezTo>
                    <a:cubicBezTo>
                      <a:pt x="2521260" y="684588"/>
                      <a:pt x="2513056" y="686481"/>
                      <a:pt x="2502958" y="686796"/>
                    </a:cubicBezTo>
                    <a:cubicBezTo>
                      <a:pt x="2390621" y="690268"/>
                      <a:pt x="2278285" y="694054"/>
                      <a:pt x="2165633" y="696894"/>
                    </a:cubicBezTo>
                    <a:cubicBezTo>
                      <a:pt x="2149224" y="697210"/>
                      <a:pt x="2132500" y="695632"/>
                      <a:pt x="2116091" y="692792"/>
                    </a:cubicBezTo>
                    <a:cubicBezTo>
                      <a:pt x="2086745" y="687428"/>
                      <a:pt x="2069390" y="668494"/>
                      <a:pt x="2064972" y="639148"/>
                    </a:cubicBezTo>
                    <a:cubicBezTo>
                      <a:pt x="2064025" y="632522"/>
                      <a:pt x="2063394" y="625895"/>
                      <a:pt x="2063394" y="618953"/>
                    </a:cubicBezTo>
                    <a:cubicBezTo>
                      <a:pt x="2063394" y="580140"/>
                      <a:pt x="2073808" y="547322"/>
                      <a:pt x="2115460" y="529336"/>
                    </a:cubicBezTo>
                    <a:cubicBezTo>
                      <a:pt x="2117669" y="528389"/>
                      <a:pt x="2119878" y="526812"/>
                      <a:pt x="2122718" y="524918"/>
                    </a:cubicBezTo>
                    <a:cubicBezTo>
                      <a:pt x="2027106" y="523656"/>
                      <a:pt x="1933071" y="522394"/>
                      <a:pt x="1839037" y="521132"/>
                    </a:cubicBezTo>
                    <a:cubicBezTo>
                      <a:pt x="1839037" y="522078"/>
                      <a:pt x="1838721" y="523025"/>
                      <a:pt x="1838721" y="523972"/>
                    </a:cubicBezTo>
                    <a:cubicBezTo>
                      <a:pt x="1839037" y="529336"/>
                      <a:pt x="1839037" y="534701"/>
                      <a:pt x="1839352" y="540380"/>
                    </a:cubicBezTo>
                    <a:cubicBezTo>
                      <a:pt x="1840930" y="576669"/>
                      <a:pt x="1840299" y="612642"/>
                      <a:pt x="1829255" y="647668"/>
                    </a:cubicBezTo>
                    <a:cubicBezTo>
                      <a:pt x="1821997" y="671335"/>
                      <a:pt x="1810637" y="692161"/>
                      <a:pt x="1787602" y="705099"/>
                    </a:cubicBezTo>
                    <a:cubicBezTo>
                      <a:pt x="1766144" y="716774"/>
                      <a:pt x="1743424" y="725294"/>
                      <a:pt x="1719127" y="729081"/>
                    </a:cubicBezTo>
                    <a:cubicBezTo>
                      <a:pt x="1708398" y="730658"/>
                      <a:pt x="1699878" y="733498"/>
                      <a:pt x="1699247" y="746436"/>
                    </a:cubicBezTo>
                    <a:cubicBezTo>
                      <a:pt x="1699247" y="748960"/>
                      <a:pt x="1697038" y="751800"/>
                      <a:pt x="1695776" y="754325"/>
                    </a:cubicBezTo>
                    <a:cubicBezTo>
                      <a:pt x="1686310" y="771049"/>
                      <a:pt x="1672110" y="781462"/>
                      <a:pt x="1652230" y="780516"/>
                    </a:cubicBezTo>
                    <a:cubicBezTo>
                      <a:pt x="1632350" y="779884"/>
                      <a:pt x="1618466" y="768840"/>
                      <a:pt x="1610892" y="751169"/>
                    </a:cubicBezTo>
                    <a:cubicBezTo>
                      <a:pt x="1603004" y="733183"/>
                      <a:pt x="1606791" y="716774"/>
                      <a:pt x="1620044" y="702574"/>
                    </a:cubicBezTo>
                    <a:cubicBezTo>
                      <a:pt x="1625092" y="697210"/>
                      <a:pt x="1629510" y="692161"/>
                      <a:pt x="1625092" y="684272"/>
                    </a:cubicBezTo>
                    <a:cubicBezTo>
                      <a:pt x="1623830" y="682063"/>
                      <a:pt x="1623830" y="679223"/>
                      <a:pt x="1623830" y="676699"/>
                    </a:cubicBezTo>
                    <a:cubicBezTo>
                      <a:pt x="1623199" y="644828"/>
                      <a:pt x="1621306" y="612957"/>
                      <a:pt x="1622252" y="581087"/>
                    </a:cubicBezTo>
                    <a:cubicBezTo>
                      <a:pt x="1623199" y="554265"/>
                      <a:pt x="1638661" y="536278"/>
                      <a:pt x="1663274" y="526180"/>
                    </a:cubicBezTo>
                    <a:cubicBezTo>
                      <a:pt x="1665799" y="525234"/>
                      <a:pt x="1668639" y="524287"/>
                      <a:pt x="1671163" y="523341"/>
                    </a:cubicBezTo>
                    <a:cubicBezTo>
                      <a:pt x="1670847" y="522394"/>
                      <a:pt x="1670847" y="521447"/>
                      <a:pt x="1670532" y="520501"/>
                    </a:cubicBezTo>
                    <a:cubicBezTo>
                      <a:pt x="1254950" y="513874"/>
                      <a:pt x="839053" y="506932"/>
                      <a:pt x="423786" y="500305"/>
                    </a:cubicBezTo>
                    <a:close/>
                    <a:moveTo>
                      <a:pt x="405485" y="499990"/>
                    </a:moveTo>
                    <a:lnTo>
                      <a:pt x="142630" y="499990"/>
                    </a:lnTo>
                    <a:lnTo>
                      <a:pt x="142630" y="670073"/>
                    </a:lnTo>
                    <a:cubicBezTo>
                      <a:pt x="142630" y="686166"/>
                      <a:pt x="155568" y="699104"/>
                      <a:pt x="171661" y="699104"/>
                    </a:cubicBezTo>
                    <a:lnTo>
                      <a:pt x="405485" y="699104"/>
                    </a:lnTo>
                    <a:close/>
                    <a:moveTo>
                      <a:pt x="3008040" y="412796"/>
                    </a:moveTo>
                    <a:lnTo>
                      <a:pt x="3026499" y="420432"/>
                    </a:lnTo>
                    <a:cubicBezTo>
                      <a:pt x="3031350" y="425284"/>
                      <a:pt x="3034348" y="431990"/>
                      <a:pt x="3034348" y="439405"/>
                    </a:cubicBezTo>
                    <a:cubicBezTo>
                      <a:pt x="3034348" y="453605"/>
                      <a:pt x="3021410" y="466542"/>
                      <a:pt x="3007526" y="466227"/>
                    </a:cubicBezTo>
                    <a:lnTo>
                      <a:pt x="3007373" y="466157"/>
                    </a:lnTo>
                    <a:lnTo>
                      <a:pt x="3025828" y="458259"/>
                    </a:lnTo>
                    <a:cubicBezTo>
                      <a:pt x="3030798" y="453289"/>
                      <a:pt x="3034032" y="446504"/>
                      <a:pt x="3034032" y="439404"/>
                    </a:cubicBezTo>
                    <a:cubicBezTo>
                      <a:pt x="3034190" y="431989"/>
                      <a:pt x="3031271" y="425283"/>
                      <a:pt x="3026459" y="420432"/>
                    </a:cubicBezTo>
                    <a:close/>
                    <a:moveTo>
                      <a:pt x="3382401" y="170554"/>
                    </a:moveTo>
                    <a:cubicBezTo>
                      <a:pt x="3402912" y="170554"/>
                      <a:pt x="3419005" y="186647"/>
                      <a:pt x="3419005" y="207789"/>
                    </a:cubicBezTo>
                    <a:cubicBezTo>
                      <a:pt x="3419321" y="230193"/>
                      <a:pt x="3404806" y="245024"/>
                      <a:pt x="3383032" y="245340"/>
                    </a:cubicBezTo>
                    <a:cubicBezTo>
                      <a:pt x="3363153" y="245024"/>
                      <a:pt x="3346428" y="228615"/>
                      <a:pt x="3346428" y="208736"/>
                    </a:cubicBezTo>
                    <a:cubicBezTo>
                      <a:pt x="3346428" y="187278"/>
                      <a:pt x="3361891" y="170554"/>
                      <a:pt x="3382401" y="170554"/>
                    </a:cubicBezTo>
                    <a:close/>
                    <a:moveTo>
                      <a:pt x="3389891" y="144412"/>
                    </a:moveTo>
                    <a:cubicBezTo>
                      <a:pt x="3378772" y="142627"/>
                      <a:pt x="3367097" y="143890"/>
                      <a:pt x="3355895" y="149096"/>
                    </a:cubicBezTo>
                    <a:cubicBezTo>
                      <a:pt x="3348953" y="152567"/>
                      <a:pt x="3342010" y="155092"/>
                      <a:pt x="3334753" y="157932"/>
                    </a:cubicBezTo>
                    <a:cubicBezTo>
                      <a:pt x="3305406" y="168976"/>
                      <a:pt x="3276060" y="172447"/>
                      <a:pt x="3246714" y="157616"/>
                    </a:cubicBezTo>
                    <a:cubicBezTo>
                      <a:pt x="3239456" y="154145"/>
                      <a:pt x="3231883" y="151936"/>
                      <a:pt x="3224625" y="149096"/>
                    </a:cubicBezTo>
                    <a:cubicBezTo>
                      <a:pt x="3223994" y="149727"/>
                      <a:pt x="3223363" y="150674"/>
                      <a:pt x="3222732" y="151305"/>
                    </a:cubicBezTo>
                    <a:cubicBezTo>
                      <a:pt x="3290576" y="218202"/>
                      <a:pt x="3359366" y="284469"/>
                      <a:pt x="3400072" y="372823"/>
                    </a:cubicBezTo>
                    <a:cubicBezTo>
                      <a:pt x="3401019" y="372508"/>
                      <a:pt x="3401965" y="371877"/>
                      <a:pt x="3402597" y="371561"/>
                    </a:cubicBezTo>
                    <a:cubicBezTo>
                      <a:pt x="3403228" y="369983"/>
                      <a:pt x="3403859" y="368405"/>
                      <a:pt x="3404490" y="366512"/>
                    </a:cubicBezTo>
                    <a:cubicBezTo>
                      <a:pt x="3416165" y="330539"/>
                      <a:pt x="3427841" y="294251"/>
                      <a:pt x="3438885" y="257962"/>
                    </a:cubicBezTo>
                    <a:cubicBezTo>
                      <a:pt x="3442672" y="245024"/>
                      <a:pt x="3445512" y="231771"/>
                      <a:pt x="3447090" y="218518"/>
                    </a:cubicBezTo>
                    <a:cubicBezTo>
                      <a:pt x="3451586" y="182545"/>
                      <a:pt x="3423246" y="149767"/>
                      <a:pt x="3389891" y="144412"/>
                    </a:cubicBezTo>
                    <a:close/>
                    <a:moveTo>
                      <a:pt x="132532" y="96399"/>
                    </a:moveTo>
                    <a:lnTo>
                      <a:pt x="33449" y="96399"/>
                    </a:lnTo>
                    <a:cubicBezTo>
                      <a:pt x="15147" y="96399"/>
                      <a:pt x="0" y="111546"/>
                      <a:pt x="0" y="129848"/>
                    </a:cubicBezTo>
                    <a:lnTo>
                      <a:pt x="0" y="310344"/>
                    </a:lnTo>
                    <a:cubicBezTo>
                      <a:pt x="0" y="328962"/>
                      <a:pt x="15147" y="344108"/>
                      <a:pt x="33449" y="344108"/>
                    </a:cubicBezTo>
                    <a:lnTo>
                      <a:pt x="132532" y="344108"/>
                    </a:lnTo>
                    <a:close/>
                    <a:moveTo>
                      <a:pt x="404222" y="83832"/>
                    </a:moveTo>
                    <a:cubicBezTo>
                      <a:pt x="428835" y="109707"/>
                      <a:pt x="451239" y="133374"/>
                      <a:pt x="473959" y="156409"/>
                    </a:cubicBezTo>
                    <a:cubicBezTo>
                      <a:pt x="484688" y="167138"/>
                      <a:pt x="497941" y="174395"/>
                      <a:pt x="512772" y="175973"/>
                    </a:cubicBezTo>
                    <a:cubicBezTo>
                      <a:pt x="536123" y="178498"/>
                      <a:pt x="559158" y="181022"/>
                      <a:pt x="582509" y="181337"/>
                    </a:cubicBezTo>
                    <a:cubicBezTo>
                      <a:pt x="795822" y="184809"/>
                      <a:pt x="1009451" y="187649"/>
                      <a:pt x="1222764" y="191120"/>
                    </a:cubicBezTo>
                    <a:cubicBezTo>
                      <a:pt x="1365709" y="193644"/>
                      <a:pt x="1508339" y="196484"/>
                      <a:pt x="1651283" y="198377"/>
                    </a:cubicBezTo>
                    <a:cubicBezTo>
                      <a:pt x="1663590" y="198377"/>
                      <a:pt x="1672741" y="203426"/>
                      <a:pt x="1681892" y="209737"/>
                    </a:cubicBezTo>
                    <a:cubicBezTo>
                      <a:pt x="1702403" y="224253"/>
                      <a:pt x="1724807" y="231195"/>
                      <a:pt x="1750682" y="231195"/>
                    </a:cubicBezTo>
                    <a:cubicBezTo>
                      <a:pt x="1851975" y="230879"/>
                      <a:pt x="1953267" y="232141"/>
                      <a:pt x="2054559" y="232457"/>
                    </a:cubicBezTo>
                    <a:cubicBezTo>
                      <a:pt x="2057714" y="232457"/>
                      <a:pt x="2061501" y="231195"/>
                      <a:pt x="2064025" y="229302"/>
                    </a:cubicBezTo>
                    <a:cubicBezTo>
                      <a:pt x="2076963" y="218573"/>
                      <a:pt x="2086114" y="205004"/>
                      <a:pt x="2087376" y="187964"/>
                    </a:cubicBezTo>
                    <a:cubicBezTo>
                      <a:pt x="2089270" y="166191"/>
                      <a:pt x="2089901" y="144103"/>
                      <a:pt x="2090847" y="122014"/>
                    </a:cubicBezTo>
                    <a:cubicBezTo>
                      <a:pt x="2091163" y="116334"/>
                      <a:pt x="2090847" y="110654"/>
                      <a:pt x="2090847" y="104028"/>
                    </a:cubicBezTo>
                    <a:cubicBezTo>
                      <a:pt x="1528849" y="101503"/>
                      <a:pt x="968113" y="84147"/>
                      <a:pt x="404222" y="83832"/>
                    </a:cubicBezTo>
                    <a:close/>
                    <a:moveTo>
                      <a:pt x="168505" y="59479"/>
                    </a:moveTo>
                    <a:cubicBezTo>
                      <a:pt x="162509" y="59164"/>
                      <a:pt x="160301" y="61688"/>
                      <a:pt x="157776" y="66421"/>
                    </a:cubicBezTo>
                    <a:cubicBezTo>
                      <a:pt x="151780" y="79359"/>
                      <a:pt x="158092" y="310028"/>
                      <a:pt x="155252" y="350103"/>
                    </a:cubicBezTo>
                    <a:cubicBezTo>
                      <a:pt x="154621" y="357992"/>
                      <a:pt x="137581" y="362726"/>
                      <a:pt x="137265" y="370614"/>
                    </a:cubicBezTo>
                    <a:cubicBezTo>
                      <a:pt x="135687" y="404379"/>
                      <a:pt x="135687" y="428045"/>
                      <a:pt x="135056" y="461809"/>
                    </a:cubicBezTo>
                    <a:cubicBezTo>
                      <a:pt x="134741" y="470013"/>
                      <a:pt x="137896" y="474431"/>
                      <a:pt x="147363" y="474431"/>
                    </a:cubicBezTo>
                    <a:cubicBezTo>
                      <a:pt x="185229" y="474431"/>
                      <a:pt x="223411" y="474116"/>
                      <a:pt x="261277" y="475062"/>
                    </a:cubicBezTo>
                    <a:cubicBezTo>
                      <a:pt x="337010" y="476955"/>
                      <a:pt x="412742" y="479795"/>
                      <a:pt x="488475" y="481373"/>
                    </a:cubicBezTo>
                    <a:cubicBezTo>
                      <a:pt x="637099" y="484844"/>
                      <a:pt x="785725" y="488315"/>
                      <a:pt x="934034" y="490524"/>
                    </a:cubicBezTo>
                    <a:cubicBezTo>
                      <a:pt x="1209196" y="494627"/>
                      <a:pt x="1484357" y="498097"/>
                      <a:pt x="1759518" y="501884"/>
                    </a:cubicBezTo>
                    <a:cubicBezTo>
                      <a:pt x="1838406" y="502831"/>
                      <a:pt x="2031840" y="505987"/>
                      <a:pt x="2178255" y="508195"/>
                    </a:cubicBezTo>
                    <a:lnTo>
                      <a:pt x="2136603" y="294251"/>
                    </a:lnTo>
                    <a:cubicBezTo>
                      <a:pt x="2135656" y="289517"/>
                      <a:pt x="2138496" y="285100"/>
                      <a:pt x="2142914" y="284153"/>
                    </a:cubicBezTo>
                    <a:lnTo>
                      <a:pt x="2159638" y="280366"/>
                    </a:lnTo>
                    <a:cubicBezTo>
                      <a:pt x="2164055" y="279420"/>
                      <a:pt x="2168158" y="282260"/>
                      <a:pt x="2169105" y="286993"/>
                    </a:cubicBezTo>
                    <a:lnTo>
                      <a:pt x="2212335" y="508826"/>
                    </a:lnTo>
                    <a:cubicBezTo>
                      <a:pt x="2221170" y="508826"/>
                      <a:pt x="2229690" y="509142"/>
                      <a:pt x="2237895" y="509142"/>
                    </a:cubicBezTo>
                    <a:lnTo>
                      <a:pt x="2195926" y="294251"/>
                    </a:lnTo>
                    <a:cubicBezTo>
                      <a:pt x="2194980" y="289517"/>
                      <a:pt x="2197820" y="285100"/>
                      <a:pt x="2202237" y="284153"/>
                    </a:cubicBezTo>
                    <a:lnTo>
                      <a:pt x="2218962" y="280366"/>
                    </a:lnTo>
                    <a:cubicBezTo>
                      <a:pt x="2223379" y="279420"/>
                      <a:pt x="2227482" y="282260"/>
                      <a:pt x="2228428" y="286993"/>
                    </a:cubicBezTo>
                    <a:lnTo>
                      <a:pt x="2271975" y="509773"/>
                    </a:lnTo>
                    <a:cubicBezTo>
                      <a:pt x="2283019" y="510089"/>
                      <a:pt x="2292801" y="510089"/>
                      <a:pt x="2302267" y="510089"/>
                    </a:cubicBezTo>
                    <a:lnTo>
                      <a:pt x="2260299" y="294251"/>
                    </a:lnTo>
                    <a:cubicBezTo>
                      <a:pt x="2259352" y="289517"/>
                      <a:pt x="2262192" y="285100"/>
                      <a:pt x="2266610" y="284153"/>
                    </a:cubicBezTo>
                    <a:lnTo>
                      <a:pt x="2283334" y="280366"/>
                    </a:lnTo>
                    <a:cubicBezTo>
                      <a:pt x="2287752" y="279420"/>
                      <a:pt x="2291854" y="282260"/>
                      <a:pt x="2292801" y="286993"/>
                    </a:cubicBezTo>
                    <a:lnTo>
                      <a:pt x="2336347" y="510720"/>
                    </a:lnTo>
                    <a:cubicBezTo>
                      <a:pt x="2350862" y="511035"/>
                      <a:pt x="2359698" y="511035"/>
                      <a:pt x="2361276" y="511035"/>
                    </a:cubicBezTo>
                    <a:cubicBezTo>
                      <a:pt x="2363169" y="511035"/>
                      <a:pt x="2364747" y="510404"/>
                      <a:pt x="2366324" y="509773"/>
                    </a:cubicBezTo>
                    <a:lnTo>
                      <a:pt x="2324356" y="294566"/>
                    </a:lnTo>
                    <a:cubicBezTo>
                      <a:pt x="2323409" y="289833"/>
                      <a:pt x="2326249" y="285415"/>
                      <a:pt x="2330667" y="284468"/>
                    </a:cubicBezTo>
                    <a:lnTo>
                      <a:pt x="2347391" y="280682"/>
                    </a:lnTo>
                    <a:cubicBezTo>
                      <a:pt x="2351809" y="279735"/>
                      <a:pt x="2355911" y="282575"/>
                      <a:pt x="2356858" y="287308"/>
                    </a:cubicBezTo>
                    <a:lnTo>
                      <a:pt x="2396933" y="493680"/>
                    </a:lnTo>
                    <a:lnTo>
                      <a:pt x="2425332" y="493680"/>
                    </a:lnTo>
                    <a:lnTo>
                      <a:pt x="2386520" y="294566"/>
                    </a:lnTo>
                    <a:cubicBezTo>
                      <a:pt x="2385573" y="289833"/>
                      <a:pt x="2388413" y="285415"/>
                      <a:pt x="2392831" y="284468"/>
                    </a:cubicBezTo>
                    <a:lnTo>
                      <a:pt x="2409555" y="280682"/>
                    </a:lnTo>
                    <a:cubicBezTo>
                      <a:pt x="2413973" y="279735"/>
                      <a:pt x="2418075" y="282575"/>
                      <a:pt x="2419021" y="287308"/>
                    </a:cubicBezTo>
                    <a:lnTo>
                      <a:pt x="2459097" y="493680"/>
                    </a:lnTo>
                    <a:lnTo>
                      <a:pt x="2490652" y="493680"/>
                    </a:lnTo>
                    <a:lnTo>
                      <a:pt x="2451839" y="294566"/>
                    </a:lnTo>
                    <a:cubicBezTo>
                      <a:pt x="2450893" y="289833"/>
                      <a:pt x="2453732" y="285415"/>
                      <a:pt x="2458150" y="284468"/>
                    </a:cubicBezTo>
                    <a:lnTo>
                      <a:pt x="2474874" y="280682"/>
                    </a:lnTo>
                    <a:cubicBezTo>
                      <a:pt x="2479292" y="279735"/>
                      <a:pt x="2483394" y="282575"/>
                      <a:pt x="2484341" y="287308"/>
                    </a:cubicBezTo>
                    <a:lnTo>
                      <a:pt x="2524416" y="493680"/>
                    </a:lnTo>
                    <a:lnTo>
                      <a:pt x="2551869" y="493680"/>
                    </a:lnTo>
                    <a:lnTo>
                      <a:pt x="2513056" y="294566"/>
                    </a:lnTo>
                    <a:cubicBezTo>
                      <a:pt x="2512109" y="289833"/>
                      <a:pt x="2514949" y="285415"/>
                      <a:pt x="2519367" y="284468"/>
                    </a:cubicBezTo>
                    <a:lnTo>
                      <a:pt x="2536092" y="280682"/>
                    </a:lnTo>
                    <a:cubicBezTo>
                      <a:pt x="2540509" y="279735"/>
                      <a:pt x="2544611" y="282575"/>
                      <a:pt x="2545558" y="287308"/>
                    </a:cubicBezTo>
                    <a:lnTo>
                      <a:pt x="2585633" y="493680"/>
                    </a:lnTo>
                    <a:lnTo>
                      <a:pt x="2615294" y="493680"/>
                    </a:lnTo>
                    <a:lnTo>
                      <a:pt x="2576482" y="294566"/>
                    </a:lnTo>
                    <a:cubicBezTo>
                      <a:pt x="2575535" y="289833"/>
                      <a:pt x="2578375" y="285415"/>
                      <a:pt x="2582793" y="284468"/>
                    </a:cubicBezTo>
                    <a:lnTo>
                      <a:pt x="2599517" y="280682"/>
                    </a:lnTo>
                    <a:cubicBezTo>
                      <a:pt x="2603935" y="279735"/>
                      <a:pt x="2608037" y="282575"/>
                      <a:pt x="2608984" y="287308"/>
                    </a:cubicBezTo>
                    <a:lnTo>
                      <a:pt x="2649059" y="493680"/>
                    </a:lnTo>
                    <a:lnTo>
                      <a:pt x="2685347" y="493680"/>
                    </a:lnTo>
                    <a:lnTo>
                      <a:pt x="2646535" y="294566"/>
                    </a:lnTo>
                    <a:cubicBezTo>
                      <a:pt x="2645588" y="289833"/>
                      <a:pt x="2648428" y="285415"/>
                      <a:pt x="2652846" y="284468"/>
                    </a:cubicBezTo>
                    <a:lnTo>
                      <a:pt x="2669570" y="280682"/>
                    </a:lnTo>
                    <a:cubicBezTo>
                      <a:pt x="2673988" y="279735"/>
                      <a:pt x="2678089" y="282575"/>
                      <a:pt x="2679036" y="287308"/>
                    </a:cubicBezTo>
                    <a:lnTo>
                      <a:pt x="2722583" y="511035"/>
                    </a:lnTo>
                    <a:cubicBezTo>
                      <a:pt x="2726684" y="515138"/>
                      <a:pt x="2732049" y="517977"/>
                      <a:pt x="2738360" y="517977"/>
                    </a:cubicBezTo>
                    <a:lnTo>
                      <a:pt x="2748458" y="517977"/>
                    </a:lnTo>
                    <a:lnTo>
                      <a:pt x="2705227" y="294882"/>
                    </a:lnTo>
                    <a:cubicBezTo>
                      <a:pt x="2704281" y="290149"/>
                      <a:pt x="2707121" y="285731"/>
                      <a:pt x="2711538" y="284784"/>
                    </a:cubicBezTo>
                    <a:lnTo>
                      <a:pt x="2728262" y="280998"/>
                    </a:lnTo>
                    <a:cubicBezTo>
                      <a:pt x="2732680" y="280051"/>
                      <a:pt x="2736782" y="282891"/>
                      <a:pt x="2737729" y="287624"/>
                    </a:cubicBezTo>
                    <a:lnTo>
                      <a:pt x="2782537" y="518293"/>
                    </a:lnTo>
                    <a:lnTo>
                      <a:pt x="2782853" y="518293"/>
                    </a:lnTo>
                    <a:cubicBezTo>
                      <a:pt x="2782853" y="518608"/>
                      <a:pt x="2782853" y="518924"/>
                      <a:pt x="2782853" y="519239"/>
                    </a:cubicBezTo>
                    <a:cubicBezTo>
                      <a:pt x="3003108" y="523026"/>
                      <a:pt x="3224310" y="526813"/>
                      <a:pt x="3446774" y="530915"/>
                    </a:cubicBezTo>
                    <a:cubicBezTo>
                      <a:pt x="3446459" y="526182"/>
                      <a:pt x="3446459" y="524920"/>
                      <a:pt x="3446459" y="523657"/>
                    </a:cubicBezTo>
                    <a:cubicBezTo>
                      <a:pt x="3434783" y="479164"/>
                      <a:pt x="3419952" y="435618"/>
                      <a:pt x="3400703" y="393650"/>
                    </a:cubicBezTo>
                    <a:cubicBezTo>
                      <a:pt x="3399442" y="390810"/>
                      <a:pt x="3397548" y="387023"/>
                      <a:pt x="3395024" y="386076"/>
                    </a:cubicBezTo>
                    <a:cubicBezTo>
                      <a:pt x="3383979" y="381343"/>
                      <a:pt x="3379246" y="371561"/>
                      <a:pt x="3373882" y="362095"/>
                    </a:cubicBezTo>
                    <a:cubicBezTo>
                      <a:pt x="3343589" y="307819"/>
                      <a:pt x="3305407" y="259540"/>
                      <a:pt x="3261545" y="215994"/>
                    </a:cubicBezTo>
                    <a:cubicBezTo>
                      <a:pt x="3239772" y="194220"/>
                      <a:pt x="3217684" y="173079"/>
                      <a:pt x="3195279" y="151937"/>
                    </a:cubicBezTo>
                    <a:cubicBezTo>
                      <a:pt x="3182657" y="139946"/>
                      <a:pt x="3169404" y="128270"/>
                      <a:pt x="3156151" y="116910"/>
                    </a:cubicBezTo>
                    <a:cubicBezTo>
                      <a:pt x="3153626" y="114701"/>
                      <a:pt x="3149524" y="113123"/>
                      <a:pt x="3145738" y="112808"/>
                    </a:cubicBezTo>
                    <a:cubicBezTo>
                      <a:pt x="3125227" y="112177"/>
                      <a:pt x="3104716" y="111862"/>
                      <a:pt x="3084521" y="111546"/>
                    </a:cubicBezTo>
                    <a:cubicBezTo>
                      <a:pt x="3076632" y="111546"/>
                      <a:pt x="3068743" y="111546"/>
                      <a:pt x="3063694" y="120066"/>
                    </a:cubicBezTo>
                    <a:cubicBezTo>
                      <a:pt x="3062432" y="122275"/>
                      <a:pt x="3058330" y="123852"/>
                      <a:pt x="3055490" y="124168"/>
                    </a:cubicBezTo>
                    <a:cubicBezTo>
                      <a:pt x="3019832" y="131110"/>
                      <a:pt x="2984175" y="138052"/>
                      <a:pt x="2948202" y="144363"/>
                    </a:cubicBezTo>
                    <a:cubicBezTo>
                      <a:pt x="2933056" y="146888"/>
                      <a:pt x="2929900" y="143416"/>
                      <a:pt x="2928007" y="127955"/>
                    </a:cubicBezTo>
                    <a:cubicBezTo>
                      <a:pt x="2927691" y="124483"/>
                      <a:pt x="2927060" y="121013"/>
                      <a:pt x="2926745" y="117541"/>
                    </a:cubicBezTo>
                    <a:cubicBezTo>
                      <a:pt x="2926429" y="110915"/>
                      <a:pt x="2922958" y="108706"/>
                      <a:pt x="2916332" y="108706"/>
                    </a:cubicBezTo>
                    <a:cubicBezTo>
                      <a:pt x="2858901" y="107759"/>
                      <a:pt x="2801470" y="106181"/>
                      <a:pt x="2743725" y="104919"/>
                    </a:cubicBezTo>
                    <a:cubicBezTo>
                      <a:pt x="2600779" y="102395"/>
                      <a:pt x="2458150" y="99870"/>
                      <a:pt x="2315205" y="97977"/>
                    </a:cubicBezTo>
                    <a:cubicBezTo>
                      <a:pt x="2247046" y="97030"/>
                      <a:pt x="2179202" y="97030"/>
                      <a:pt x="2111043" y="96715"/>
                    </a:cubicBezTo>
                    <a:cubicBezTo>
                      <a:pt x="2106941" y="96715"/>
                      <a:pt x="2100314" y="98924"/>
                      <a:pt x="2099368" y="101764"/>
                    </a:cubicBezTo>
                    <a:cubicBezTo>
                      <a:pt x="2097474" y="106813"/>
                      <a:pt x="2096843" y="116279"/>
                      <a:pt x="2099683" y="118488"/>
                    </a:cubicBezTo>
                    <a:cubicBezTo>
                      <a:pt x="2107572" y="124799"/>
                      <a:pt x="2106310" y="132372"/>
                      <a:pt x="2105994" y="140261"/>
                    </a:cubicBezTo>
                    <a:cubicBezTo>
                      <a:pt x="2105363" y="152883"/>
                      <a:pt x="2104732" y="165821"/>
                      <a:pt x="2103154" y="178443"/>
                    </a:cubicBezTo>
                    <a:cubicBezTo>
                      <a:pt x="2100945" y="196745"/>
                      <a:pt x="2099052" y="215362"/>
                      <a:pt x="2094319" y="233034"/>
                    </a:cubicBezTo>
                    <a:cubicBezTo>
                      <a:pt x="2088323" y="254806"/>
                      <a:pt x="2066866" y="268375"/>
                      <a:pt x="2044777" y="268060"/>
                    </a:cubicBezTo>
                    <a:cubicBezTo>
                      <a:pt x="1947587" y="267429"/>
                      <a:pt x="1850397" y="265851"/>
                      <a:pt x="1753207" y="266798"/>
                    </a:cubicBezTo>
                    <a:cubicBezTo>
                      <a:pt x="1724176" y="267113"/>
                      <a:pt x="1698616" y="263011"/>
                      <a:pt x="1676213" y="244078"/>
                    </a:cubicBezTo>
                    <a:cubicBezTo>
                      <a:pt x="1667377" y="236820"/>
                      <a:pt x="1656964" y="234927"/>
                      <a:pt x="1645919" y="234611"/>
                    </a:cubicBezTo>
                    <a:cubicBezTo>
                      <a:pt x="1621622" y="233980"/>
                      <a:pt x="1597324" y="232403"/>
                      <a:pt x="1573027" y="232087"/>
                    </a:cubicBezTo>
                    <a:cubicBezTo>
                      <a:pt x="1361292" y="228616"/>
                      <a:pt x="669917" y="216309"/>
                      <a:pt x="535808" y="213785"/>
                    </a:cubicBezTo>
                    <a:cubicBezTo>
                      <a:pt x="508039" y="213154"/>
                      <a:pt x="483741" y="206211"/>
                      <a:pt x="463862" y="185701"/>
                    </a:cubicBezTo>
                    <a:cubicBezTo>
                      <a:pt x="443351" y="164243"/>
                      <a:pt x="394125" y="113123"/>
                      <a:pt x="391285" y="108075"/>
                    </a:cubicBezTo>
                    <a:cubicBezTo>
                      <a:pt x="385289" y="98293"/>
                      <a:pt x="380240" y="81884"/>
                      <a:pt x="374245" y="71786"/>
                    </a:cubicBezTo>
                    <a:cubicBezTo>
                      <a:pt x="369827" y="64212"/>
                      <a:pt x="363201" y="61057"/>
                      <a:pt x="354365" y="60742"/>
                    </a:cubicBezTo>
                    <a:cubicBezTo>
                      <a:pt x="292517" y="58533"/>
                      <a:pt x="230353" y="62319"/>
                      <a:pt x="168505" y="59479"/>
                    </a:cubicBezTo>
                    <a:close/>
                    <a:moveTo>
                      <a:pt x="2995140" y="27490"/>
                    </a:moveTo>
                    <a:cubicBezTo>
                      <a:pt x="2982675" y="28791"/>
                      <a:pt x="2970763" y="32657"/>
                      <a:pt x="2969028" y="37390"/>
                    </a:cubicBezTo>
                    <a:cubicBezTo>
                      <a:pt x="2956721" y="62003"/>
                      <a:pt x="2936210" y="73994"/>
                      <a:pt x="2941259" y="114386"/>
                    </a:cubicBezTo>
                    <a:cubicBezTo>
                      <a:pt x="2941259" y="128901"/>
                      <a:pt x="2940628" y="129848"/>
                      <a:pt x="2954512" y="127323"/>
                    </a:cubicBezTo>
                    <a:cubicBezTo>
                      <a:pt x="2983228" y="121959"/>
                      <a:pt x="3011627" y="116279"/>
                      <a:pt x="3040027" y="110599"/>
                    </a:cubicBezTo>
                    <a:cubicBezTo>
                      <a:pt x="3046654" y="109337"/>
                      <a:pt x="3052649" y="106812"/>
                      <a:pt x="3060538" y="104604"/>
                    </a:cubicBezTo>
                    <a:cubicBezTo>
                      <a:pt x="3050440" y="78727"/>
                      <a:pt x="3041289" y="54115"/>
                      <a:pt x="3024565" y="32972"/>
                    </a:cubicBezTo>
                    <a:cubicBezTo>
                      <a:pt x="3020621" y="27450"/>
                      <a:pt x="3007604" y="26188"/>
                      <a:pt x="2995140" y="27490"/>
                    </a:cubicBezTo>
                    <a:close/>
                    <a:moveTo>
                      <a:pt x="276345" y="589"/>
                    </a:moveTo>
                    <a:cubicBezTo>
                      <a:pt x="271454" y="-476"/>
                      <a:pt x="266326" y="-160"/>
                      <a:pt x="260962" y="2049"/>
                    </a:cubicBezTo>
                    <a:cubicBezTo>
                      <a:pt x="231931" y="14040"/>
                      <a:pt x="176710" y="44648"/>
                      <a:pt x="177026" y="45595"/>
                    </a:cubicBezTo>
                    <a:cubicBezTo>
                      <a:pt x="226567" y="45595"/>
                      <a:pt x="276109" y="45595"/>
                      <a:pt x="325966" y="45595"/>
                    </a:cubicBezTo>
                    <a:cubicBezTo>
                      <a:pt x="328175" y="38337"/>
                      <a:pt x="325650" y="32342"/>
                      <a:pt x="319024" y="27924"/>
                    </a:cubicBezTo>
                    <a:cubicBezTo>
                      <a:pt x="309557" y="20982"/>
                      <a:pt x="299775" y="14355"/>
                      <a:pt x="290309" y="7413"/>
                    </a:cubicBezTo>
                    <a:cubicBezTo>
                      <a:pt x="285891" y="4100"/>
                      <a:pt x="281236" y="1654"/>
                      <a:pt x="276345" y="589"/>
                    </a:cubicBezTo>
                    <a:close/>
                  </a:path>
                </a:pathLst>
              </a:custGeom>
              <a:solidFill>
                <a:schemeClr val="accent5">
                  <a:lumMod val="60000"/>
                  <a:lumOff val="40000"/>
                </a:schemeClr>
              </a:solidFill>
              <a:ln w="8929" cap="flat">
                <a:noFill/>
                <a:prstDash val="solid"/>
                <a:miter/>
              </a:ln>
            </p:spPr>
            <p:txBody>
              <a:bodyPr wrap="square" rtlCol="0" anchor="ctr">
                <a:noAutofit/>
              </a:bodyPr>
              <a:lstStyle/>
              <a:p>
                <a:endParaRPr lang="en-US"/>
              </a:p>
            </p:txBody>
          </p:sp>
        </p:grpSp>
        <p:grpSp>
          <p:nvGrpSpPr>
            <p:cNvPr id="357" name="Group 356">
              <a:extLst>
                <a:ext uri="{FF2B5EF4-FFF2-40B4-BE49-F238E27FC236}">
                  <a16:creationId xmlns:a16="http://schemas.microsoft.com/office/drawing/2014/main" id="{951D9426-69AB-43C4-BFA3-9A3798F6383F}"/>
                </a:ext>
              </a:extLst>
            </p:cNvPr>
            <p:cNvGrpSpPr/>
            <p:nvPr/>
          </p:nvGrpSpPr>
          <p:grpSpPr>
            <a:xfrm>
              <a:off x="5537" y="4873128"/>
              <a:ext cx="2340197" cy="1577653"/>
              <a:chOff x="4137435" y="2131665"/>
              <a:chExt cx="2781177" cy="1874941"/>
            </a:xfrm>
          </p:grpSpPr>
          <p:sp>
            <p:nvSpPr>
              <p:cNvPr id="358" name="Rectangle: Rounded Corners 357">
                <a:extLst>
                  <a:ext uri="{FF2B5EF4-FFF2-40B4-BE49-F238E27FC236}">
                    <a16:creationId xmlns:a16="http://schemas.microsoft.com/office/drawing/2014/main" id="{9FBBB015-EA65-4CD0-A7C9-6AE74E4CCF6D}"/>
                  </a:ext>
                </a:extLst>
              </p:cNvPr>
              <p:cNvSpPr/>
              <p:nvPr/>
            </p:nvSpPr>
            <p:spPr>
              <a:xfrm>
                <a:off x="6300355" y="2272082"/>
                <a:ext cx="618257" cy="437121"/>
              </a:xfrm>
              <a:prstGeom prst="roundRect">
                <a:avLst>
                  <a:gd name="adj" fmla="val 50000"/>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9" name="Rectangle: Rounded Corners 20">
                <a:extLst>
                  <a:ext uri="{FF2B5EF4-FFF2-40B4-BE49-F238E27FC236}">
                    <a16:creationId xmlns:a16="http://schemas.microsoft.com/office/drawing/2014/main" id="{3DC98B48-60A3-4120-8286-A4B396D0A1D9}"/>
                  </a:ext>
                </a:extLst>
              </p:cNvPr>
              <p:cNvSpPr/>
              <p:nvPr/>
            </p:nvSpPr>
            <p:spPr>
              <a:xfrm>
                <a:off x="6363203" y="2323997"/>
                <a:ext cx="299292" cy="333291"/>
              </a:xfrm>
              <a:custGeom>
                <a:avLst/>
                <a:gdLst>
                  <a:gd name="connsiteX0" fmla="*/ 0 w 618257"/>
                  <a:gd name="connsiteY0" fmla="*/ 218561 h 437121"/>
                  <a:gd name="connsiteX1" fmla="*/ 218561 w 618257"/>
                  <a:gd name="connsiteY1" fmla="*/ 0 h 437121"/>
                  <a:gd name="connsiteX2" fmla="*/ 399697 w 618257"/>
                  <a:gd name="connsiteY2" fmla="*/ 0 h 437121"/>
                  <a:gd name="connsiteX3" fmla="*/ 618258 w 618257"/>
                  <a:gd name="connsiteY3" fmla="*/ 218561 h 437121"/>
                  <a:gd name="connsiteX4" fmla="*/ 618257 w 618257"/>
                  <a:gd name="connsiteY4" fmla="*/ 218561 h 437121"/>
                  <a:gd name="connsiteX5" fmla="*/ 399696 w 618257"/>
                  <a:gd name="connsiteY5" fmla="*/ 437122 h 437121"/>
                  <a:gd name="connsiteX6" fmla="*/ 218561 w 618257"/>
                  <a:gd name="connsiteY6" fmla="*/ 437121 h 437121"/>
                  <a:gd name="connsiteX7" fmla="*/ 0 w 618257"/>
                  <a:gd name="connsiteY7" fmla="*/ 218560 h 437121"/>
                  <a:gd name="connsiteX8" fmla="*/ 0 w 618257"/>
                  <a:gd name="connsiteY8" fmla="*/ 218561 h 437121"/>
                  <a:gd name="connsiteX0" fmla="*/ 0 w 618258"/>
                  <a:gd name="connsiteY0" fmla="*/ 218561 h 437122"/>
                  <a:gd name="connsiteX1" fmla="*/ 218561 w 618258"/>
                  <a:gd name="connsiteY1" fmla="*/ 0 h 437122"/>
                  <a:gd name="connsiteX2" fmla="*/ 399697 w 618258"/>
                  <a:gd name="connsiteY2" fmla="*/ 0 h 437122"/>
                  <a:gd name="connsiteX3" fmla="*/ 618258 w 618258"/>
                  <a:gd name="connsiteY3" fmla="*/ 218561 h 437122"/>
                  <a:gd name="connsiteX4" fmla="*/ 399696 w 618258"/>
                  <a:gd name="connsiteY4" fmla="*/ 437122 h 437122"/>
                  <a:gd name="connsiteX5" fmla="*/ 218561 w 618258"/>
                  <a:gd name="connsiteY5" fmla="*/ 437121 h 437122"/>
                  <a:gd name="connsiteX6" fmla="*/ 0 w 618258"/>
                  <a:gd name="connsiteY6" fmla="*/ 218560 h 437122"/>
                  <a:gd name="connsiteX7" fmla="*/ 0 w 618258"/>
                  <a:gd name="connsiteY7" fmla="*/ 218561 h 437122"/>
                  <a:gd name="connsiteX0" fmla="*/ 0 w 422338"/>
                  <a:gd name="connsiteY0" fmla="*/ 218561 h 437122"/>
                  <a:gd name="connsiteX1" fmla="*/ 218561 w 422338"/>
                  <a:gd name="connsiteY1" fmla="*/ 0 h 437122"/>
                  <a:gd name="connsiteX2" fmla="*/ 399697 w 422338"/>
                  <a:gd name="connsiteY2" fmla="*/ 0 h 437122"/>
                  <a:gd name="connsiteX3" fmla="*/ 399696 w 422338"/>
                  <a:gd name="connsiteY3" fmla="*/ 437122 h 437122"/>
                  <a:gd name="connsiteX4" fmla="*/ 218561 w 422338"/>
                  <a:gd name="connsiteY4" fmla="*/ 437121 h 437122"/>
                  <a:gd name="connsiteX5" fmla="*/ 0 w 422338"/>
                  <a:gd name="connsiteY5" fmla="*/ 218560 h 437122"/>
                  <a:gd name="connsiteX6" fmla="*/ 0 w 422338"/>
                  <a:gd name="connsiteY6" fmla="*/ 218561 h 437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2338" h="437122">
                    <a:moveTo>
                      <a:pt x="0" y="218561"/>
                    </a:moveTo>
                    <a:cubicBezTo>
                      <a:pt x="0" y="97853"/>
                      <a:pt x="97853" y="0"/>
                      <a:pt x="218561" y="0"/>
                    </a:cubicBezTo>
                    <a:lnTo>
                      <a:pt x="399697" y="0"/>
                    </a:lnTo>
                    <a:cubicBezTo>
                      <a:pt x="429886" y="72854"/>
                      <a:pt x="429885" y="364269"/>
                      <a:pt x="399696" y="437122"/>
                    </a:cubicBezTo>
                    <a:lnTo>
                      <a:pt x="218561" y="437121"/>
                    </a:lnTo>
                    <a:cubicBezTo>
                      <a:pt x="97853" y="437121"/>
                      <a:pt x="0" y="339268"/>
                      <a:pt x="0" y="218560"/>
                    </a:cubicBezTo>
                    <a:lnTo>
                      <a:pt x="0" y="218561"/>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 name="Rectangle: Rounded Corners 359">
                <a:extLst>
                  <a:ext uri="{FF2B5EF4-FFF2-40B4-BE49-F238E27FC236}">
                    <a16:creationId xmlns:a16="http://schemas.microsoft.com/office/drawing/2014/main" id="{E0057CB6-6B33-4B03-9A30-41E1A9554F58}"/>
                  </a:ext>
                </a:extLst>
              </p:cNvPr>
              <p:cNvSpPr/>
              <p:nvPr/>
            </p:nvSpPr>
            <p:spPr>
              <a:xfrm>
                <a:off x="5815654" y="2926309"/>
                <a:ext cx="730001" cy="360099"/>
              </a:xfrm>
              <a:prstGeom prst="roundRect">
                <a:avLst>
                  <a:gd name="adj" fmla="val 50000"/>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Rectangle: Rounded Corners 20">
                <a:extLst>
                  <a:ext uri="{FF2B5EF4-FFF2-40B4-BE49-F238E27FC236}">
                    <a16:creationId xmlns:a16="http://schemas.microsoft.com/office/drawing/2014/main" id="{955881D7-71A1-4911-A23C-E717E6A211AC}"/>
                  </a:ext>
                </a:extLst>
              </p:cNvPr>
              <p:cNvSpPr/>
              <p:nvPr/>
            </p:nvSpPr>
            <p:spPr>
              <a:xfrm>
                <a:off x="5851343" y="2970668"/>
                <a:ext cx="273440" cy="274564"/>
              </a:xfrm>
              <a:custGeom>
                <a:avLst/>
                <a:gdLst>
                  <a:gd name="connsiteX0" fmla="*/ 0 w 618257"/>
                  <a:gd name="connsiteY0" fmla="*/ 218561 h 437121"/>
                  <a:gd name="connsiteX1" fmla="*/ 218561 w 618257"/>
                  <a:gd name="connsiteY1" fmla="*/ 0 h 437121"/>
                  <a:gd name="connsiteX2" fmla="*/ 399697 w 618257"/>
                  <a:gd name="connsiteY2" fmla="*/ 0 h 437121"/>
                  <a:gd name="connsiteX3" fmla="*/ 618258 w 618257"/>
                  <a:gd name="connsiteY3" fmla="*/ 218561 h 437121"/>
                  <a:gd name="connsiteX4" fmla="*/ 618257 w 618257"/>
                  <a:gd name="connsiteY4" fmla="*/ 218561 h 437121"/>
                  <a:gd name="connsiteX5" fmla="*/ 399696 w 618257"/>
                  <a:gd name="connsiteY5" fmla="*/ 437122 h 437121"/>
                  <a:gd name="connsiteX6" fmla="*/ 218561 w 618257"/>
                  <a:gd name="connsiteY6" fmla="*/ 437121 h 437121"/>
                  <a:gd name="connsiteX7" fmla="*/ 0 w 618257"/>
                  <a:gd name="connsiteY7" fmla="*/ 218560 h 437121"/>
                  <a:gd name="connsiteX8" fmla="*/ 0 w 618257"/>
                  <a:gd name="connsiteY8" fmla="*/ 218561 h 437121"/>
                  <a:gd name="connsiteX0" fmla="*/ 0 w 618258"/>
                  <a:gd name="connsiteY0" fmla="*/ 218561 h 437122"/>
                  <a:gd name="connsiteX1" fmla="*/ 218561 w 618258"/>
                  <a:gd name="connsiteY1" fmla="*/ 0 h 437122"/>
                  <a:gd name="connsiteX2" fmla="*/ 399697 w 618258"/>
                  <a:gd name="connsiteY2" fmla="*/ 0 h 437122"/>
                  <a:gd name="connsiteX3" fmla="*/ 618258 w 618258"/>
                  <a:gd name="connsiteY3" fmla="*/ 218561 h 437122"/>
                  <a:gd name="connsiteX4" fmla="*/ 399696 w 618258"/>
                  <a:gd name="connsiteY4" fmla="*/ 437122 h 437122"/>
                  <a:gd name="connsiteX5" fmla="*/ 218561 w 618258"/>
                  <a:gd name="connsiteY5" fmla="*/ 437121 h 437122"/>
                  <a:gd name="connsiteX6" fmla="*/ 0 w 618258"/>
                  <a:gd name="connsiteY6" fmla="*/ 218560 h 437122"/>
                  <a:gd name="connsiteX7" fmla="*/ 0 w 618258"/>
                  <a:gd name="connsiteY7" fmla="*/ 218561 h 437122"/>
                  <a:gd name="connsiteX0" fmla="*/ 0 w 422338"/>
                  <a:gd name="connsiteY0" fmla="*/ 218561 h 437122"/>
                  <a:gd name="connsiteX1" fmla="*/ 218561 w 422338"/>
                  <a:gd name="connsiteY1" fmla="*/ 0 h 437122"/>
                  <a:gd name="connsiteX2" fmla="*/ 399697 w 422338"/>
                  <a:gd name="connsiteY2" fmla="*/ 0 h 437122"/>
                  <a:gd name="connsiteX3" fmla="*/ 399696 w 422338"/>
                  <a:gd name="connsiteY3" fmla="*/ 437122 h 437122"/>
                  <a:gd name="connsiteX4" fmla="*/ 218561 w 422338"/>
                  <a:gd name="connsiteY4" fmla="*/ 437121 h 437122"/>
                  <a:gd name="connsiteX5" fmla="*/ 0 w 422338"/>
                  <a:gd name="connsiteY5" fmla="*/ 218560 h 437122"/>
                  <a:gd name="connsiteX6" fmla="*/ 0 w 422338"/>
                  <a:gd name="connsiteY6" fmla="*/ 218561 h 437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2338" h="437122">
                    <a:moveTo>
                      <a:pt x="0" y="218561"/>
                    </a:moveTo>
                    <a:cubicBezTo>
                      <a:pt x="0" y="97853"/>
                      <a:pt x="97853" y="0"/>
                      <a:pt x="218561" y="0"/>
                    </a:cubicBezTo>
                    <a:lnTo>
                      <a:pt x="399697" y="0"/>
                    </a:lnTo>
                    <a:cubicBezTo>
                      <a:pt x="429886" y="72854"/>
                      <a:pt x="429885" y="364269"/>
                      <a:pt x="399696" y="437122"/>
                    </a:cubicBezTo>
                    <a:lnTo>
                      <a:pt x="218561" y="437121"/>
                    </a:lnTo>
                    <a:cubicBezTo>
                      <a:pt x="97853" y="437121"/>
                      <a:pt x="0" y="339268"/>
                      <a:pt x="0" y="218560"/>
                    </a:cubicBezTo>
                    <a:lnTo>
                      <a:pt x="0" y="218561"/>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Rectangle: Rounded Corners 361">
                <a:extLst>
                  <a:ext uri="{FF2B5EF4-FFF2-40B4-BE49-F238E27FC236}">
                    <a16:creationId xmlns:a16="http://schemas.microsoft.com/office/drawing/2014/main" id="{FE037A8C-CA2C-4099-BC8E-9D9AE8A1A8BF}"/>
                  </a:ext>
                </a:extLst>
              </p:cNvPr>
              <p:cNvSpPr/>
              <p:nvPr/>
            </p:nvSpPr>
            <p:spPr>
              <a:xfrm>
                <a:off x="5734171" y="3286408"/>
                <a:ext cx="730001" cy="360099"/>
              </a:xfrm>
              <a:prstGeom prst="roundRect">
                <a:avLst>
                  <a:gd name="adj" fmla="val 50000"/>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Rectangle: Rounded Corners 20">
                <a:extLst>
                  <a:ext uri="{FF2B5EF4-FFF2-40B4-BE49-F238E27FC236}">
                    <a16:creationId xmlns:a16="http://schemas.microsoft.com/office/drawing/2014/main" id="{DF95AC31-B2F5-4485-931B-81EA578487C1}"/>
                  </a:ext>
                </a:extLst>
              </p:cNvPr>
              <p:cNvSpPr/>
              <p:nvPr/>
            </p:nvSpPr>
            <p:spPr>
              <a:xfrm>
                <a:off x="5769860" y="3330767"/>
                <a:ext cx="273440" cy="274564"/>
              </a:xfrm>
              <a:custGeom>
                <a:avLst/>
                <a:gdLst>
                  <a:gd name="connsiteX0" fmla="*/ 0 w 618257"/>
                  <a:gd name="connsiteY0" fmla="*/ 218561 h 437121"/>
                  <a:gd name="connsiteX1" fmla="*/ 218561 w 618257"/>
                  <a:gd name="connsiteY1" fmla="*/ 0 h 437121"/>
                  <a:gd name="connsiteX2" fmla="*/ 399697 w 618257"/>
                  <a:gd name="connsiteY2" fmla="*/ 0 h 437121"/>
                  <a:gd name="connsiteX3" fmla="*/ 618258 w 618257"/>
                  <a:gd name="connsiteY3" fmla="*/ 218561 h 437121"/>
                  <a:gd name="connsiteX4" fmla="*/ 618257 w 618257"/>
                  <a:gd name="connsiteY4" fmla="*/ 218561 h 437121"/>
                  <a:gd name="connsiteX5" fmla="*/ 399696 w 618257"/>
                  <a:gd name="connsiteY5" fmla="*/ 437122 h 437121"/>
                  <a:gd name="connsiteX6" fmla="*/ 218561 w 618257"/>
                  <a:gd name="connsiteY6" fmla="*/ 437121 h 437121"/>
                  <a:gd name="connsiteX7" fmla="*/ 0 w 618257"/>
                  <a:gd name="connsiteY7" fmla="*/ 218560 h 437121"/>
                  <a:gd name="connsiteX8" fmla="*/ 0 w 618257"/>
                  <a:gd name="connsiteY8" fmla="*/ 218561 h 437121"/>
                  <a:gd name="connsiteX0" fmla="*/ 0 w 618258"/>
                  <a:gd name="connsiteY0" fmla="*/ 218561 h 437122"/>
                  <a:gd name="connsiteX1" fmla="*/ 218561 w 618258"/>
                  <a:gd name="connsiteY1" fmla="*/ 0 h 437122"/>
                  <a:gd name="connsiteX2" fmla="*/ 399697 w 618258"/>
                  <a:gd name="connsiteY2" fmla="*/ 0 h 437122"/>
                  <a:gd name="connsiteX3" fmla="*/ 618258 w 618258"/>
                  <a:gd name="connsiteY3" fmla="*/ 218561 h 437122"/>
                  <a:gd name="connsiteX4" fmla="*/ 399696 w 618258"/>
                  <a:gd name="connsiteY4" fmla="*/ 437122 h 437122"/>
                  <a:gd name="connsiteX5" fmla="*/ 218561 w 618258"/>
                  <a:gd name="connsiteY5" fmla="*/ 437121 h 437122"/>
                  <a:gd name="connsiteX6" fmla="*/ 0 w 618258"/>
                  <a:gd name="connsiteY6" fmla="*/ 218560 h 437122"/>
                  <a:gd name="connsiteX7" fmla="*/ 0 w 618258"/>
                  <a:gd name="connsiteY7" fmla="*/ 218561 h 437122"/>
                  <a:gd name="connsiteX0" fmla="*/ 0 w 422338"/>
                  <a:gd name="connsiteY0" fmla="*/ 218561 h 437122"/>
                  <a:gd name="connsiteX1" fmla="*/ 218561 w 422338"/>
                  <a:gd name="connsiteY1" fmla="*/ 0 h 437122"/>
                  <a:gd name="connsiteX2" fmla="*/ 399697 w 422338"/>
                  <a:gd name="connsiteY2" fmla="*/ 0 h 437122"/>
                  <a:gd name="connsiteX3" fmla="*/ 399696 w 422338"/>
                  <a:gd name="connsiteY3" fmla="*/ 437122 h 437122"/>
                  <a:gd name="connsiteX4" fmla="*/ 218561 w 422338"/>
                  <a:gd name="connsiteY4" fmla="*/ 437121 h 437122"/>
                  <a:gd name="connsiteX5" fmla="*/ 0 w 422338"/>
                  <a:gd name="connsiteY5" fmla="*/ 218560 h 437122"/>
                  <a:gd name="connsiteX6" fmla="*/ 0 w 422338"/>
                  <a:gd name="connsiteY6" fmla="*/ 218561 h 437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2338" h="437122">
                    <a:moveTo>
                      <a:pt x="0" y="218561"/>
                    </a:moveTo>
                    <a:cubicBezTo>
                      <a:pt x="0" y="97853"/>
                      <a:pt x="97853" y="0"/>
                      <a:pt x="218561" y="0"/>
                    </a:cubicBezTo>
                    <a:lnTo>
                      <a:pt x="399697" y="0"/>
                    </a:lnTo>
                    <a:cubicBezTo>
                      <a:pt x="429886" y="72854"/>
                      <a:pt x="429885" y="364269"/>
                      <a:pt x="399696" y="437122"/>
                    </a:cubicBezTo>
                    <a:lnTo>
                      <a:pt x="218561" y="437121"/>
                    </a:lnTo>
                    <a:cubicBezTo>
                      <a:pt x="97853" y="437121"/>
                      <a:pt x="0" y="339268"/>
                      <a:pt x="0" y="218560"/>
                    </a:cubicBezTo>
                    <a:lnTo>
                      <a:pt x="0" y="218561"/>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Rectangle: Rounded Corners 363">
                <a:extLst>
                  <a:ext uri="{FF2B5EF4-FFF2-40B4-BE49-F238E27FC236}">
                    <a16:creationId xmlns:a16="http://schemas.microsoft.com/office/drawing/2014/main" id="{57150F97-5FC5-40C5-9844-76A18A04281C}"/>
                  </a:ext>
                </a:extLst>
              </p:cNvPr>
              <p:cNvSpPr/>
              <p:nvPr/>
            </p:nvSpPr>
            <p:spPr>
              <a:xfrm>
                <a:off x="5652688" y="3646507"/>
                <a:ext cx="730001" cy="360099"/>
              </a:xfrm>
              <a:prstGeom prst="roundRect">
                <a:avLst>
                  <a:gd name="adj" fmla="val 50000"/>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Rectangle: Rounded Corners 20">
                <a:extLst>
                  <a:ext uri="{FF2B5EF4-FFF2-40B4-BE49-F238E27FC236}">
                    <a16:creationId xmlns:a16="http://schemas.microsoft.com/office/drawing/2014/main" id="{F79D6330-B009-40B6-B254-62172174ECC9}"/>
                  </a:ext>
                </a:extLst>
              </p:cNvPr>
              <p:cNvSpPr/>
              <p:nvPr/>
            </p:nvSpPr>
            <p:spPr>
              <a:xfrm>
                <a:off x="5688377" y="3690866"/>
                <a:ext cx="273440" cy="274564"/>
              </a:xfrm>
              <a:custGeom>
                <a:avLst/>
                <a:gdLst>
                  <a:gd name="connsiteX0" fmla="*/ 0 w 618257"/>
                  <a:gd name="connsiteY0" fmla="*/ 218561 h 437121"/>
                  <a:gd name="connsiteX1" fmla="*/ 218561 w 618257"/>
                  <a:gd name="connsiteY1" fmla="*/ 0 h 437121"/>
                  <a:gd name="connsiteX2" fmla="*/ 399697 w 618257"/>
                  <a:gd name="connsiteY2" fmla="*/ 0 h 437121"/>
                  <a:gd name="connsiteX3" fmla="*/ 618258 w 618257"/>
                  <a:gd name="connsiteY3" fmla="*/ 218561 h 437121"/>
                  <a:gd name="connsiteX4" fmla="*/ 618257 w 618257"/>
                  <a:gd name="connsiteY4" fmla="*/ 218561 h 437121"/>
                  <a:gd name="connsiteX5" fmla="*/ 399696 w 618257"/>
                  <a:gd name="connsiteY5" fmla="*/ 437122 h 437121"/>
                  <a:gd name="connsiteX6" fmla="*/ 218561 w 618257"/>
                  <a:gd name="connsiteY6" fmla="*/ 437121 h 437121"/>
                  <a:gd name="connsiteX7" fmla="*/ 0 w 618257"/>
                  <a:gd name="connsiteY7" fmla="*/ 218560 h 437121"/>
                  <a:gd name="connsiteX8" fmla="*/ 0 w 618257"/>
                  <a:gd name="connsiteY8" fmla="*/ 218561 h 437121"/>
                  <a:gd name="connsiteX0" fmla="*/ 0 w 618258"/>
                  <a:gd name="connsiteY0" fmla="*/ 218561 h 437122"/>
                  <a:gd name="connsiteX1" fmla="*/ 218561 w 618258"/>
                  <a:gd name="connsiteY1" fmla="*/ 0 h 437122"/>
                  <a:gd name="connsiteX2" fmla="*/ 399697 w 618258"/>
                  <a:gd name="connsiteY2" fmla="*/ 0 h 437122"/>
                  <a:gd name="connsiteX3" fmla="*/ 618258 w 618258"/>
                  <a:gd name="connsiteY3" fmla="*/ 218561 h 437122"/>
                  <a:gd name="connsiteX4" fmla="*/ 399696 w 618258"/>
                  <a:gd name="connsiteY4" fmla="*/ 437122 h 437122"/>
                  <a:gd name="connsiteX5" fmla="*/ 218561 w 618258"/>
                  <a:gd name="connsiteY5" fmla="*/ 437121 h 437122"/>
                  <a:gd name="connsiteX6" fmla="*/ 0 w 618258"/>
                  <a:gd name="connsiteY6" fmla="*/ 218560 h 437122"/>
                  <a:gd name="connsiteX7" fmla="*/ 0 w 618258"/>
                  <a:gd name="connsiteY7" fmla="*/ 218561 h 437122"/>
                  <a:gd name="connsiteX0" fmla="*/ 0 w 422338"/>
                  <a:gd name="connsiteY0" fmla="*/ 218561 h 437122"/>
                  <a:gd name="connsiteX1" fmla="*/ 218561 w 422338"/>
                  <a:gd name="connsiteY1" fmla="*/ 0 h 437122"/>
                  <a:gd name="connsiteX2" fmla="*/ 399697 w 422338"/>
                  <a:gd name="connsiteY2" fmla="*/ 0 h 437122"/>
                  <a:gd name="connsiteX3" fmla="*/ 399696 w 422338"/>
                  <a:gd name="connsiteY3" fmla="*/ 437122 h 437122"/>
                  <a:gd name="connsiteX4" fmla="*/ 218561 w 422338"/>
                  <a:gd name="connsiteY4" fmla="*/ 437121 h 437122"/>
                  <a:gd name="connsiteX5" fmla="*/ 0 w 422338"/>
                  <a:gd name="connsiteY5" fmla="*/ 218560 h 437122"/>
                  <a:gd name="connsiteX6" fmla="*/ 0 w 422338"/>
                  <a:gd name="connsiteY6" fmla="*/ 218561 h 437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2338" h="437122">
                    <a:moveTo>
                      <a:pt x="0" y="218561"/>
                    </a:moveTo>
                    <a:cubicBezTo>
                      <a:pt x="0" y="97853"/>
                      <a:pt x="97853" y="0"/>
                      <a:pt x="218561" y="0"/>
                    </a:cubicBezTo>
                    <a:lnTo>
                      <a:pt x="399697" y="0"/>
                    </a:lnTo>
                    <a:cubicBezTo>
                      <a:pt x="429886" y="72854"/>
                      <a:pt x="429885" y="364269"/>
                      <a:pt x="399696" y="437122"/>
                    </a:cubicBezTo>
                    <a:lnTo>
                      <a:pt x="218561" y="437121"/>
                    </a:lnTo>
                    <a:cubicBezTo>
                      <a:pt x="97853" y="437121"/>
                      <a:pt x="0" y="339268"/>
                      <a:pt x="0" y="218560"/>
                    </a:cubicBezTo>
                    <a:lnTo>
                      <a:pt x="0" y="218561"/>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Freeform: Shape 365">
                <a:extLst>
                  <a:ext uri="{FF2B5EF4-FFF2-40B4-BE49-F238E27FC236}">
                    <a16:creationId xmlns:a16="http://schemas.microsoft.com/office/drawing/2014/main" id="{415B5202-42D2-4345-AA0E-32441F895C1F}"/>
                  </a:ext>
                </a:extLst>
              </p:cNvPr>
              <p:cNvSpPr/>
              <p:nvPr/>
            </p:nvSpPr>
            <p:spPr>
              <a:xfrm>
                <a:off x="4137435" y="2131665"/>
                <a:ext cx="1955548" cy="1374425"/>
              </a:xfrm>
              <a:custGeom>
                <a:avLst/>
                <a:gdLst>
                  <a:gd name="connsiteX0" fmla="*/ 0 w 1837853"/>
                  <a:gd name="connsiteY0" fmla="*/ 516047 h 1267485"/>
                  <a:gd name="connsiteX1" fmla="*/ 316871 w 1837853"/>
                  <a:gd name="connsiteY1" fmla="*/ 488887 h 1267485"/>
                  <a:gd name="connsiteX2" fmla="*/ 642796 w 1837853"/>
                  <a:gd name="connsiteY2" fmla="*/ 117695 h 1267485"/>
                  <a:gd name="connsiteX3" fmla="*/ 1186004 w 1837853"/>
                  <a:gd name="connsiteY3" fmla="*/ 0 h 1267485"/>
                  <a:gd name="connsiteX4" fmla="*/ 1394233 w 1837853"/>
                  <a:gd name="connsiteY4" fmla="*/ 81481 h 1267485"/>
                  <a:gd name="connsiteX5" fmla="*/ 1837853 w 1837853"/>
                  <a:gd name="connsiteY5" fmla="*/ 543208 h 1267485"/>
                  <a:gd name="connsiteX6" fmla="*/ 1674891 w 1837853"/>
                  <a:gd name="connsiteY6" fmla="*/ 651849 h 1267485"/>
                  <a:gd name="connsiteX7" fmla="*/ 1213164 w 1837853"/>
                  <a:gd name="connsiteY7" fmla="*/ 534154 h 1267485"/>
                  <a:gd name="connsiteX8" fmla="*/ 959667 w 1837853"/>
                  <a:gd name="connsiteY8" fmla="*/ 552261 h 1267485"/>
                  <a:gd name="connsiteX9" fmla="*/ 986827 w 1837853"/>
                  <a:gd name="connsiteY9" fmla="*/ 968721 h 1267485"/>
                  <a:gd name="connsiteX10" fmla="*/ 561315 w 1837853"/>
                  <a:gd name="connsiteY10" fmla="*/ 1249378 h 1267485"/>
                  <a:gd name="connsiteX11" fmla="*/ 18107 w 1837853"/>
                  <a:gd name="connsiteY11" fmla="*/ 1267485 h 1267485"/>
                  <a:gd name="connsiteX12" fmla="*/ 0 w 1837853"/>
                  <a:gd name="connsiteY12" fmla="*/ 516047 h 1267485"/>
                  <a:gd name="connsiteX0" fmla="*/ 0 w 1837853"/>
                  <a:gd name="connsiteY0" fmla="*/ 516047 h 1267485"/>
                  <a:gd name="connsiteX1" fmla="*/ 316871 w 1837853"/>
                  <a:gd name="connsiteY1" fmla="*/ 488887 h 1267485"/>
                  <a:gd name="connsiteX2" fmla="*/ 642796 w 1837853"/>
                  <a:gd name="connsiteY2" fmla="*/ 117695 h 1267485"/>
                  <a:gd name="connsiteX3" fmla="*/ 1186004 w 1837853"/>
                  <a:gd name="connsiteY3" fmla="*/ 0 h 1267485"/>
                  <a:gd name="connsiteX4" fmla="*/ 1394233 w 1837853"/>
                  <a:gd name="connsiteY4" fmla="*/ 81481 h 1267485"/>
                  <a:gd name="connsiteX5" fmla="*/ 1837853 w 1837853"/>
                  <a:gd name="connsiteY5" fmla="*/ 543208 h 1267485"/>
                  <a:gd name="connsiteX6" fmla="*/ 1674891 w 1837853"/>
                  <a:gd name="connsiteY6" fmla="*/ 651849 h 1267485"/>
                  <a:gd name="connsiteX7" fmla="*/ 1213164 w 1837853"/>
                  <a:gd name="connsiteY7" fmla="*/ 534154 h 1267485"/>
                  <a:gd name="connsiteX8" fmla="*/ 959667 w 1837853"/>
                  <a:gd name="connsiteY8" fmla="*/ 552261 h 1267485"/>
                  <a:gd name="connsiteX9" fmla="*/ 986827 w 1837853"/>
                  <a:gd name="connsiteY9" fmla="*/ 968721 h 1267485"/>
                  <a:gd name="connsiteX10" fmla="*/ 561315 w 1837853"/>
                  <a:gd name="connsiteY10" fmla="*/ 1249378 h 1267485"/>
                  <a:gd name="connsiteX11" fmla="*/ 18107 w 1837853"/>
                  <a:gd name="connsiteY11" fmla="*/ 1267485 h 1267485"/>
                  <a:gd name="connsiteX12" fmla="*/ 0 w 1837853"/>
                  <a:gd name="connsiteY12" fmla="*/ 516047 h 1267485"/>
                  <a:gd name="connsiteX0" fmla="*/ 0 w 1837853"/>
                  <a:gd name="connsiteY0" fmla="*/ 516047 h 1267485"/>
                  <a:gd name="connsiteX1" fmla="*/ 262550 w 1837853"/>
                  <a:gd name="connsiteY1" fmla="*/ 479834 h 1267485"/>
                  <a:gd name="connsiteX2" fmla="*/ 642796 w 1837853"/>
                  <a:gd name="connsiteY2" fmla="*/ 117695 h 1267485"/>
                  <a:gd name="connsiteX3" fmla="*/ 1186004 w 1837853"/>
                  <a:gd name="connsiteY3" fmla="*/ 0 h 1267485"/>
                  <a:gd name="connsiteX4" fmla="*/ 1394233 w 1837853"/>
                  <a:gd name="connsiteY4" fmla="*/ 81481 h 1267485"/>
                  <a:gd name="connsiteX5" fmla="*/ 1837853 w 1837853"/>
                  <a:gd name="connsiteY5" fmla="*/ 543208 h 1267485"/>
                  <a:gd name="connsiteX6" fmla="*/ 1674891 w 1837853"/>
                  <a:gd name="connsiteY6" fmla="*/ 651849 h 1267485"/>
                  <a:gd name="connsiteX7" fmla="*/ 1213164 w 1837853"/>
                  <a:gd name="connsiteY7" fmla="*/ 534154 h 1267485"/>
                  <a:gd name="connsiteX8" fmla="*/ 959667 w 1837853"/>
                  <a:gd name="connsiteY8" fmla="*/ 552261 h 1267485"/>
                  <a:gd name="connsiteX9" fmla="*/ 986827 w 1837853"/>
                  <a:gd name="connsiteY9" fmla="*/ 968721 h 1267485"/>
                  <a:gd name="connsiteX10" fmla="*/ 561315 w 1837853"/>
                  <a:gd name="connsiteY10" fmla="*/ 1249378 h 1267485"/>
                  <a:gd name="connsiteX11" fmla="*/ 18107 w 1837853"/>
                  <a:gd name="connsiteY11" fmla="*/ 1267485 h 1267485"/>
                  <a:gd name="connsiteX12" fmla="*/ 0 w 1837853"/>
                  <a:gd name="connsiteY12" fmla="*/ 516047 h 1267485"/>
                  <a:gd name="connsiteX0" fmla="*/ 0 w 1837853"/>
                  <a:gd name="connsiteY0" fmla="*/ 516047 h 1267485"/>
                  <a:gd name="connsiteX1" fmla="*/ 262550 w 1837853"/>
                  <a:gd name="connsiteY1" fmla="*/ 479834 h 1267485"/>
                  <a:gd name="connsiteX2" fmla="*/ 615635 w 1837853"/>
                  <a:gd name="connsiteY2" fmla="*/ 126748 h 1267485"/>
                  <a:gd name="connsiteX3" fmla="*/ 1186004 w 1837853"/>
                  <a:gd name="connsiteY3" fmla="*/ 0 h 1267485"/>
                  <a:gd name="connsiteX4" fmla="*/ 1394233 w 1837853"/>
                  <a:gd name="connsiteY4" fmla="*/ 81481 h 1267485"/>
                  <a:gd name="connsiteX5" fmla="*/ 1837853 w 1837853"/>
                  <a:gd name="connsiteY5" fmla="*/ 543208 h 1267485"/>
                  <a:gd name="connsiteX6" fmla="*/ 1674891 w 1837853"/>
                  <a:gd name="connsiteY6" fmla="*/ 651849 h 1267485"/>
                  <a:gd name="connsiteX7" fmla="*/ 1213164 w 1837853"/>
                  <a:gd name="connsiteY7" fmla="*/ 534154 h 1267485"/>
                  <a:gd name="connsiteX8" fmla="*/ 959667 w 1837853"/>
                  <a:gd name="connsiteY8" fmla="*/ 552261 h 1267485"/>
                  <a:gd name="connsiteX9" fmla="*/ 986827 w 1837853"/>
                  <a:gd name="connsiteY9" fmla="*/ 968721 h 1267485"/>
                  <a:gd name="connsiteX10" fmla="*/ 561315 w 1837853"/>
                  <a:gd name="connsiteY10" fmla="*/ 1249378 h 1267485"/>
                  <a:gd name="connsiteX11" fmla="*/ 18107 w 1837853"/>
                  <a:gd name="connsiteY11" fmla="*/ 1267485 h 1267485"/>
                  <a:gd name="connsiteX12" fmla="*/ 0 w 1837853"/>
                  <a:gd name="connsiteY12" fmla="*/ 516047 h 1267485"/>
                  <a:gd name="connsiteX0" fmla="*/ 0 w 1837853"/>
                  <a:gd name="connsiteY0" fmla="*/ 516047 h 1267485"/>
                  <a:gd name="connsiteX1" fmla="*/ 262550 w 1837853"/>
                  <a:gd name="connsiteY1" fmla="*/ 479834 h 1267485"/>
                  <a:gd name="connsiteX2" fmla="*/ 615635 w 1837853"/>
                  <a:gd name="connsiteY2" fmla="*/ 126748 h 1267485"/>
                  <a:gd name="connsiteX3" fmla="*/ 1186004 w 1837853"/>
                  <a:gd name="connsiteY3" fmla="*/ 0 h 1267485"/>
                  <a:gd name="connsiteX4" fmla="*/ 1394233 w 1837853"/>
                  <a:gd name="connsiteY4" fmla="*/ 81481 h 1267485"/>
                  <a:gd name="connsiteX5" fmla="*/ 1837853 w 1837853"/>
                  <a:gd name="connsiteY5" fmla="*/ 543208 h 1267485"/>
                  <a:gd name="connsiteX6" fmla="*/ 1674891 w 1837853"/>
                  <a:gd name="connsiteY6" fmla="*/ 651849 h 1267485"/>
                  <a:gd name="connsiteX7" fmla="*/ 1213164 w 1837853"/>
                  <a:gd name="connsiteY7" fmla="*/ 534154 h 1267485"/>
                  <a:gd name="connsiteX8" fmla="*/ 959667 w 1837853"/>
                  <a:gd name="connsiteY8" fmla="*/ 552261 h 1267485"/>
                  <a:gd name="connsiteX9" fmla="*/ 986827 w 1837853"/>
                  <a:gd name="connsiteY9" fmla="*/ 968721 h 1267485"/>
                  <a:gd name="connsiteX10" fmla="*/ 561315 w 1837853"/>
                  <a:gd name="connsiteY10" fmla="*/ 1249378 h 1267485"/>
                  <a:gd name="connsiteX11" fmla="*/ 18107 w 1837853"/>
                  <a:gd name="connsiteY11" fmla="*/ 1267485 h 1267485"/>
                  <a:gd name="connsiteX12" fmla="*/ 0 w 1837853"/>
                  <a:gd name="connsiteY12" fmla="*/ 516047 h 1267485"/>
                  <a:gd name="connsiteX0" fmla="*/ 0 w 1837853"/>
                  <a:gd name="connsiteY0" fmla="*/ 516047 h 1267485"/>
                  <a:gd name="connsiteX1" fmla="*/ 262550 w 1837853"/>
                  <a:gd name="connsiteY1" fmla="*/ 479834 h 1267485"/>
                  <a:gd name="connsiteX2" fmla="*/ 615635 w 1837853"/>
                  <a:gd name="connsiteY2" fmla="*/ 126748 h 1267485"/>
                  <a:gd name="connsiteX3" fmla="*/ 1186004 w 1837853"/>
                  <a:gd name="connsiteY3" fmla="*/ 0 h 1267485"/>
                  <a:gd name="connsiteX4" fmla="*/ 1394233 w 1837853"/>
                  <a:gd name="connsiteY4" fmla="*/ 81481 h 1267485"/>
                  <a:gd name="connsiteX5" fmla="*/ 1837853 w 1837853"/>
                  <a:gd name="connsiteY5" fmla="*/ 543208 h 1267485"/>
                  <a:gd name="connsiteX6" fmla="*/ 1674891 w 1837853"/>
                  <a:gd name="connsiteY6" fmla="*/ 651849 h 1267485"/>
                  <a:gd name="connsiteX7" fmla="*/ 1213164 w 1837853"/>
                  <a:gd name="connsiteY7" fmla="*/ 534154 h 1267485"/>
                  <a:gd name="connsiteX8" fmla="*/ 959667 w 1837853"/>
                  <a:gd name="connsiteY8" fmla="*/ 552261 h 1267485"/>
                  <a:gd name="connsiteX9" fmla="*/ 986827 w 1837853"/>
                  <a:gd name="connsiteY9" fmla="*/ 968721 h 1267485"/>
                  <a:gd name="connsiteX10" fmla="*/ 561315 w 1837853"/>
                  <a:gd name="connsiteY10" fmla="*/ 1249378 h 1267485"/>
                  <a:gd name="connsiteX11" fmla="*/ 18107 w 1837853"/>
                  <a:gd name="connsiteY11" fmla="*/ 1267485 h 1267485"/>
                  <a:gd name="connsiteX12" fmla="*/ 0 w 1837853"/>
                  <a:gd name="connsiteY12" fmla="*/ 516047 h 1267485"/>
                  <a:gd name="connsiteX0" fmla="*/ 0 w 1837853"/>
                  <a:gd name="connsiteY0" fmla="*/ 516047 h 1267485"/>
                  <a:gd name="connsiteX1" fmla="*/ 262550 w 1837853"/>
                  <a:gd name="connsiteY1" fmla="*/ 479834 h 1267485"/>
                  <a:gd name="connsiteX2" fmla="*/ 615635 w 1837853"/>
                  <a:gd name="connsiteY2" fmla="*/ 126748 h 1267485"/>
                  <a:gd name="connsiteX3" fmla="*/ 1186004 w 1837853"/>
                  <a:gd name="connsiteY3" fmla="*/ 0 h 1267485"/>
                  <a:gd name="connsiteX4" fmla="*/ 1394233 w 1837853"/>
                  <a:gd name="connsiteY4" fmla="*/ 81481 h 1267485"/>
                  <a:gd name="connsiteX5" fmla="*/ 1837853 w 1837853"/>
                  <a:gd name="connsiteY5" fmla="*/ 543208 h 1267485"/>
                  <a:gd name="connsiteX6" fmla="*/ 1674891 w 1837853"/>
                  <a:gd name="connsiteY6" fmla="*/ 651849 h 1267485"/>
                  <a:gd name="connsiteX7" fmla="*/ 1213164 w 1837853"/>
                  <a:gd name="connsiteY7" fmla="*/ 534154 h 1267485"/>
                  <a:gd name="connsiteX8" fmla="*/ 959667 w 1837853"/>
                  <a:gd name="connsiteY8" fmla="*/ 552261 h 1267485"/>
                  <a:gd name="connsiteX9" fmla="*/ 986827 w 1837853"/>
                  <a:gd name="connsiteY9" fmla="*/ 968721 h 1267485"/>
                  <a:gd name="connsiteX10" fmla="*/ 561315 w 1837853"/>
                  <a:gd name="connsiteY10" fmla="*/ 1249378 h 1267485"/>
                  <a:gd name="connsiteX11" fmla="*/ 18107 w 1837853"/>
                  <a:gd name="connsiteY11" fmla="*/ 1267485 h 1267485"/>
                  <a:gd name="connsiteX12" fmla="*/ 0 w 1837853"/>
                  <a:gd name="connsiteY12" fmla="*/ 516047 h 1267485"/>
                  <a:gd name="connsiteX0" fmla="*/ 0 w 1837853"/>
                  <a:gd name="connsiteY0" fmla="*/ 516047 h 1267485"/>
                  <a:gd name="connsiteX1" fmla="*/ 262550 w 1837853"/>
                  <a:gd name="connsiteY1" fmla="*/ 479834 h 1267485"/>
                  <a:gd name="connsiteX2" fmla="*/ 615635 w 1837853"/>
                  <a:gd name="connsiteY2" fmla="*/ 126748 h 1267485"/>
                  <a:gd name="connsiteX3" fmla="*/ 1186004 w 1837853"/>
                  <a:gd name="connsiteY3" fmla="*/ 0 h 1267485"/>
                  <a:gd name="connsiteX4" fmla="*/ 1394233 w 1837853"/>
                  <a:gd name="connsiteY4" fmla="*/ 81481 h 1267485"/>
                  <a:gd name="connsiteX5" fmla="*/ 1837853 w 1837853"/>
                  <a:gd name="connsiteY5" fmla="*/ 543208 h 1267485"/>
                  <a:gd name="connsiteX6" fmla="*/ 1674891 w 1837853"/>
                  <a:gd name="connsiteY6" fmla="*/ 651849 h 1267485"/>
                  <a:gd name="connsiteX7" fmla="*/ 1213164 w 1837853"/>
                  <a:gd name="connsiteY7" fmla="*/ 534154 h 1267485"/>
                  <a:gd name="connsiteX8" fmla="*/ 959667 w 1837853"/>
                  <a:gd name="connsiteY8" fmla="*/ 552261 h 1267485"/>
                  <a:gd name="connsiteX9" fmla="*/ 986827 w 1837853"/>
                  <a:gd name="connsiteY9" fmla="*/ 968721 h 1267485"/>
                  <a:gd name="connsiteX10" fmla="*/ 561315 w 1837853"/>
                  <a:gd name="connsiteY10" fmla="*/ 1249378 h 1267485"/>
                  <a:gd name="connsiteX11" fmla="*/ 18107 w 1837853"/>
                  <a:gd name="connsiteY11" fmla="*/ 1267485 h 1267485"/>
                  <a:gd name="connsiteX12" fmla="*/ 0 w 1837853"/>
                  <a:gd name="connsiteY12" fmla="*/ 516047 h 1267485"/>
                  <a:gd name="connsiteX0" fmla="*/ 0 w 1837853"/>
                  <a:gd name="connsiteY0" fmla="*/ 534154 h 1285592"/>
                  <a:gd name="connsiteX1" fmla="*/ 262550 w 1837853"/>
                  <a:gd name="connsiteY1" fmla="*/ 497941 h 1285592"/>
                  <a:gd name="connsiteX2" fmla="*/ 615635 w 1837853"/>
                  <a:gd name="connsiteY2" fmla="*/ 144855 h 1285592"/>
                  <a:gd name="connsiteX3" fmla="*/ 1231271 w 1837853"/>
                  <a:gd name="connsiteY3" fmla="*/ 0 h 1285592"/>
                  <a:gd name="connsiteX4" fmla="*/ 1394233 w 1837853"/>
                  <a:gd name="connsiteY4" fmla="*/ 99588 h 1285592"/>
                  <a:gd name="connsiteX5" fmla="*/ 1837853 w 1837853"/>
                  <a:gd name="connsiteY5" fmla="*/ 561315 h 1285592"/>
                  <a:gd name="connsiteX6" fmla="*/ 1674891 w 1837853"/>
                  <a:gd name="connsiteY6" fmla="*/ 669956 h 1285592"/>
                  <a:gd name="connsiteX7" fmla="*/ 1213164 w 1837853"/>
                  <a:gd name="connsiteY7" fmla="*/ 552261 h 1285592"/>
                  <a:gd name="connsiteX8" fmla="*/ 959667 w 1837853"/>
                  <a:gd name="connsiteY8" fmla="*/ 570368 h 1285592"/>
                  <a:gd name="connsiteX9" fmla="*/ 986827 w 1837853"/>
                  <a:gd name="connsiteY9" fmla="*/ 986828 h 1285592"/>
                  <a:gd name="connsiteX10" fmla="*/ 561315 w 1837853"/>
                  <a:gd name="connsiteY10" fmla="*/ 1267485 h 1285592"/>
                  <a:gd name="connsiteX11" fmla="*/ 18107 w 1837853"/>
                  <a:gd name="connsiteY11" fmla="*/ 1285592 h 1285592"/>
                  <a:gd name="connsiteX12" fmla="*/ 0 w 1837853"/>
                  <a:gd name="connsiteY12" fmla="*/ 534154 h 1285592"/>
                  <a:gd name="connsiteX0" fmla="*/ 0 w 1837853"/>
                  <a:gd name="connsiteY0" fmla="*/ 534154 h 1285592"/>
                  <a:gd name="connsiteX1" fmla="*/ 262550 w 1837853"/>
                  <a:gd name="connsiteY1" fmla="*/ 497941 h 1285592"/>
                  <a:gd name="connsiteX2" fmla="*/ 615635 w 1837853"/>
                  <a:gd name="connsiteY2" fmla="*/ 144855 h 1285592"/>
                  <a:gd name="connsiteX3" fmla="*/ 1231271 w 1837853"/>
                  <a:gd name="connsiteY3" fmla="*/ 0 h 1285592"/>
                  <a:gd name="connsiteX4" fmla="*/ 1394233 w 1837853"/>
                  <a:gd name="connsiteY4" fmla="*/ 99588 h 1285592"/>
                  <a:gd name="connsiteX5" fmla="*/ 1837853 w 1837853"/>
                  <a:gd name="connsiteY5" fmla="*/ 561315 h 1285592"/>
                  <a:gd name="connsiteX6" fmla="*/ 1674891 w 1837853"/>
                  <a:gd name="connsiteY6" fmla="*/ 669956 h 1285592"/>
                  <a:gd name="connsiteX7" fmla="*/ 1213164 w 1837853"/>
                  <a:gd name="connsiteY7" fmla="*/ 552261 h 1285592"/>
                  <a:gd name="connsiteX8" fmla="*/ 959667 w 1837853"/>
                  <a:gd name="connsiteY8" fmla="*/ 570368 h 1285592"/>
                  <a:gd name="connsiteX9" fmla="*/ 986827 w 1837853"/>
                  <a:gd name="connsiteY9" fmla="*/ 986828 h 1285592"/>
                  <a:gd name="connsiteX10" fmla="*/ 561315 w 1837853"/>
                  <a:gd name="connsiteY10" fmla="*/ 1267485 h 1285592"/>
                  <a:gd name="connsiteX11" fmla="*/ 18107 w 1837853"/>
                  <a:gd name="connsiteY11" fmla="*/ 1285592 h 1285592"/>
                  <a:gd name="connsiteX12" fmla="*/ 0 w 1837853"/>
                  <a:gd name="connsiteY12" fmla="*/ 534154 h 1285592"/>
                  <a:gd name="connsiteX0" fmla="*/ 0 w 1837853"/>
                  <a:gd name="connsiteY0" fmla="*/ 534154 h 1285592"/>
                  <a:gd name="connsiteX1" fmla="*/ 262550 w 1837853"/>
                  <a:gd name="connsiteY1" fmla="*/ 497941 h 1285592"/>
                  <a:gd name="connsiteX2" fmla="*/ 615635 w 1837853"/>
                  <a:gd name="connsiteY2" fmla="*/ 144855 h 1285592"/>
                  <a:gd name="connsiteX3" fmla="*/ 1267485 w 1837853"/>
                  <a:gd name="connsiteY3" fmla="*/ 0 h 1285592"/>
                  <a:gd name="connsiteX4" fmla="*/ 1394233 w 1837853"/>
                  <a:gd name="connsiteY4" fmla="*/ 99588 h 1285592"/>
                  <a:gd name="connsiteX5" fmla="*/ 1837853 w 1837853"/>
                  <a:gd name="connsiteY5" fmla="*/ 561315 h 1285592"/>
                  <a:gd name="connsiteX6" fmla="*/ 1674891 w 1837853"/>
                  <a:gd name="connsiteY6" fmla="*/ 669956 h 1285592"/>
                  <a:gd name="connsiteX7" fmla="*/ 1213164 w 1837853"/>
                  <a:gd name="connsiteY7" fmla="*/ 552261 h 1285592"/>
                  <a:gd name="connsiteX8" fmla="*/ 959667 w 1837853"/>
                  <a:gd name="connsiteY8" fmla="*/ 570368 h 1285592"/>
                  <a:gd name="connsiteX9" fmla="*/ 986827 w 1837853"/>
                  <a:gd name="connsiteY9" fmla="*/ 986828 h 1285592"/>
                  <a:gd name="connsiteX10" fmla="*/ 561315 w 1837853"/>
                  <a:gd name="connsiteY10" fmla="*/ 1267485 h 1285592"/>
                  <a:gd name="connsiteX11" fmla="*/ 18107 w 1837853"/>
                  <a:gd name="connsiteY11" fmla="*/ 1285592 h 1285592"/>
                  <a:gd name="connsiteX12" fmla="*/ 0 w 1837853"/>
                  <a:gd name="connsiteY12" fmla="*/ 534154 h 1285592"/>
                  <a:gd name="connsiteX0" fmla="*/ 0 w 1837853"/>
                  <a:gd name="connsiteY0" fmla="*/ 479833 h 1231271"/>
                  <a:gd name="connsiteX1" fmla="*/ 262550 w 1837853"/>
                  <a:gd name="connsiteY1" fmla="*/ 443620 h 1231271"/>
                  <a:gd name="connsiteX2" fmla="*/ 615635 w 1837853"/>
                  <a:gd name="connsiteY2" fmla="*/ 90534 h 1231271"/>
                  <a:gd name="connsiteX3" fmla="*/ 1240325 w 1837853"/>
                  <a:gd name="connsiteY3" fmla="*/ 0 h 1231271"/>
                  <a:gd name="connsiteX4" fmla="*/ 1394233 w 1837853"/>
                  <a:gd name="connsiteY4" fmla="*/ 45267 h 1231271"/>
                  <a:gd name="connsiteX5" fmla="*/ 1837853 w 1837853"/>
                  <a:gd name="connsiteY5" fmla="*/ 506994 h 1231271"/>
                  <a:gd name="connsiteX6" fmla="*/ 1674891 w 1837853"/>
                  <a:gd name="connsiteY6" fmla="*/ 615635 h 1231271"/>
                  <a:gd name="connsiteX7" fmla="*/ 1213164 w 1837853"/>
                  <a:gd name="connsiteY7" fmla="*/ 497940 h 1231271"/>
                  <a:gd name="connsiteX8" fmla="*/ 959667 w 1837853"/>
                  <a:gd name="connsiteY8" fmla="*/ 516047 h 1231271"/>
                  <a:gd name="connsiteX9" fmla="*/ 986827 w 1837853"/>
                  <a:gd name="connsiteY9" fmla="*/ 932507 h 1231271"/>
                  <a:gd name="connsiteX10" fmla="*/ 561315 w 1837853"/>
                  <a:gd name="connsiteY10" fmla="*/ 1213164 h 1231271"/>
                  <a:gd name="connsiteX11" fmla="*/ 18107 w 1837853"/>
                  <a:gd name="connsiteY11" fmla="*/ 1231271 h 1231271"/>
                  <a:gd name="connsiteX12" fmla="*/ 0 w 1837853"/>
                  <a:gd name="connsiteY12" fmla="*/ 479833 h 1231271"/>
                  <a:gd name="connsiteX0" fmla="*/ 0 w 1837853"/>
                  <a:gd name="connsiteY0" fmla="*/ 479833 h 1231271"/>
                  <a:gd name="connsiteX1" fmla="*/ 262550 w 1837853"/>
                  <a:gd name="connsiteY1" fmla="*/ 443620 h 1231271"/>
                  <a:gd name="connsiteX2" fmla="*/ 615635 w 1837853"/>
                  <a:gd name="connsiteY2" fmla="*/ 90534 h 1231271"/>
                  <a:gd name="connsiteX3" fmla="*/ 1240325 w 1837853"/>
                  <a:gd name="connsiteY3" fmla="*/ 0 h 1231271"/>
                  <a:gd name="connsiteX4" fmla="*/ 1394233 w 1837853"/>
                  <a:gd name="connsiteY4" fmla="*/ 45267 h 1231271"/>
                  <a:gd name="connsiteX5" fmla="*/ 1837853 w 1837853"/>
                  <a:gd name="connsiteY5" fmla="*/ 506994 h 1231271"/>
                  <a:gd name="connsiteX6" fmla="*/ 1674891 w 1837853"/>
                  <a:gd name="connsiteY6" fmla="*/ 615635 h 1231271"/>
                  <a:gd name="connsiteX7" fmla="*/ 1213164 w 1837853"/>
                  <a:gd name="connsiteY7" fmla="*/ 497940 h 1231271"/>
                  <a:gd name="connsiteX8" fmla="*/ 959667 w 1837853"/>
                  <a:gd name="connsiteY8" fmla="*/ 516047 h 1231271"/>
                  <a:gd name="connsiteX9" fmla="*/ 986827 w 1837853"/>
                  <a:gd name="connsiteY9" fmla="*/ 932507 h 1231271"/>
                  <a:gd name="connsiteX10" fmla="*/ 561315 w 1837853"/>
                  <a:gd name="connsiteY10" fmla="*/ 1213164 h 1231271"/>
                  <a:gd name="connsiteX11" fmla="*/ 18107 w 1837853"/>
                  <a:gd name="connsiteY11" fmla="*/ 1231271 h 1231271"/>
                  <a:gd name="connsiteX12" fmla="*/ 0 w 1837853"/>
                  <a:gd name="connsiteY12" fmla="*/ 479833 h 1231271"/>
                  <a:gd name="connsiteX0" fmla="*/ 0 w 1837853"/>
                  <a:gd name="connsiteY0" fmla="*/ 479833 h 1231271"/>
                  <a:gd name="connsiteX1" fmla="*/ 262550 w 1837853"/>
                  <a:gd name="connsiteY1" fmla="*/ 443620 h 1231271"/>
                  <a:gd name="connsiteX2" fmla="*/ 615635 w 1837853"/>
                  <a:gd name="connsiteY2" fmla="*/ 90534 h 1231271"/>
                  <a:gd name="connsiteX3" fmla="*/ 1240325 w 1837853"/>
                  <a:gd name="connsiteY3" fmla="*/ 0 h 1231271"/>
                  <a:gd name="connsiteX4" fmla="*/ 1394233 w 1837853"/>
                  <a:gd name="connsiteY4" fmla="*/ 45267 h 1231271"/>
                  <a:gd name="connsiteX5" fmla="*/ 1837853 w 1837853"/>
                  <a:gd name="connsiteY5" fmla="*/ 506994 h 1231271"/>
                  <a:gd name="connsiteX6" fmla="*/ 1674891 w 1837853"/>
                  <a:gd name="connsiteY6" fmla="*/ 615635 h 1231271"/>
                  <a:gd name="connsiteX7" fmla="*/ 1213164 w 1837853"/>
                  <a:gd name="connsiteY7" fmla="*/ 461727 h 1231271"/>
                  <a:gd name="connsiteX8" fmla="*/ 959667 w 1837853"/>
                  <a:gd name="connsiteY8" fmla="*/ 516047 h 1231271"/>
                  <a:gd name="connsiteX9" fmla="*/ 986827 w 1837853"/>
                  <a:gd name="connsiteY9" fmla="*/ 932507 h 1231271"/>
                  <a:gd name="connsiteX10" fmla="*/ 561315 w 1837853"/>
                  <a:gd name="connsiteY10" fmla="*/ 1213164 h 1231271"/>
                  <a:gd name="connsiteX11" fmla="*/ 18107 w 1837853"/>
                  <a:gd name="connsiteY11" fmla="*/ 1231271 h 1231271"/>
                  <a:gd name="connsiteX12" fmla="*/ 0 w 1837853"/>
                  <a:gd name="connsiteY12" fmla="*/ 479833 h 1231271"/>
                  <a:gd name="connsiteX0" fmla="*/ 0 w 1837853"/>
                  <a:gd name="connsiteY0" fmla="*/ 479833 h 1231271"/>
                  <a:gd name="connsiteX1" fmla="*/ 262550 w 1837853"/>
                  <a:gd name="connsiteY1" fmla="*/ 443620 h 1231271"/>
                  <a:gd name="connsiteX2" fmla="*/ 615635 w 1837853"/>
                  <a:gd name="connsiteY2" fmla="*/ 90534 h 1231271"/>
                  <a:gd name="connsiteX3" fmla="*/ 1240325 w 1837853"/>
                  <a:gd name="connsiteY3" fmla="*/ 0 h 1231271"/>
                  <a:gd name="connsiteX4" fmla="*/ 1394233 w 1837853"/>
                  <a:gd name="connsiteY4" fmla="*/ 45267 h 1231271"/>
                  <a:gd name="connsiteX5" fmla="*/ 1837853 w 1837853"/>
                  <a:gd name="connsiteY5" fmla="*/ 506994 h 1231271"/>
                  <a:gd name="connsiteX6" fmla="*/ 1674891 w 1837853"/>
                  <a:gd name="connsiteY6" fmla="*/ 615635 h 1231271"/>
                  <a:gd name="connsiteX7" fmla="*/ 1213164 w 1837853"/>
                  <a:gd name="connsiteY7" fmla="*/ 461727 h 1231271"/>
                  <a:gd name="connsiteX8" fmla="*/ 959667 w 1837853"/>
                  <a:gd name="connsiteY8" fmla="*/ 516047 h 1231271"/>
                  <a:gd name="connsiteX9" fmla="*/ 986827 w 1837853"/>
                  <a:gd name="connsiteY9" fmla="*/ 932507 h 1231271"/>
                  <a:gd name="connsiteX10" fmla="*/ 561315 w 1837853"/>
                  <a:gd name="connsiteY10" fmla="*/ 1213164 h 1231271"/>
                  <a:gd name="connsiteX11" fmla="*/ 18107 w 1837853"/>
                  <a:gd name="connsiteY11" fmla="*/ 1231271 h 1231271"/>
                  <a:gd name="connsiteX12" fmla="*/ 0 w 1837853"/>
                  <a:gd name="connsiteY12" fmla="*/ 479833 h 1231271"/>
                  <a:gd name="connsiteX0" fmla="*/ 0 w 1837853"/>
                  <a:gd name="connsiteY0" fmla="*/ 479833 h 1231271"/>
                  <a:gd name="connsiteX1" fmla="*/ 262550 w 1837853"/>
                  <a:gd name="connsiteY1" fmla="*/ 443620 h 1231271"/>
                  <a:gd name="connsiteX2" fmla="*/ 615635 w 1837853"/>
                  <a:gd name="connsiteY2" fmla="*/ 90534 h 1231271"/>
                  <a:gd name="connsiteX3" fmla="*/ 1240325 w 1837853"/>
                  <a:gd name="connsiteY3" fmla="*/ 0 h 1231271"/>
                  <a:gd name="connsiteX4" fmla="*/ 1394233 w 1837853"/>
                  <a:gd name="connsiteY4" fmla="*/ 45267 h 1231271"/>
                  <a:gd name="connsiteX5" fmla="*/ 1837853 w 1837853"/>
                  <a:gd name="connsiteY5" fmla="*/ 506994 h 1231271"/>
                  <a:gd name="connsiteX6" fmla="*/ 1674891 w 1837853"/>
                  <a:gd name="connsiteY6" fmla="*/ 615635 h 1231271"/>
                  <a:gd name="connsiteX7" fmla="*/ 1195057 w 1837853"/>
                  <a:gd name="connsiteY7" fmla="*/ 425513 h 1231271"/>
                  <a:gd name="connsiteX8" fmla="*/ 959667 w 1837853"/>
                  <a:gd name="connsiteY8" fmla="*/ 516047 h 1231271"/>
                  <a:gd name="connsiteX9" fmla="*/ 986827 w 1837853"/>
                  <a:gd name="connsiteY9" fmla="*/ 932507 h 1231271"/>
                  <a:gd name="connsiteX10" fmla="*/ 561315 w 1837853"/>
                  <a:gd name="connsiteY10" fmla="*/ 1213164 h 1231271"/>
                  <a:gd name="connsiteX11" fmla="*/ 18107 w 1837853"/>
                  <a:gd name="connsiteY11" fmla="*/ 1231271 h 1231271"/>
                  <a:gd name="connsiteX12" fmla="*/ 0 w 1837853"/>
                  <a:gd name="connsiteY12" fmla="*/ 479833 h 1231271"/>
                  <a:gd name="connsiteX0" fmla="*/ 0 w 1837853"/>
                  <a:gd name="connsiteY0" fmla="*/ 479833 h 1231271"/>
                  <a:gd name="connsiteX1" fmla="*/ 262550 w 1837853"/>
                  <a:gd name="connsiteY1" fmla="*/ 443620 h 1231271"/>
                  <a:gd name="connsiteX2" fmla="*/ 615635 w 1837853"/>
                  <a:gd name="connsiteY2" fmla="*/ 90534 h 1231271"/>
                  <a:gd name="connsiteX3" fmla="*/ 1240325 w 1837853"/>
                  <a:gd name="connsiteY3" fmla="*/ 0 h 1231271"/>
                  <a:gd name="connsiteX4" fmla="*/ 1394233 w 1837853"/>
                  <a:gd name="connsiteY4" fmla="*/ 45267 h 1231271"/>
                  <a:gd name="connsiteX5" fmla="*/ 1837853 w 1837853"/>
                  <a:gd name="connsiteY5" fmla="*/ 506994 h 1231271"/>
                  <a:gd name="connsiteX6" fmla="*/ 1674891 w 1837853"/>
                  <a:gd name="connsiteY6" fmla="*/ 615635 h 1231271"/>
                  <a:gd name="connsiteX7" fmla="*/ 1195057 w 1837853"/>
                  <a:gd name="connsiteY7" fmla="*/ 425513 h 1231271"/>
                  <a:gd name="connsiteX8" fmla="*/ 959667 w 1837853"/>
                  <a:gd name="connsiteY8" fmla="*/ 516047 h 1231271"/>
                  <a:gd name="connsiteX9" fmla="*/ 986827 w 1837853"/>
                  <a:gd name="connsiteY9" fmla="*/ 932507 h 1231271"/>
                  <a:gd name="connsiteX10" fmla="*/ 561315 w 1837853"/>
                  <a:gd name="connsiteY10" fmla="*/ 1213164 h 1231271"/>
                  <a:gd name="connsiteX11" fmla="*/ 18107 w 1837853"/>
                  <a:gd name="connsiteY11" fmla="*/ 1231271 h 1231271"/>
                  <a:gd name="connsiteX12" fmla="*/ 0 w 1837853"/>
                  <a:gd name="connsiteY12" fmla="*/ 479833 h 1231271"/>
                  <a:gd name="connsiteX0" fmla="*/ 0 w 1837853"/>
                  <a:gd name="connsiteY0" fmla="*/ 479833 h 1231271"/>
                  <a:gd name="connsiteX1" fmla="*/ 262550 w 1837853"/>
                  <a:gd name="connsiteY1" fmla="*/ 443620 h 1231271"/>
                  <a:gd name="connsiteX2" fmla="*/ 615635 w 1837853"/>
                  <a:gd name="connsiteY2" fmla="*/ 90534 h 1231271"/>
                  <a:gd name="connsiteX3" fmla="*/ 1240325 w 1837853"/>
                  <a:gd name="connsiteY3" fmla="*/ 0 h 1231271"/>
                  <a:gd name="connsiteX4" fmla="*/ 1394233 w 1837853"/>
                  <a:gd name="connsiteY4" fmla="*/ 45267 h 1231271"/>
                  <a:gd name="connsiteX5" fmla="*/ 1837853 w 1837853"/>
                  <a:gd name="connsiteY5" fmla="*/ 506994 h 1231271"/>
                  <a:gd name="connsiteX6" fmla="*/ 1674891 w 1837853"/>
                  <a:gd name="connsiteY6" fmla="*/ 615635 h 1231271"/>
                  <a:gd name="connsiteX7" fmla="*/ 1195057 w 1837853"/>
                  <a:gd name="connsiteY7" fmla="*/ 425513 h 1231271"/>
                  <a:gd name="connsiteX8" fmla="*/ 959667 w 1837853"/>
                  <a:gd name="connsiteY8" fmla="*/ 516047 h 1231271"/>
                  <a:gd name="connsiteX9" fmla="*/ 986827 w 1837853"/>
                  <a:gd name="connsiteY9" fmla="*/ 932507 h 1231271"/>
                  <a:gd name="connsiteX10" fmla="*/ 561315 w 1837853"/>
                  <a:gd name="connsiteY10" fmla="*/ 1213164 h 1231271"/>
                  <a:gd name="connsiteX11" fmla="*/ 18107 w 1837853"/>
                  <a:gd name="connsiteY11" fmla="*/ 1231271 h 1231271"/>
                  <a:gd name="connsiteX12" fmla="*/ 0 w 1837853"/>
                  <a:gd name="connsiteY12" fmla="*/ 479833 h 1231271"/>
                  <a:gd name="connsiteX0" fmla="*/ 0 w 1837853"/>
                  <a:gd name="connsiteY0" fmla="*/ 479833 h 1231271"/>
                  <a:gd name="connsiteX1" fmla="*/ 262550 w 1837853"/>
                  <a:gd name="connsiteY1" fmla="*/ 443620 h 1231271"/>
                  <a:gd name="connsiteX2" fmla="*/ 615635 w 1837853"/>
                  <a:gd name="connsiteY2" fmla="*/ 90534 h 1231271"/>
                  <a:gd name="connsiteX3" fmla="*/ 1240325 w 1837853"/>
                  <a:gd name="connsiteY3" fmla="*/ 0 h 1231271"/>
                  <a:gd name="connsiteX4" fmla="*/ 1394233 w 1837853"/>
                  <a:gd name="connsiteY4" fmla="*/ 45267 h 1231271"/>
                  <a:gd name="connsiteX5" fmla="*/ 1837853 w 1837853"/>
                  <a:gd name="connsiteY5" fmla="*/ 506994 h 1231271"/>
                  <a:gd name="connsiteX6" fmla="*/ 1674891 w 1837853"/>
                  <a:gd name="connsiteY6" fmla="*/ 615635 h 1231271"/>
                  <a:gd name="connsiteX7" fmla="*/ 1195057 w 1837853"/>
                  <a:gd name="connsiteY7" fmla="*/ 425513 h 1231271"/>
                  <a:gd name="connsiteX8" fmla="*/ 959667 w 1837853"/>
                  <a:gd name="connsiteY8" fmla="*/ 516047 h 1231271"/>
                  <a:gd name="connsiteX9" fmla="*/ 986827 w 1837853"/>
                  <a:gd name="connsiteY9" fmla="*/ 932507 h 1231271"/>
                  <a:gd name="connsiteX10" fmla="*/ 561315 w 1837853"/>
                  <a:gd name="connsiteY10" fmla="*/ 1213164 h 1231271"/>
                  <a:gd name="connsiteX11" fmla="*/ 18107 w 1837853"/>
                  <a:gd name="connsiteY11" fmla="*/ 1231271 h 1231271"/>
                  <a:gd name="connsiteX12" fmla="*/ 0 w 1837853"/>
                  <a:gd name="connsiteY12" fmla="*/ 479833 h 1231271"/>
                  <a:gd name="connsiteX0" fmla="*/ 0 w 1837853"/>
                  <a:gd name="connsiteY0" fmla="*/ 479833 h 1231271"/>
                  <a:gd name="connsiteX1" fmla="*/ 262550 w 1837853"/>
                  <a:gd name="connsiteY1" fmla="*/ 443620 h 1231271"/>
                  <a:gd name="connsiteX2" fmla="*/ 615635 w 1837853"/>
                  <a:gd name="connsiteY2" fmla="*/ 90534 h 1231271"/>
                  <a:gd name="connsiteX3" fmla="*/ 1240325 w 1837853"/>
                  <a:gd name="connsiteY3" fmla="*/ 0 h 1231271"/>
                  <a:gd name="connsiteX4" fmla="*/ 1394233 w 1837853"/>
                  <a:gd name="connsiteY4" fmla="*/ 45267 h 1231271"/>
                  <a:gd name="connsiteX5" fmla="*/ 1837853 w 1837853"/>
                  <a:gd name="connsiteY5" fmla="*/ 506994 h 1231271"/>
                  <a:gd name="connsiteX6" fmla="*/ 1674891 w 1837853"/>
                  <a:gd name="connsiteY6" fmla="*/ 615635 h 1231271"/>
                  <a:gd name="connsiteX7" fmla="*/ 1195057 w 1837853"/>
                  <a:gd name="connsiteY7" fmla="*/ 425513 h 1231271"/>
                  <a:gd name="connsiteX8" fmla="*/ 959667 w 1837853"/>
                  <a:gd name="connsiteY8" fmla="*/ 516047 h 1231271"/>
                  <a:gd name="connsiteX9" fmla="*/ 986827 w 1837853"/>
                  <a:gd name="connsiteY9" fmla="*/ 932507 h 1231271"/>
                  <a:gd name="connsiteX10" fmla="*/ 561315 w 1837853"/>
                  <a:gd name="connsiteY10" fmla="*/ 1213164 h 1231271"/>
                  <a:gd name="connsiteX11" fmla="*/ 18107 w 1837853"/>
                  <a:gd name="connsiteY11" fmla="*/ 1231271 h 1231271"/>
                  <a:gd name="connsiteX12" fmla="*/ 0 w 1837853"/>
                  <a:gd name="connsiteY12" fmla="*/ 479833 h 1231271"/>
                  <a:gd name="connsiteX0" fmla="*/ 0 w 1837853"/>
                  <a:gd name="connsiteY0" fmla="*/ 534154 h 1285592"/>
                  <a:gd name="connsiteX1" fmla="*/ 262550 w 1837853"/>
                  <a:gd name="connsiteY1" fmla="*/ 497941 h 1285592"/>
                  <a:gd name="connsiteX2" fmla="*/ 615635 w 1837853"/>
                  <a:gd name="connsiteY2" fmla="*/ 144855 h 1285592"/>
                  <a:gd name="connsiteX3" fmla="*/ 1258432 w 1837853"/>
                  <a:gd name="connsiteY3" fmla="*/ 0 h 1285592"/>
                  <a:gd name="connsiteX4" fmla="*/ 1394233 w 1837853"/>
                  <a:gd name="connsiteY4" fmla="*/ 99588 h 1285592"/>
                  <a:gd name="connsiteX5" fmla="*/ 1837853 w 1837853"/>
                  <a:gd name="connsiteY5" fmla="*/ 561315 h 1285592"/>
                  <a:gd name="connsiteX6" fmla="*/ 1674891 w 1837853"/>
                  <a:gd name="connsiteY6" fmla="*/ 669956 h 1285592"/>
                  <a:gd name="connsiteX7" fmla="*/ 1195057 w 1837853"/>
                  <a:gd name="connsiteY7" fmla="*/ 479834 h 1285592"/>
                  <a:gd name="connsiteX8" fmla="*/ 959667 w 1837853"/>
                  <a:gd name="connsiteY8" fmla="*/ 570368 h 1285592"/>
                  <a:gd name="connsiteX9" fmla="*/ 986827 w 1837853"/>
                  <a:gd name="connsiteY9" fmla="*/ 986828 h 1285592"/>
                  <a:gd name="connsiteX10" fmla="*/ 561315 w 1837853"/>
                  <a:gd name="connsiteY10" fmla="*/ 1267485 h 1285592"/>
                  <a:gd name="connsiteX11" fmla="*/ 18107 w 1837853"/>
                  <a:gd name="connsiteY11" fmla="*/ 1285592 h 1285592"/>
                  <a:gd name="connsiteX12" fmla="*/ 0 w 1837853"/>
                  <a:gd name="connsiteY12" fmla="*/ 534154 h 1285592"/>
                  <a:gd name="connsiteX0" fmla="*/ 0 w 1837853"/>
                  <a:gd name="connsiteY0" fmla="*/ 534154 h 1285592"/>
                  <a:gd name="connsiteX1" fmla="*/ 262550 w 1837853"/>
                  <a:gd name="connsiteY1" fmla="*/ 497941 h 1285592"/>
                  <a:gd name="connsiteX2" fmla="*/ 615635 w 1837853"/>
                  <a:gd name="connsiteY2" fmla="*/ 144855 h 1285592"/>
                  <a:gd name="connsiteX3" fmla="*/ 1258432 w 1837853"/>
                  <a:gd name="connsiteY3" fmla="*/ 0 h 1285592"/>
                  <a:gd name="connsiteX4" fmla="*/ 1837853 w 1837853"/>
                  <a:gd name="connsiteY4" fmla="*/ 561315 h 1285592"/>
                  <a:gd name="connsiteX5" fmla="*/ 1674891 w 1837853"/>
                  <a:gd name="connsiteY5" fmla="*/ 669956 h 1285592"/>
                  <a:gd name="connsiteX6" fmla="*/ 1195057 w 1837853"/>
                  <a:gd name="connsiteY6" fmla="*/ 479834 h 1285592"/>
                  <a:gd name="connsiteX7" fmla="*/ 959667 w 1837853"/>
                  <a:gd name="connsiteY7" fmla="*/ 570368 h 1285592"/>
                  <a:gd name="connsiteX8" fmla="*/ 986827 w 1837853"/>
                  <a:gd name="connsiteY8" fmla="*/ 986828 h 1285592"/>
                  <a:gd name="connsiteX9" fmla="*/ 561315 w 1837853"/>
                  <a:gd name="connsiteY9" fmla="*/ 1267485 h 1285592"/>
                  <a:gd name="connsiteX10" fmla="*/ 18107 w 1837853"/>
                  <a:gd name="connsiteY10" fmla="*/ 1285592 h 1285592"/>
                  <a:gd name="connsiteX11" fmla="*/ 0 w 1837853"/>
                  <a:gd name="connsiteY11" fmla="*/ 534154 h 1285592"/>
                  <a:gd name="connsiteX0" fmla="*/ 0 w 1837853"/>
                  <a:gd name="connsiteY0" fmla="*/ 534154 h 1285592"/>
                  <a:gd name="connsiteX1" fmla="*/ 262550 w 1837853"/>
                  <a:gd name="connsiteY1" fmla="*/ 497941 h 1285592"/>
                  <a:gd name="connsiteX2" fmla="*/ 615635 w 1837853"/>
                  <a:gd name="connsiteY2" fmla="*/ 144855 h 1285592"/>
                  <a:gd name="connsiteX3" fmla="*/ 1258432 w 1837853"/>
                  <a:gd name="connsiteY3" fmla="*/ 0 h 1285592"/>
                  <a:gd name="connsiteX4" fmla="*/ 1837853 w 1837853"/>
                  <a:gd name="connsiteY4" fmla="*/ 561315 h 1285592"/>
                  <a:gd name="connsiteX5" fmla="*/ 1674891 w 1837853"/>
                  <a:gd name="connsiteY5" fmla="*/ 669956 h 1285592"/>
                  <a:gd name="connsiteX6" fmla="*/ 1195057 w 1837853"/>
                  <a:gd name="connsiteY6" fmla="*/ 479834 h 1285592"/>
                  <a:gd name="connsiteX7" fmla="*/ 959667 w 1837853"/>
                  <a:gd name="connsiteY7" fmla="*/ 570368 h 1285592"/>
                  <a:gd name="connsiteX8" fmla="*/ 986827 w 1837853"/>
                  <a:gd name="connsiteY8" fmla="*/ 986828 h 1285592"/>
                  <a:gd name="connsiteX9" fmla="*/ 561315 w 1837853"/>
                  <a:gd name="connsiteY9" fmla="*/ 1267485 h 1285592"/>
                  <a:gd name="connsiteX10" fmla="*/ 18107 w 1837853"/>
                  <a:gd name="connsiteY10" fmla="*/ 1285592 h 1285592"/>
                  <a:gd name="connsiteX11" fmla="*/ 0 w 1837853"/>
                  <a:gd name="connsiteY11" fmla="*/ 534154 h 1285592"/>
                  <a:gd name="connsiteX0" fmla="*/ 0 w 1837853"/>
                  <a:gd name="connsiteY0" fmla="*/ 534154 h 1285592"/>
                  <a:gd name="connsiteX1" fmla="*/ 262550 w 1837853"/>
                  <a:gd name="connsiteY1" fmla="*/ 497941 h 1285592"/>
                  <a:gd name="connsiteX2" fmla="*/ 615635 w 1837853"/>
                  <a:gd name="connsiteY2" fmla="*/ 144855 h 1285592"/>
                  <a:gd name="connsiteX3" fmla="*/ 1258432 w 1837853"/>
                  <a:gd name="connsiteY3" fmla="*/ 0 h 1285592"/>
                  <a:gd name="connsiteX4" fmla="*/ 1837853 w 1837853"/>
                  <a:gd name="connsiteY4" fmla="*/ 561315 h 1285592"/>
                  <a:gd name="connsiteX5" fmla="*/ 1674891 w 1837853"/>
                  <a:gd name="connsiteY5" fmla="*/ 669956 h 1285592"/>
                  <a:gd name="connsiteX6" fmla="*/ 1186003 w 1837853"/>
                  <a:gd name="connsiteY6" fmla="*/ 497941 h 1285592"/>
                  <a:gd name="connsiteX7" fmla="*/ 959667 w 1837853"/>
                  <a:gd name="connsiteY7" fmla="*/ 570368 h 1285592"/>
                  <a:gd name="connsiteX8" fmla="*/ 986827 w 1837853"/>
                  <a:gd name="connsiteY8" fmla="*/ 986828 h 1285592"/>
                  <a:gd name="connsiteX9" fmla="*/ 561315 w 1837853"/>
                  <a:gd name="connsiteY9" fmla="*/ 1267485 h 1285592"/>
                  <a:gd name="connsiteX10" fmla="*/ 18107 w 1837853"/>
                  <a:gd name="connsiteY10" fmla="*/ 1285592 h 1285592"/>
                  <a:gd name="connsiteX11" fmla="*/ 0 w 1837853"/>
                  <a:gd name="connsiteY11" fmla="*/ 534154 h 1285592"/>
                  <a:gd name="connsiteX0" fmla="*/ 0 w 1837853"/>
                  <a:gd name="connsiteY0" fmla="*/ 534154 h 1285592"/>
                  <a:gd name="connsiteX1" fmla="*/ 262550 w 1837853"/>
                  <a:gd name="connsiteY1" fmla="*/ 497941 h 1285592"/>
                  <a:gd name="connsiteX2" fmla="*/ 697117 w 1837853"/>
                  <a:gd name="connsiteY2" fmla="*/ 99588 h 1285592"/>
                  <a:gd name="connsiteX3" fmla="*/ 1258432 w 1837853"/>
                  <a:gd name="connsiteY3" fmla="*/ 0 h 1285592"/>
                  <a:gd name="connsiteX4" fmla="*/ 1837853 w 1837853"/>
                  <a:gd name="connsiteY4" fmla="*/ 561315 h 1285592"/>
                  <a:gd name="connsiteX5" fmla="*/ 1674891 w 1837853"/>
                  <a:gd name="connsiteY5" fmla="*/ 669956 h 1285592"/>
                  <a:gd name="connsiteX6" fmla="*/ 1186003 w 1837853"/>
                  <a:gd name="connsiteY6" fmla="*/ 497941 h 1285592"/>
                  <a:gd name="connsiteX7" fmla="*/ 959667 w 1837853"/>
                  <a:gd name="connsiteY7" fmla="*/ 570368 h 1285592"/>
                  <a:gd name="connsiteX8" fmla="*/ 986827 w 1837853"/>
                  <a:gd name="connsiteY8" fmla="*/ 986828 h 1285592"/>
                  <a:gd name="connsiteX9" fmla="*/ 561315 w 1837853"/>
                  <a:gd name="connsiteY9" fmla="*/ 1267485 h 1285592"/>
                  <a:gd name="connsiteX10" fmla="*/ 18107 w 1837853"/>
                  <a:gd name="connsiteY10" fmla="*/ 1285592 h 1285592"/>
                  <a:gd name="connsiteX11" fmla="*/ 0 w 1837853"/>
                  <a:gd name="connsiteY11" fmla="*/ 534154 h 1285592"/>
                  <a:gd name="connsiteX0" fmla="*/ 0 w 1837853"/>
                  <a:gd name="connsiteY0" fmla="*/ 534154 h 1285592"/>
                  <a:gd name="connsiteX1" fmla="*/ 262550 w 1837853"/>
                  <a:gd name="connsiteY1" fmla="*/ 497941 h 1285592"/>
                  <a:gd name="connsiteX2" fmla="*/ 697117 w 1837853"/>
                  <a:gd name="connsiteY2" fmla="*/ 99588 h 1285592"/>
                  <a:gd name="connsiteX3" fmla="*/ 1258432 w 1837853"/>
                  <a:gd name="connsiteY3" fmla="*/ 0 h 1285592"/>
                  <a:gd name="connsiteX4" fmla="*/ 1837853 w 1837853"/>
                  <a:gd name="connsiteY4" fmla="*/ 561315 h 1285592"/>
                  <a:gd name="connsiteX5" fmla="*/ 1674891 w 1837853"/>
                  <a:gd name="connsiteY5" fmla="*/ 669956 h 1285592"/>
                  <a:gd name="connsiteX6" fmla="*/ 1186003 w 1837853"/>
                  <a:gd name="connsiteY6" fmla="*/ 497941 h 1285592"/>
                  <a:gd name="connsiteX7" fmla="*/ 959667 w 1837853"/>
                  <a:gd name="connsiteY7" fmla="*/ 570368 h 1285592"/>
                  <a:gd name="connsiteX8" fmla="*/ 986827 w 1837853"/>
                  <a:gd name="connsiteY8" fmla="*/ 986828 h 1285592"/>
                  <a:gd name="connsiteX9" fmla="*/ 561315 w 1837853"/>
                  <a:gd name="connsiteY9" fmla="*/ 1267485 h 1285592"/>
                  <a:gd name="connsiteX10" fmla="*/ 18107 w 1837853"/>
                  <a:gd name="connsiteY10" fmla="*/ 1285592 h 1285592"/>
                  <a:gd name="connsiteX11" fmla="*/ 0 w 1837853"/>
                  <a:gd name="connsiteY11" fmla="*/ 534154 h 1285592"/>
                  <a:gd name="connsiteX0" fmla="*/ 0 w 1837853"/>
                  <a:gd name="connsiteY0" fmla="*/ 543337 h 1294775"/>
                  <a:gd name="connsiteX1" fmla="*/ 262550 w 1837853"/>
                  <a:gd name="connsiteY1" fmla="*/ 507124 h 1294775"/>
                  <a:gd name="connsiteX2" fmla="*/ 697117 w 1837853"/>
                  <a:gd name="connsiteY2" fmla="*/ 108771 h 1294775"/>
                  <a:gd name="connsiteX3" fmla="*/ 1258432 w 1837853"/>
                  <a:gd name="connsiteY3" fmla="*/ 9183 h 1294775"/>
                  <a:gd name="connsiteX4" fmla="*/ 1837853 w 1837853"/>
                  <a:gd name="connsiteY4" fmla="*/ 570498 h 1294775"/>
                  <a:gd name="connsiteX5" fmla="*/ 1674891 w 1837853"/>
                  <a:gd name="connsiteY5" fmla="*/ 679139 h 1294775"/>
                  <a:gd name="connsiteX6" fmla="*/ 1186003 w 1837853"/>
                  <a:gd name="connsiteY6" fmla="*/ 507124 h 1294775"/>
                  <a:gd name="connsiteX7" fmla="*/ 959667 w 1837853"/>
                  <a:gd name="connsiteY7" fmla="*/ 579551 h 1294775"/>
                  <a:gd name="connsiteX8" fmla="*/ 986827 w 1837853"/>
                  <a:gd name="connsiteY8" fmla="*/ 996011 h 1294775"/>
                  <a:gd name="connsiteX9" fmla="*/ 561315 w 1837853"/>
                  <a:gd name="connsiteY9" fmla="*/ 1276668 h 1294775"/>
                  <a:gd name="connsiteX10" fmla="*/ 18107 w 1837853"/>
                  <a:gd name="connsiteY10" fmla="*/ 1294775 h 1294775"/>
                  <a:gd name="connsiteX11" fmla="*/ 0 w 1837853"/>
                  <a:gd name="connsiteY11" fmla="*/ 543337 h 1294775"/>
                  <a:gd name="connsiteX0" fmla="*/ 0 w 1837853"/>
                  <a:gd name="connsiteY0" fmla="*/ 502893 h 1254331"/>
                  <a:gd name="connsiteX1" fmla="*/ 262550 w 1837853"/>
                  <a:gd name="connsiteY1" fmla="*/ 466680 h 1254331"/>
                  <a:gd name="connsiteX2" fmla="*/ 697117 w 1837853"/>
                  <a:gd name="connsiteY2" fmla="*/ 68327 h 1254331"/>
                  <a:gd name="connsiteX3" fmla="*/ 1285593 w 1837853"/>
                  <a:gd name="connsiteY3" fmla="*/ 14006 h 1254331"/>
                  <a:gd name="connsiteX4" fmla="*/ 1837853 w 1837853"/>
                  <a:gd name="connsiteY4" fmla="*/ 530054 h 1254331"/>
                  <a:gd name="connsiteX5" fmla="*/ 1674891 w 1837853"/>
                  <a:gd name="connsiteY5" fmla="*/ 638695 h 1254331"/>
                  <a:gd name="connsiteX6" fmla="*/ 1186003 w 1837853"/>
                  <a:gd name="connsiteY6" fmla="*/ 466680 h 1254331"/>
                  <a:gd name="connsiteX7" fmla="*/ 959667 w 1837853"/>
                  <a:gd name="connsiteY7" fmla="*/ 539107 h 1254331"/>
                  <a:gd name="connsiteX8" fmla="*/ 986827 w 1837853"/>
                  <a:gd name="connsiteY8" fmla="*/ 955567 h 1254331"/>
                  <a:gd name="connsiteX9" fmla="*/ 561315 w 1837853"/>
                  <a:gd name="connsiteY9" fmla="*/ 1236224 h 1254331"/>
                  <a:gd name="connsiteX10" fmla="*/ 18107 w 1837853"/>
                  <a:gd name="connsiteY10" fmla="*/ 1254331 h 1254331"/>
                  <a:gd name="connsiteX11" fmla="*/ 0 w 1837853"/>
                  <a:gd name="connsiteY11" fmla="*/ 502893 h 1254331"/>
                  <a:gd name="connsiteX0" fmla="*/ 0 w 1837853"/>
                  <a:gd name="connsiteY0" fmla="*/ 502893 h 1254331"/>
                  <a:gd name="connsiteX1" fmla="*/ 262550 w 1837853"/>
                  <a:gd name="connsiteY1" fmla="*/ 493840 h 1254331"/>
                  <a:gd name="connsiteX2" fmla="*/ 697117 w 1837853"/>
                  <a:gd name="connsiteY2" fmla="*/ 68327 h 1254331"/>
                  <a:gd name="connsiteX3" fmla="*/ 1285593 w 1837853"/>
                  <a:gd name="connsiteY3" fmla="*/ 14006 h 1254331"/>
                  <a:gd name="connsiteX4" fmla="*/ 1837853 w 1837853"/>
                  <a:gd name="connsiteY4" fmla="*/ 530054 h 1254331"/>
                  <a:gd name="connsiteX5" fmla="*/ 1674891 w 1837853"/>
                  <a:gd name="connsiteY5" fmla="*/ 638695 h 1254331"/>
                  <a:gd name="connsiteX6" fmla="*/ 1186003 w 1837853"/>
                  <a:gd name="connsiteY6" fmla="*/ 466680 h 1254331"/>
                  <a:gd name="connsiteX7" fmla="*/ 959667 w 1837853"/>
                  <a:gd name="connsiteY7" fmla="*/ 539107 h 1254331"/>
                  <a:gd name="connsiteX8" fmla="*/ 986827 w 1837853"/>
                  <a:gd name="connsiteY8" fmla="*/ 955567 h 1254331"/>
                  <a:gd name="connsiteX9" fmla="*/ 561315 w 1837853"/>
                  <a:gd name="connsiteY9" fmla="*/ 1236224 h 1254331"/>
                  <a:gd name="connsiteX10" fmla="*/ 18107 w 1837853"/>
                  <a:gd name="connsiteY10" fmla="*/ 1254331 h 1254331"/>
                  <a:gd name="connsiteX11" fmla="*/ 0 w 1837853"/>
                  <a:gd name="connsiteY11" fmla="*/ 502893 h 1254331"/>
                  <a:gd name="connsiteX0" fmla="*/ 0 w 1837853"/>
                  <a:gd name="connsiteY0" fmla="*/ 502893 h 1254331"/>
                  <a:gd name="connsiteX1" fmla="*/ 262550 w 1837853"/>
                  <a:gd name="connsiteY1" fmla="*/ 493840 h 1254331"/>
                  <a:gd name="connsiteX2" fmla="*/ 697117 w 1837853"/>
                  <a:gd name="connsiteY2" fmla="*/ 68327 h 1254331"/>
                  <a:gd name="connsiteX3" fmla="*/ 1285593 w 1837853"/>
                  <a:gd name="connsiteY3" fmla="*/ 14006 h 1254331"/>
                  <a:gd name="connsiteX4" fmla="*/ 1837853 w 1837853"/>
                  <a:gd name="connsiteY4" fmla="*/ 530054 h 1254331"/>
                  <a:gd name="connsiteX5" fmla="*/ 1674891 w 1837853"/>
                  <a:gd name="connsiteY5" fmla="*/ 638695 h 1254331"/>
                  <a:gd name="connsiteX6" fmla="*/ 1186003 w 1837853"/>
                  <a:gd name="connsiteY6" fmla="*/ 466680 h 1254331"/>
                  <a:gd name="connsiteX7" fmla="*/ 959667 w 1837853"/>
                  <a:gd name="connsiteY7" fmla="*/ 539107 h 1254331"/>
                  <a:gd name="connsiteX8" fmla="*/ 923453 w 1837853"/>
                  <a:gd name="connsiteY8" fmla="*/ 955567 h 1254331"/>
                  <a:gd name="connsiteX9" fmla="*/ 561315 w 1837853"/>
                  <a:gd name="connsiteY9" fmla="*/ 1236224 h 1254331"/>
                  <a:gd name="connsiteX10" fmla="*/ 18107 w 1837853"/>
                  <a:gd name="connsiteY10" fmla="*/ 1254331 h 1254331"/>
                  <a:gd name="connsiteX11" fmla="*/ 0 w 1837853"/>
                  <a:gd name="connsiteY11" fmla="*/ 502893 h 1254331"/>
                  <a:gd name="connsiteX0" fmla="*/ 0 w 1837853"/>
                  <a:gd name="connsiteY0" fmla="*/ 502893 h 1254331"/>
                  <a:gd name="connsiteX1" fmla="*/ 262550 w 1837853"/>
                  <a:gd name="connsiteY1" fmla="*/ 493840 h 1254331"/>
                  <a:gd name="connsiteX2" fmla="*/ 697117 w 1837853"/>
                  <a:gd name="connsiteY2" fmla="*/ 68327 h 1254331"/>
                  <a:gd name="connsiteX3" fmla="*/ 1285593 w 1837853"/>
                  <a:gd name="connsiteY3" fmla="*/ 14006 h 1254331"/>
                  <a:gd name="connsiteX4" fmla="*/ 1837853 w 1837853"/>
                  <a:gd name="connsiteY4" fmla="*/ 530054 h 1254331"/>
                  <a:gd name="connsiteX5" fmla="*/ 1674891 w 1837853"/>
                  <a:gd name="connsiteY5" fmla="*/ 638695 h 1254331"/>
                  <a:gd name="connsiteX6" fmla="*/ 1195056 w 1837853"/>
                  <a:gd name="connsiteY6" fmla="*/ 457627 h 1254331"/>
                  <a:gd name="connsiteX7" fmla="*/ 959667 w 1837853"/>
                  <a:gd name="connsiteY7" fmla="*/ 539107 h 1254331"/>
                  <a:gd name="connsiteX8" fmla="*/ 923453 w 1837853"/>
                  <a:gd name="connsiteY8" fmla="*/ 955567 h 1254331"/>
                  <a:gd name="connsiteX9" fmla="*/ 561315 w 1837853"/>
                  <a:gd name="connsiteY9" fmla="*/ 1236224 h 1254331"/>
                  <a:gd name="connsiteX10" fmla="*/ 18107 w 1837853"/>
                  <a:gd name="connsiteY10" fmla="*/ 1254331 h 1254331"/>
                  <a:gd name="connsiteX11" fmla="*/ 0 w 1837853"/>
                  <a:gd name="connsiteY11" fmla="*/ 502893 h 1254331"/>
                  <a:gd name="connsiteX0" fmla="*/ 0 w 1837853"/>
                  <a:gd name="connsiteY0" fmla="*/ 502893 h 1254331"/>
                  <a:gd name="connsiteX1" fmla="*/ 262550 w 1837853"/>
                  <a:gd name="connsiteY1" fmla="*/ 493840 h 1254331"/>
                  <a:gd name="connsiteX2" fmla="*/ 697117 w 1837853"/>
                  <a:gd name="connsiteY2" fmla="*/ 68327 h 1254331"/>
                  <a:gd name="connsiteX3" fmla="*/ 1285593 w 1837853"/>
                  <a:gd name="connsiteY3" fmla="*/ 14006 h 1254331"/>
                  <a:gd name="connsiteX4" fmla="*/ 1837853 w 1837853"/>
                  <a:gd name="connsiteY4" fmla="*/ 521001 h 1254331"/>
                  <a:gd name="connsiteX5" fmla="*/ 1674891 w 1837853"/>
                  <a:gd name="connsiteY5" fmla="*/ 638695 h 1254331"/>
                  <a:gd name="connsiteX6" fmla="*/ 1195056 w 1837853"/>
                  <a:gd name="connsiteY6" fmla="*/ 457627 h 1254331"/>
                  <a:gd name="connsiteX7" fmla="*/ 959667 w 1837853"/>
                  <a:gd name="connsiteY7" fmla="*/ 539107 h 1254331"/>
                  <a:gd name="connsiteX8" fmla="*/ 923453 w 1837853"/>
                  <a:gd name="connsiteY8" fmla="*/ 955567 h 1254331"/>
                  <a:gd name="connsiteX9" fmla="*/ 561315 w 1837853"/>
                  <a:gd name="connsiteY9" fmla="*/ 1236224 h 1254331"/>
                  <a:gd name="connsiteX10" fmla="*/ 18107 w 1837853"/>
                  <a:gd name="connsiteY10" fmla="*/ 1254331 h 1254331"/>
                  <a:gd name="connsiteX11" fmla="*/ 0 w 1837853"/>
                  <a:gd name="connsiteY11" fmla="*/ 502893 h 1254331"/>
                  <a:gd name="connsiteX0" fmla="*/ 0 w 1837853"/>
                  <a:gd name="connsiteY0" fmla="*/ 502893 h 1444454"/>
                  <a:gd name="connsiteX1" fmla="*/ 262550 w 1837853"/>
                  <a:gd name="connsiteY1" fmla="*/ 493840 h 1444454"/>
                  <a:gd name="connsiteX2" fmla="*/ 697117 w 1837853"/>
                  <a:gd name="connsiteY2" fmla="*/ 68327 h 1444454"/>
                  <a:gd name="connsiteX3" fmla="*/ 1285593 w 1837853"/>
                  <a:gd name="connsiteY3" fmla="*/ 14006 h 1444454"/>
                  <a:gd name="connsiteX4" fmla="*/ 1837853 w 1837853"/>
                  <a:gd name="connsiteY4" fmla="*/ 521001 h 1444454"/>
                  <a:gd name="connsiteX5" fmla="*/ 1674891 w 1837853"/>
                  <a:gd name="connsiteY5" fmla="*/ 638695 h 1444454"/>
                  <a:gd name="connsiteX6" fmla="*/ 1195056 w 1837853"/>
                  <a:gd name="connsiteY6" fmla="*/ 457627 h 1444454"/>
                  <a:gd name="connsiteX7" fmla="*/ 959667 w 1837853"/>
                  <a:gd name="connsiteY7" fmla="*/ 539107 h 1444454"/>
                  <a:gd name="connsiteX8" fmla="*/ 923453 w 1837853"/>
                  <a:gd name="connsiteY8" fmla="*/ 955567 h 1444454"/>
                  <a:gd name="connsiteX9" fmla="*/ 561315 w 1837853"/>
                  <a:gd name="connsiteY9" fmla="*/ 1236224 h 1444454"/>
                  <a:gd name="connsiteX10" fmla="*/ 18107 w 1837853"/>
                  <a:gd name="connsiteY10" fmla="*/ 1444454 h 1444454"/>
                  <a:gd name="connsiteX11" fmla="*/ 0 w 1837853"/>
                  <a:gd name="connsiteY11" fmla="*/ 502893 h 1444454"/>
                  <a:gd name="connsiteX0" fmla="*/ 0 w 1837853"/>
                  <a:gd name="connsiteY0" fmla="*/ 502893 h 1444454"/>
                  <a:gd name="connsiteX1" fmla="*/ 262550 w 1837853"/>
                  <a:gd name="connsiteY1" fmla="*/ 493840 h 1444454"/>
                  <a:gd name="connsiteX2" fmla="*/ 697117 w 1837853"/>
                  <a:gd name="connsiteY2" fmla="*/ 68327 h 1444454"/>
                  <a:gd name="connsiteX3" fmla="*/ 1285593 w 1837853"/>
                  <a:gd name="connsiteY3" fmla="*/ 14006 h 1444454"/>
                  <a:gd name="connsiteX4" fmla="*/ 1837853 w 1837853"/>
                  <a:gd name="connsiteY4" fmla="*/ 521001 h 1444454"/>
                  <a:gd name="connsiteX5" fmla="*/ 1674891 w 1837853"/>
                  <a:gd name="connsiteY5" fmla="*/ 638695 h 1444454"/>
                  <a:gd name="connsiteX6" fmla="*/ 1195056 w 1837853"/>
                  <a:gd name="connsiteY6" fmla="*/ 457627 h 1444454"/>
                  <a:gd name="connsiteX7" fmla="*/ 959667 w 1837853"/>
                  <a:gd name="connsiteY7" fmla="*/ 539107 h 1444454"/>
                  <a:gd name="connsiteX8" fmla="*/ 923453 w 1837853"/>
                  <a:gd name="connsiteY8" fmla="*/ 955567 h 1444454"/>
                  <a:gd name="connsiteX9" fmla="*/ 561315 w 1837853"/>
                  <a:gd name="connsiteY9" fmla="*/ 1344865 h 1444454"/>
                  <a:gd name="connsiteX10" fmla="*/ 18107 w 1837853"/>
                  <a:gd name="connsiteY10" fmla="*/ 1444454 h 1444454"/>
                  <a:gd name="connsiteX11" fmla="*/ 0 w 1837853"/>
                  <a:gd name="connsiteY11" fmla="*/ 502893 h 1444454"/>
                  <a:gd name="connsiteX0" fmla="*/ 0 w 1973655"/>
                  <a:gd name="connsiteY0" fmla="*/ 521000 h 1444454"/>
                  <a:gd name="connsiteX1" fmla="*/ 398352 w 1973655"/>
                  <a:gd name="connsiteY1" fmla="*/ 493840 h 1444454"/>
                  <a:gd name="connsiteX2" fmla="*/ 832919 w 1973655"/>
                  <a:gd name="connsiteY2" fmla="*/ 68327 h 1444454"/>
                  <a:gd name="connsiteX3" fmla="*/ 1421395 w 1973655"/>
                  <a:gd name="connsiteY3" fmla="*/ 14006 h 1444454"/>
                  <a:gd name="connsiteX4" fmla="*/ 1973655 w 1973655"/>
                  <a:gd name="connsiteY4" fmla="*/ 521001 h 1444454"/>
                  <a:gd name="connsiteX5" fmla="*/ 1810693 w 1973655"/>
                  <a:gd name="connsiteY5" fmla="*/ 638695 h 1444454"/>
                  <a:gd name="connsiteX6" fmla="*/ 1330858 w 1973655"/>
                  <a:gd name="connsiteY6" fmla="*/ 457627 h 1444454"/>
                  <a:gd name="connsiteX7" fmla="*/ 1095469 w 1973655"/>
                  <a:gd name="connsiteY7" fmla="*/ 539107 h 1444454"/>
                  <a:gd name="connsiteX8" fmla="*/ 1059255 w 1973655"/>
                  <a:gd name="connsiteY8" fmla="*/ 955567 h 1444454"/>
                  <a:gd name="connsiteX9" fmla="*/ 697117 w 1973655"/>
                  <a:gd name="connsiteY9" fmla="*/ 1344865 h 1444454"/>
                  <a:gd name="connsiteX10" fmla="*/ 153909 w 1973655"/>
                  <a:gd name="connsiteY10" fmla="*/ 1444454 h 1444454"/>
                  <a:gd name="connsiteX11" fmla="*/ 0 w 1973655"/>
                  <a:gd name="connsiteY11" fmla="*/ 521000 h 1444454"/>
                  <a:gd name="connsiteX0" fmla="*/ 0 w 1973655"/>
                  <a:gd name="connsiteY0" fmla="*/ 521000 h 1471614"/>
                  <a:gd name="connsiteX1" fmla="*/ 398352 w 1973655"/>
                  <a:gd name="connsiteY1" fmla="*/ 493840 h 1471614"/>
                  <a:gd name="connsiteX2" fmla="*/ 832919 w 1973655"/>
                  <a:gd name="connsiteY2" fmla="*/ 68327 h 1471614"/>
                  <a:gd name="connsiteX3" fmla="*/ 1421395 w 1973655"/>
                  <a:gd name="connsiteY3" fmla="*/ 14006 h 1471614"/>
                  <a:gd name="connsiteX4" fmla="*/ 1973655 w 1973655"/>
                  <a:gd name="connsiteY4" fmla="*/ 521001 h 1471614"/>
                  <a:gd name="connsiteX5" fmla="*/ 1810693 w 1973655"/>
                  <a:gd name="connsiteY5" fmla="*/ 638695 h 1471614"/>
                  <a:gd name="connsiteX6" fmla="*/ 1330858 w 1973655"/>
                  <a:gd name="connsiteY6" fmla="*/ 457627 h 1471614"/>
                  <a:gd name="connsiteX7" fmla="*/ 1095469 w 1973655"/>
                  <a:gd name="connsiteY7" fmla="*/ 539107 h 1471614"/>
                  <a:gd name="connsiteX8" fmla="*/ 1059255 w 1973655"/>
                  <a:gd name="connsiteY8" fmla="*/ 955567 h 1471614"/>
                  <a:gd name="connsiteX9" fmla="*/ 697117 w 1973655"/>
                  <a:gd name="connsiteY9" fmla="*/ 1344865 h 1471614"/>
                  <a:gd name="connsiteX10" fmla="*/ 18107 w 1973655"/>
                  <a:gd name="connsiteY10" fmla="*/ 1471614 h 1471614"/>
                  <a:gd name="connsiteX11" fmla="*/ 0 w 1973655"/>
                  <a:gd name="connsiteY11" fmla="*/ 521000 h 1471614"/>
                  <a:gd name="connsiteX0" fmla="*/ 9053 w 1955548"/>
                  <a:gd name="connsiteY0" fmla="*/ 521000 h 1471614"/>
                  <a:gd name="connsiteX1" fmla="*/ 380245 w 1955548"/>
                  <a:gd name="connsiteY1" fmla="*/ 493840 h 1471614"/>
                  <a:gd name="connsiteX2" fmla="*/ 814812 w 1955548"/>
                  <a:gd name="connsiteY2" fmla="*/ 68327 h 1471614"/>
                  <a:gd name="connsiteX3" fmla="*/ 1403288 w 1955548"/>
                  <a:gd name="connsiteY3" fmla="*/ 14006 h 1471614"/>
                  <a:gd name="connsiteX4" fmla="*/ 1955548 w 1955548"/>
                  <a:gd name="connsiteY4" fmla="*/ 521001 h 1471614"/>
                  <a:gd name="connsiteX5" fmla="*/ 1792586 w 1955548"/>
                  <a:gd name="connsiteY5" fmla="*/ 638695 h 1471614"/>
                  <a:gd name="connsiteX6" fmla="*/ 1312751 w 1955548"/>
                  <a:gd name="connsiteY6" fmla="*/ 457627 h 1471614"/>
                  <a:gd name="connsiteX7" fmla="*/ 1077362 w 1955548"/>
                  <a:gd name="connsiteY7" fmla="*/ 539107 h 1471614"/>
                  <a:gd name="connsiteX8" fmla="*/ 1041148 w 1955548"/>
                  <a:gd name="connsiteY8" fmla="*/ 955567 h 1471614"/>
                  <a:gd name="connsiteX9" fmla="*/ 679010 w 1955548"/>
                  <a:gd name="connsiteY9" fmla="*/ 1344865 h 1471614"/>
                  <a:gd name="connsiteX10" fmla="*/ 0 w 1955548"/>
                  <a:gd name="connsiteY10" fmla="*/ 1471614 h 1471614"/>
                  <a:gd name="connsiteX11" fmla="*/ 9053 w 1955548"/>
                  <a:gd name="connsiteY11" fmla="*/ 521000 h 1471614"/>
                  <a:gd name="connsiteX0" fmla="*/ 9053 w 1955548"/>
                  <a:gd name="connsiteY0" fmla="*/ 521000 h 1471614"/>
                  <a:gd name="connsiteX1" fmla="*/ 334978 w 1955548"/>
                  <a:gd name="connsiteY1" fmla="*/ 421413 h 1471614"/>
                  <a:gd name="connsiteX2" fmla="*/ 814812 w 1955548"/>
                  <a:gd name="connsiteY2" fmla="*/ 68327 h 1471614"/>
                  <a:gd name="connsiteX3" fmla="*/ 1403288 w 1955548"/>
                  <a:gd name="connsiteY3" fmla="*/ 14006 h 1471614"/>
                  <a:gd name="connsiteX4" fmla="*/ 1955548 w 1955548"/>
                  <a:gd name="connsiteY4" fmla="*/ 521001 h 1471614"/>
                  <a:gd name="connsiteX5" fmla="*/ 1792586 w 1955548"/>
                  <a:gd name="connsiteY5" fmla="*/ 638695 h 1471614"/>
                  <a:gd name="connsiteX6" fmla="*/ 1312751 w 1955548"/>
                  <a:gd name="connsiteY6" fmla="*/ 457627 h 1471614"/>
                  <a:gd name="connsiteX7" fmla="*/ 1077362 w 1955548"/>
                  <a:gd name="connsiteY7" fmla="*/ 539107 h 1471614"/>
                  <a:gd name="connsiteX8" fmla="*/ 1041148 w 1955548"/>
                  <a:gd name="connsiteY8" fmla="*/ 955567 h 1471614"/>
                  <a:gd name="connsiteX9" fmla="*/ 679010 w 1955548"/>
                  <a:gd name="connsiteY9" fmla="*/ 1344865 h 1471614"/>
                  <a:gd name="connsiteX10" fmla="*/ 0 w 1955548"/>
                  <a:gd name="connsiteY10" fmla="*/ 1471614 h 1471614"/>
                  <a:gd name="connsiteX11" fmla="*/ 9053 w 1955548"/>
                  <a:gd name="connsiteY11" fmla="*/ 521000 h 1471614"/>
                  <a:gd name="connsiteX0" fmla="*/ 9053 w 1955548"/>
                  <a:gd name="connsiteY0" fmla="*/ 521000 h 1471614"/>
                  <a:gd name="connsiteX1" fmla="*/ 253497 w 1955548"/>
                  <a:gd name="connsiteY1" fmla="*/ 502894 h 1471614"/>
                  <a:gd name="connsiteX2" fmla="*/ 814812 w 1955548"/>
                  <a:gd name="connsiteY2" fmla="*/ 68327 h 1471614"/>
                  <a:gd name="connsiteX3" fmla="*/ 1403288 w 1955548"/>
                  <a:gd name="connsiteY3" fmla="*/ 14006 h 1471614"/>
                  <a:gd name="connsiteX4" fmla="*/ 1955548 w 1955548"/>
                  <a:gd name="connsiteY4" fmla="*/ 521001 h 1471614"/>
                  <a:gd name="connsiteX5" fmla="*/ 1792586 w 1955548"/>
                  <a:gd name="connsiteY5" fmla="*/ 638695 h 1471614"/>
                  <a:gd name="connsiteX6" fmla="*/ 1312751 w 1955548"/>
                  <a:gd name="connsiteY6" fmla="*/ 457627 h 1471614"/>
                  <a:gd name="connsiteX7" fmla="*/ 1077362 w 1955548"/>
                  <a:gd name="connsiteY7" fmla="*/ 539107 h 1471614"/>
                  <a:gd name="connsiteX8" fmla="*/ 1041148 w 1955548"/>
                  <a:gd name="connsiteY8" fmla="*/ 955567 h 1471614"/>
                  <a:gd name="connsiteX9" fmla="*/ 679010 w 1955548"/>
                  <a:gd name="connsiteY9" fmla="*/ 1344865 h 1471614"/>
                  <a:gd name="connsiteX10" fmla="*/ 0 w 1955548"/>
                  <a:gd name="connsiteY10" fmla="*/ 1471614 h 1471614"/>
                  <a:gd name="connsiteX11" fmla="*/ 9053 w 1955548"/>
                  <a:gd name="connsiteY11" fmla="*/ 521000 h 1471614"/>
                  <a:gd name="connsiteX0" fmla="*/ 9053 w 1955548"/>
                  <a:gd name="connsiteY0" fmla="*/ 521000 h 1344966"/>
                  <a:gd name="connsiteX1" fmla="*/ 253497 w 1955548"/>
                  <a:gd name="connsiteY1" fmla="*/ 502894 h 1344966"/>
                  <a:gd name="connsiteX2" fmla="*/ 814812 w 1955548"/>
                  <a:gd name="connsiteY2" fmla="*/ 68327 h 1344966"/>
                  <a:gd name="connsiteX3" fmla="*/ 1403288 w 1955548"/>
                  <a:gd name="connsiteY3" fmla="*/ 14006 h 1344966"/>
                  <a:gd name="connsiteX4" fmla="*/ 1955548 w 1955548"/>
                  <a:gd name="connsiteY4" fmla="*/ 521001 h 1344966"/>
                  <a:gd name="connsiteX5" fmla="*/ 1792586 w 1955548"/>
                  <a:gd name="connsiteY5" fmla="*/ 638695 h 1344966"/>
                  <a:gd name="connsiteX6" fmla="*/ 1312751 w 1955548"/>
                  <a:gd name="connsiteY6" fmla="*/ 457627 h 1344966"/>
                  <a:gd name="connsiteX7" fmla="*/ 1077362 w 1955548"/>
                  <a:gd name="connsiteY7" fmla="*/ 539107 h 1344966"/>
                  <a:gd name="connsiteX8" fmla="*/ 1041148 w 1955548"/>
                  <a:gd name="connsiteY8" fmla="*/ 955567 h 1344966"/>
                  <a:gd name="connsiteX9" fmla="*/ 679010 w 1955548"/>
                  <a:gd name="connsiteY9" fmla="*/ 1344865 h 1344966"/>
                  <a:gd name="connsiteX10" fmla="*/ 0 w 1955548"/>
                  <a:gd name="connsiteY10" fmla="*/ 1299462 h 1344966"/>
                  <a:gd name="connsiteX11" fmla="*/ 9053 w 1955548"/>
                  <a:gd name="connsiteY11" fmla="*/ 521000 h 1344966"/>
                  <a:gd name="connsiteX0" fmla="*/ 9053 w 1955548"/>
                  <a:gd name="connsiteY0" fmla="*/ 521000 h 1393064"/>
                  <a:gd name="connsiteX1" fmla="*/ 253497 w 1955548"/>
                  <a:gd name="connsiteY1" fmla="*/ 502894 h 1393064"/>
                  <a:gd name="connsiteX2" fmla="*/ 814812 w 1955548"/>
                  <a:gd name="connsiteY2" fmla="*/ 68327 h 1393064"/>
                  <a:gd name="connsiteX3" fmla="*/ 1403288 w 1955548"/>
                  <a:gd name="connsiteY3" fmla="*/ 14006 h 1393064"/>
                  <a:gd name="connsiteX4" fmla="*/ 1955548 w 1955548"/>
                  <a:gd name="connsiteY4" fmla="*/ 521001 h 1393064"/>
                  <a:gd name="connsiteX5" fmla="*/ 1792586 w 1955548"/>
                  <a:gd name="connsiteY5" fmla="*/ 638695 h 1393064"/>
                  <a:gd name="connsiteX6" fmla="*/ 1312751 w 1955548"/>
                  <a:gd name="connsiteY6" fmla="*/ 457627 h 1393064"/>
                  <a:gd name="connsiteX7" fmla="*/ 1077362 w 1955548"/>
                  <a:gd name="connsiteY7" fmla="*/ 539107 h 1393064"/>
                  <a:gd name="connsiteX8" fmla="*/ 1041148 w 1955548"/>
                  <a:gd name="connsiteY8" fmla="*/ 955567 h 1393064"/>
                  <a:gd name="connsiteX9" fmla="*/ 679010 w 1955548"/>
                  <a:gd name="connsiteY9" fmla="*/ 1344865 h 1393064"/>
                  <a:gd name="connsiteX10" fmla="*/ 0 w 1955548"/>
                  <a:gd name="connsiteY10" fmla="*/ 1299462 h 1393064"/>
                  <a:gd name="connsiteX11" fmla="*/ 9053 w 1955548"/>
                  <a:gd name="connsiteY11" fmla="*/ 521000 h 1393064"/>
                  <a:gd name="connsiteX0" fmla="*/ 9053 w 1955548"/>
                  <a:gd name="connsiteY0" fmla="*/ 521000 h 1393065"/>
                  <a:gd name="connsiteX1" fmla="*/ 253497 w 1955548"/>
                  <a:gd name="connsiteY1" fmla="*/ 502894 h 1393065"/>
                  <a:gd name="connsiteX2" fmla="*/ 814812 w 1955548"/>
                  <a:gd name="connsiteY2" fmla="*/ 68327 h 1393065"/>
                  <a:gd name="connsiteX3" fmla="*/ 1403288 w 1955548"/>
                  <a:gd name="connsiteY3" fmla="*/ 14006 h 1393065"/>
                  <a:gd name="connsiteX4" fmla="*/ 1955548 w 1955548"/>
                  <a:gd name="connsiteY4" fmla="*/ 521001 h 1393065"/>
                  <a:gd name="connsiteX5" fmla="*/ 1792586 w 1955548"/>
                  <a:gd name="connsiteY5" fmla="*/ 638695 h 1393065"/>
                  <a:gd name="connsiteX6" fmla="*/ 1312751 w 1955548"/>
                  <a:gd name="connsiteY6" fmla="*/ 457627 h 1393065"/>
                  <a:gd name="connsiteX7" fmla="*/ 1077362 w 1955548"/>
                  <a:gd name="connsiteY7" fmla="*/ 539107 h 1393065"/>
                  <a:gd name="connsiteX8" fmla="*/ 1041148 w 1955548"/>
                  <a:gd name="connsiteY8" fmla="*/ 955567 h 1393065"/>
                  <a:gd name="connsiteX9" fmla="*/ 679010 w 1955548"/>
                  <a:gd name="connsiteY9" fmla="*/ 1344865 h 1393065"/>
                  <a:gd name="connsiteX10" fmla="*/ 0 w 1955548"/>
                  <a:gd name="connsiteY10" fmla="*/ 1299462 h 1393065"/>
                  <a:gd name="connsiteX11" fmla="*/ 9053 w 1955548"/>
                  <a:gd name="connsiteY11" fmla="*/ 521000 h 1393065"/>
                  <a:gd name="connsiteX0" fmla="*/ 9053 w 1955548"/>
                  <a:gd name="connsiteY0" fmla="*/ 521000 h 1374424"/>
                  <a:gd name="connsiteX1" fmla="*/ 253497 w 1955548"/>
                  <a:gd name="connsiteY1" fmla="*/ 502894 h 1374424"/>
                  <a:gd name="connsiteX2" fmla="*/ 814812 w 1955548"/>
                  <a:gd name="connsiteY2" fmla="*/ 68327 h 1374424"/>
                  <a:gd name="connsiteX3" fmla="*/ 1403288 w 1955548"/>
                  <a:gd name="connsiteY3" fmla="*/ 14006 h 1374424"/>
                  <a:gd name="connsiteX4" fmla="*/ 1955548 w 1955548"/>
                  <a:gd name="connsiteY4" fmla="*/ 521001 h 1374424"/>
                  <a:gd name="connsiteX5" fmla="*/ 1792586 w 1955548"/>
                  <a:gd name="connsiteY5" fmla="*/ 638695 h 1374424"/>
                  <a:gd name="connsiteX6" fmla="*/ 1312751 w 1955548"/>
                  <a:gd name="connsiteY6" fmla="*/ 457627 h 1374424"/>
                  <a:gd name="connsiteX7" fmla="*/ 1077362 w 1955548"/>
                  <a:gd name="connsiteY7" fmla="*/ 539107 h 1374424"/>
                  <a:gd name="connsiteX8" fmla="*/ 1041148 w 1955548"/>
                  <a:gd name="connsiteY8" fmla="*/ 955567 h 1374424"/>
                  <a:gd name="connsiteX9" fmla="*/ 679010 w 1955548"/>
                  <a:gd name="connsiteY9" fmla="*/ 1344865 h 1374424"/>
                  <a:gd name="connsiteX10" fmla="*/ 0 w 1955548"/>
                  <a:gd name="connsiteY10" fmla="*/ 1299462 h 1374424"/>
                  <a:gd name="connsiteX11" fmla="*/ 9053 w 1955548"/>
                  <a:gd name="connsiteY11" fmla="*/ 521000 h 1374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55548" h="1374424">
                    <a:moveTo>
                      <a:pt x="9053" y="521000"/>
                    </a:moveTo>
                    <a:lnTo>
                      <a:pt x="253497" y="502894"/>
                    </a:lnTo>
                    <a:cubicBezTo>
                      <a:pt x="425513" y="478751"/>
                      <a:pt x="679009" y="119631"/>
                      <a:pt x="814812" y="68327"/>
                    </a:cubicBezTo>
                    <a:cubicBezTo>
                      <a:pt x="1023042" y="26078"/>
                      <a:pt x="1339914" y="-25226"/>
                      <a:pt x="1403288" y="14006"/>
                    </a:cubicBezTo>
                    <a:lnTo>
                      <a:pt x="1955548" y="521001"/>
                    </a:lnTo>
                    <a:lnTo>
                      <a:pt x="1792586" y="638695"/>
                    </a:lnTo>
                    <a:cubicBezTo>
                      <a:pt x="1520982" y="708105"/>
                      <a:pt x="1394232" y="533073"/>
                      <a:pt x="1312751" y="457627"/>
                    </a:cubicBezTo>
                    <a:lnTo>
                      <a:pt x="1077362" y="539107"/>
                    </a:lnTo>
                    <a:cubicBezTo>
                      <a:pt x="1104522" y="723194"/>
                      <a:pt x="1068309" y="816747"/>
                      <a:pt x="1041148" y="955567"/>
                    </a:cubicBezTo>
                    <a:cubicBezTo>
                      <a:pt x="998900" y="1085333"/>
                      <a:pt x="860473" y="1329383"/>
                      <a:pt x="679010" y="1344865"/>
                    </a:cubicBezTo>
                    <a:cubicBezTo>
                      <a:pt x="452673" y="1426567"/>
                      <a:pt x="226337" y="1314596"/>
                      <a:pt x="0" y="1299462"/>
                    </a:cubicBezTo>
                    <a:cubicBezTo>
                      <a:pt x="3018" y="982591"/>
                      <a:pt x="6035" y="837871"/>
                      <a:pt x="9053" y="52100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Freeform: Shape 366">
                <a:extLst>
                  <a:ext uri="{FF2B5EF4-FFF2-40B4-BE49-F238E27FC236}">
                    <a16:creationId xmlns:a16="http://schemas.microsoft.com/office/drawing/2014/main" id="{6559BEF6-FA13-44C3-82D7-EF18EE542753}"/>
                  </a:ext>
                </a:extLst>
              </p:cNvPr>
              <p:cNvSpPr/>
              <p:nvPr/>
            </p:nvSpPr>
            <p:spPr>
              <a:xfrm rot="2490143" flipH="1" flipV="1">
                <a:off x="5665557" y="2460963"/>
                <a:ext cx="343756" cy="215696"/>
              </a:xfrm>
              <a:custGeom>
                <a:avLst/>
                <a:gdLst>
                  <a:gd name="connsiteX0" fmla="*/ 0 w 299292"/>
                  <a:gd name="connsiteY0" fmla="*/ 166645 h 187796"/>
                  <a:gd name="connsiteX1" fmla="*/ 0 w 299292"/>
                  <a:gd name="connsiteY1" fmla="*/ 166645 h 187796"/>
                  <a:gd name="connsiteX2" fmla="*/ 0 w 299292"/>
                  <a:gd name="connsiteY2" fmla="*/ 166646 h 187796"/>
                  <a:gd name="connsiteX3" fmla="*/ 154884 w 299292"/>
                  <a:gd name="connsiteY3" fmla="*/ 0 h 187796"/>
                  <a:gd name="connsiteX4" fmla="*/ 283247 w 299292"/>
                  <a:gd name="connsiteY4" fmla="*/ 0 h 187796"/>
                  <a:gd name="connsiteX5" fmla="*/ 299292 w 299292"/>
                  <a:gd name="connsiteY5" fmla="*/ 166646 h 187796"/>
                  <a:gd name="connsiteX6" fmla="*/ 298880 w 299292"/>
                  <a:gd name="connsiteY6" fmla="*/ 187796 h 187796"/>
                  <a:gd name="connsiteX7" fmla="*/ 3969 w 299292"/>
                  <a:gd name="connsiteY7" fmla="*/ 187796 h 187796"/>
                  <a:gd name="connsiteX8" fmla="*/ 0 w 299292"/>
                  <a:gd name="connsiteY8" fmla="*/ 166645 h 187796"/>
                  <a:gd name="connsiteX9" fmla="*/ 12172 w 299292"/>
                  <a:gd name="connsiteY9" fmla="*/ 101780 h 187796"/>
                  <a:gd name="connsiteX10" fmla="*/ 154884 w 299292"/>
                  <a:gd name="connsiteY10" fmla="*/ 0 h 187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9292" h="187796">
                    <a:moveTo>
                      <a:pt x="0" y="166645"/>
                    </a:moveTo>
                    <a:lnTo>
                      <a:pt x="0" y="166645"/>
                    </a:lnTo>
                    <a:lnTo>
                      <a:pt x="0" y="166646"/>
                    </a:lnTo>
                    <a:close/>
                    <a:moveTo>
                      <a:pt x="154884" y="0"/>
                    </a:moveTo>
                    <a:lnTo>
                      <a:pt x="283247" y="0"/>
                    </a:lnTo>
                    <a:cubicBezTo>
                      <a:pt x="293944" y="27775"/>
                      <a:pt x="299292" y="97210"/>
                      <a:pt x="299292" y="166646"/>
                    </a:cubicBezTo>
                    <a:lnTo>
                      <a:pt x="298880" y="187796"/>
                    </a:lnTo>
                    <a:lnTo>
                      <a:pt x="3969" y="187796"/>
                    </a:lnTo>
                    <a:lnTo>
                      <a:pt x="0" y="166645"/>
                    </a:lnTo>
                    <a:lnTo>
                      <a:pt x="12172" y="101780"/>
                    </a:lnTo>
                    <a:cubicBezTo>
                      <a:pt x="35684" y="41968"/>
                      <a:pt x="90729" y="0"/>
                      <a:pt x="154884" y="0"/>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70" name="Group 369">
            <a:extLst>
              <a:ext uri="{FF2B5EF4-FFF2-40B4-BE49-F238E27FC236}">
                <a16:creationId xmlns:a16="http://schemas.microsoft.com/office/drawing/2014/main" id="{224D78CE-AB10-4E1A-B198-7614EDA0C1DD}"/>
              </a:ext>
            </a:extLst>
          </p:cNvPr>
          <p:cNvGrpSpPr/>
          <p:nvPr/>
        </p:nvGrpSpPr>
        <p:grpSpPr>
          <a:xfrm rot="16200000">
            <a:off x="2198885" y="158131"/>
            <a:ext cx="233614" cy="1229244"/>
            <a:chOff x="5714992" y="3390901"/>
            <a:chExt cx="388288" cy="2043113"/>
          </a:xfrm>
        </p:grpSpPr>
        <p:sp>
          <p:nvSpPr>
            <p:cNvPr id="371" name="Freeform: Shape 370">
              <a:extLst>
                <a:ext uri="{FF2B5EF4-FFF2-40B4-BE49-F238E27FC236}">
                  <a16:creationId xmlns:a16="http://schemas.microsoft.com/office/drawing/2014/main" id="{6CE5C66B-7186-4A0E-B237-9B7CC570C808}"/>
                </a:ext>
              </a:extLst>
            </p:cNvPr>
            <p:cNvSpPr/>
            <p:nvPr/>
          </p:nvSpPr>
          <p:spPr>
            <a:xfrm>
              <a:off x="5714992" y="3390901"/>
              <a:ext cx="388273" cy="2033585"/>
            </a:xfrm>
            <a:custGeom>
              <a:avLst/>
              <a:gdLst>
                <a:gd name="connsiteX0" fmla="*/ 194137 w 388274"/>
                <a:gd name="connsiteY0" fmla="*/ 0 h 2033587"/>
                <a:gd name="connsiteX1" fmla="*/ 296059 w 388274"/>
                <a:gd name="connsiteY1" fmla="*/ 310619 h 2033587"/>
                <a:gd name="connsiteX2" fmla="*/ 296059 w 388274"/>
                <a:gd name="connsiteY2" fmla="*/ 553291 h 2033587"/>
                <a:gd name="connsiteX3" fmla="*/ 296059 w 388274"/>
                <a:gd name="connsiteY3" fmla="*/ 713454 h 2033587"/>
                <a:gd name="connsiteX4" fmla="*/ 388274 w 388274"/>
                <a:gd name="connsiteY4" fmla="*/ 931858 h 2033587"/>
                <a:gd name="connsiteX5" fmla="*/ 388274 w 388274"/>
                <a:gd name="connsiteY5" fmla="*/ 975539 h 2033587"/>
                <a:gd name="connsiteX6" fmla="*/ 388274 w 388274"/>
                <a:gd name="connsiteY6" fmla="*/ 1917105 h 2033587"/>
                <a:gd name="connsiteX7" fmla="*/ 356727 w 388274"/>
                <a:gd name="connsiteY7" fmla="*/ 1917105 h 2033587"/>
                <a:gd name="connsiteX8" fmla="*/ 356727 w 388274"/>
                <a:gd name="connsiteY8" fmla="*/ 1965639 h 2033587"/>
                <a:gd name="connsiteX9" fmla="*/ 388274 w 388274"/>
                <a:gd name="connsiteY9" fmla="*/ 1965639 h 2033587"/>
                <a:gd name="connsiteX10" fmla="*/ 388274 w 388274"/>
                <a:gd name="connsiteY10" fmla="*/ 2033587 h 2033587"/>
                <a:gd name="connsiteX11" fmla="*/ 0 w 388274"/>
                <a:gd name="connsiteY11" fmla="*/ 2033587 h 2033587"/>
                <a:gd name="connsiteX12" fmla="*/ 0 w 388274"/>
                <a:gd name="connsiteY12" fmla="*/ 1965639 h 2033587"/>
                <a:gd name="connsiteX13" fmla="*/ 31548 w 388274"/>
                <a:gd name="connsiteY13" fmla="*/ 1965639 h 2033587"/>
                <a:gd name="connsiteX14" fmla="*/ 31548 w 388274"/>
                <a:gd name="connsiteY14" fmla="*/ 1917105 h 2033587"/>
                <a:gd name="connsiteX15" fmla="*/ 0 w 388274"/>
                <a:gd name="connsiteY15" fmla="*/ 1917105 h 2033587"/>
                <a:gd name="connsiteX16" fmla="*/ 0 w 388274"/>
                <a:gd name="connsiteY16" fmla="*/ 975539 h 2033587"/>
                <a:gd name="connsiteX17" fmla="*/ 0 w 388274"/>
                <a:gd name="connsiteY17" fmla="*/ 931858 h 2033587"/>
                <a:gd name="connsiteX18" fmla="*/ 92215 w 388274"/>
                <a:gd name="connsiteY18" fmla="*/ 713454 h 2033587"/>
                <a:gd name="connsiteX19" fmla="*/ 92215 w 388274"/>
                <a:gd name="connsiteY19" fmla="*/ 553291 h 2033587"/>
                <a:gd name="connsiteX20" fmla="*/ 92215 w 388274"/>
                <a:gd name="connsiteY20" fmla="*/ 310619 h 2033587"/>
                <a:gd name="connsiteX21" fmla="*/ 194137 w 388274"/>
                <a:gd name="connsiteY21" fmla="*/ 0 h 2033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8274" h="2033587">
                  <a:moveTo>
                    <a:pt x="194137" y="0"/>
                  </a:moveTo>
                  <a:cubicBezTo>
                    <a:pt x="250437" y="0"/>
                    <a:pt x="296059" y="254320"/>
                    <a:pt x="296059" y="310619"/>
                  </a:cubicBezTo>
                  <a:lnTo>
                    <a:pt x="296059" y="553291"/>
                  </a:lnTo>
                  <a:lnTo>
                    <a:pt x="296059" y="713454"/>
                  </a:lnTo>
                  <a:cubicBezTo>
                    <a:pt x="343623" y="798389"/>
                    <a:pt x="378567" y="882353"/>
                    <a:pt x="388274" y="931858"/>
                  </a:cubicBezTo>
                  <a:lnTo>
                    <a:pt x="388274" y="975539"/>
                  </a:lnTo>
                  <a:lnTo>
                    <a:pt x="388274" y="1917105"/>
                  </a:lnTo>
                  <a:lnTo>
                    <a:pt x="356727" y="1917105"/>
                  </a:lnTo>
                  <a:lnTo>
                    <a:pt x="356727" y="1965639"/>
                  </a:lnTo>
                  <a:lnTo>
                    <a:pt x="388274" y="1965639"/>
                  </a:lnTo>
                  <a:lnTo>
                    <a:pt x="388274" y="2033587"/>
                  </a:lnTo>
                  <a:lnTo>
                    <a:pt x="0" y="2033587"/>
                  </a:lnTo>
                  <a:lnTo>
                    <a:pt x="0" y="1965639"/>
                  </a:lnTo>
                  <a:lnTo>
                    <a:pt x="31548" y="1965639"/>
                  </a:lnTo>
                  <a:lnTo>
                    <a:pt x="31548" y="1917105"/>
                  </a:lnTo>
                  <a:lnTo>
                    <a:pt x="0" y="1917105"/>
                  </a:lnTo>
                  <a:lnTo>
                    <a:pt x="0" y="975539"/>
                  </a:lnTo>
                  <a:lnTo>
                    <a:pt x="0" y="931858"/>
                  </a:lnTo>
                  <a:cubicBezTo>
                    <a:pt x="11648" y="877015"/>
                    <a:pt x="49020" y="791109"/>
                    <a:pt x="92215" y="713454"/>
                  </a:cubicBezTo>
                  <a:lnTo>
                    <a:pt x="92215" y="553291"/>
                  </a:lnTo>
                  <a:lnTo>
                    <a:pt x="92215" y="310619"/>
                  </a:lnTo>
                  <a:cubicBezTo>
                    <a:pt x="92215" y="254320"/>
                    <a:pt x="137837" y="0"/>
                    <a:pt x="194137" y="0"/>
                  </a:cubicBezTo>
                  <a:close/>
                </a:path>
              </a:pathLst>
            </a:custGeom>
            <a:solidFill>
              <a:schemeClr val="accent3"/>
            </a:solidFill>
            <a:ln w="9525" cap="flat">
              <a:noFill/>
              <a:prstDash val="solid"/>
              <a:miter/>
            </a:ln>
          </p:spPr>
          <p:txBody>
            <a:bodyPr rtlCol="0" anchor="ctr"/>
            <a:lstStyle/>
            <a:p>
              <a:endParaRPr lang="en-US"/>
            </a:p>
          </p:txBody>
        </p:sp>
        <p:sp>
          <p:nvSpPr>
            <p:cNvPr id="372" name="Freeform: Shape 371">
              <a:extLst>
                <a:ext uri="{FF2B5EF4-FFF2-40B4-BE49-F238E27FC236}">
                  <a16:creationId xmlns:a16="http://schemas.microsoft.com/office/drawing/2014/main" id="{F8EBF9BB-C9E6-4FB1-83ED-CC76D3E49DCF}"/>
                </a:ext>
              </a:extLst>
            </p:cNvPr>
            <p:cNvSpPr/>
            <p:nvPr/>
          </p:nvSpPr>
          <p:spPr>
            <a:xfrm>
              <a:off x="5757710" y="3402548"/>
              <a:ext cx="145603" cy="1902544"/>
            </a:xfrm>
            <a:custGeom>
              <a:avLst/>
              <a:gdLst>
                <a:gd name="connsiteX0" fmla="*/ 219075 w 285750"/>
                <a:gd name="connsiteY0" fmla="*/ 586740 h 3733800"/>
                <a:gd name="connsiteX1" fmla="*/ 285750 w 285750"/>
                <a:gd name="connsiteY1" fmla="*/ 23813 h 3733800"/>
                <a:gd name="connsiteX2" fmla="*/ 292418 w 285750"/>
                <a:gd name="connsiteY2" fmla="*/ 0 h 3733800"/>
                <a:gd name="connsiteX3" fmla="*/ 180975 w 285750"/>
                <a:gd name="connsiteY3" fmla="*/ 586740 h 3733800"/>
                <a:gd name="connsiteX4" fmla="*/ 180975 w 285750"/>
                <a:gd name="connsiteY4" fmla="*/ 1062990 h 3733800"/>
                <a:gd name="connsiteX5" fmla="*/ 180975 w 285750"/>
                <a:gd name="connsiteY5" fmla="*/ 1377315 h 3733800"/>
                <a:gd name="connsiteX6" fmla="*/ 0 w 285750"/>
                <a:gd name="connsiteY6" fmla="*/ 1805940 h 3733800"/>
                <a:gd name="connsiteX7" fmla="*/ 0 w 285750"/>
                <a:gd name="connsiteY7" fmla="*/ 1891665 h 3733800"/>
                <a:gd name="connsiteX8" fmla="*/ 0 w 285750"/>
                <a:gd name="connsiteY8" fmla="*/ 3739515 h 3733800"/>
                <a:gd name="connsiteX9" fmla="*/ 76200 w 285750"/>
                <a:gd name="connsiteY9" fmla="*/ 3739515 h 3733800"/>
                <a:gd name="connsiteX10" fmla="*/ 76200 w 285750"/>
                <a:gd name="connsiteY10" fmla="*/ 1891665 h 3733800"/>
                <a:gd name="connsiteX11" fmla="*/ 76200 w 285750"/>
                <a:gd name="connsiteY11" fmla="*/ 1805940 h 3733800"/>
                <a:gd name="connsiteX12" fmla="*/ 257175 w 285750"/>
                <a:gd name="connsiteY12" fmla="*/ 1377315 h 3733800"/>
                <a:gd name="connsiteX13" fmla="*/ 247650 w 285750"/>
                <a:gd name="connsiteY13" fmla="*/ 1062990 h 3733800"/>
                <a:gd name="connsiteX14" fmla="*/ 219075 w 285750"/>
                <a:gd name="connsiteY14" fmla="*/ 586740 h 3733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5750" h="3733800">
                  <a:moveTo>
                    <a:pt x="219075" y="586740"/>
                  </a:moveTo>
                  <a:cubicBezTo>
                    <a:pt x="219075" y="496253"/>
                    <a:pt x="210503" y="176213"/>
                    <a:pt x="285750" y="23813"/>
                  </a:cubicBezTo>
                  <a:lnTo>
                    <a:pt x="292418" y="0"/>
                  </a:lnTo>
                  <a:cubicBezTo>
                    <a:pt x="211455" y="128587"/>
                    <a:pt x="180975" y="488633"/>
                    <a:pt x="180975" y="586740"/>
                  </a:cubicBezTo>
                  <a:lnTo>
                    <a:pt x="180975" y="1062990"/>
                  </a:lnTo>
                  <a:lnTo>
                    <a:pt x="180975" y="1377315"/>
                  </a:lnTo>
                  <a:cubicBezTo>
                    <a:pt x="96202" y="1529715"/>
                    <a:pt x="22860" y="1698308"/>
                    <a:pt x="0" y="1805940"/>
                  </a:cubicBezTo>
                  <a:lnTo>
                    <a:pt x="0" y="1891665"/>
                  </a:lnTo>
                  <a:lnTo>
                    <a:pt x="0" y="3739515"/>
                  </a:lnTo>
                  <a:lnTo>
                    <a:pt x="76200" y="3739515"/>
                  </a:lnTo>
                  <a:lnTo>
                    <a:pt x="76200" y="1891665"/>
                  </a:lnTo>
                  <a:lnTo>
                    <a:pt x="76200" y="1805940"/>
                  </a:lnTo>
                  <a:cubicBezTo>
                    <a:pt x="99060" y="1698308"/>
                    <a:pt x="172403" y="1529715"/>
                    <a:pt x="257175" y="1377315"/>
                  </a:cubicBezTo>
                  <a:lnTo>
                    <a:pt x="247650" y="1062990"/>
                  </a:lnTo>
                  <a:lnTo>
                    <a:pt x="219075" y="586740"/>
                  </a:lnTo>
                  <a:close/>
                </a:path>
              </a:pathLst>
            </a:custGeom>
            <a:solidFill>
              <a:srgbClr val="FFFFFF"/>
            </a:solidFill>
            <a:ln w="9525" cap="flat">
              <a:noFill/>
              <a:prstDash val="solid"/>
              <a:miter/>
            </a:ln>
          </p:spPr>
          <p:txBody>
            <a:bodyPr rtlCol="0" anchor="ctr"/>
            <a:lstStyle/>
            <a:p>
              <a:endParaRPr lang="en-US" dirty="0"/>
            </a:p>
          </p:txBody>
        </p:sp>
        <p:sp>
          <p:nvSpPr>
            <p:cNvPr id="373" name="Freeform: Shape 372">
              <a:extLst>
                <a:ext uri="{FF2B5EF4-FFF2-40B4-BE49-F238E27FC236}">
                  <a16:creationId xmlns:a16="http://schemas.microsoft.com/office/drawing/2014/main" id="{630ACD31-72D1-4A2C-9710-BBBC8D5D62E8}"/>
                </a:ext>
              </a:extLst>
            </p:cNvPr>
            <p:cNvSpPr/>
            <p:nvPr/>
          </p:nvSpPr>
          <p:spPr>
            <a:xfrm>
              <a:off x="5807215" y="3926075"/>
              <a:ext cx="198990" cy="9144"/>
            </a:xfrm>
            <a:custGeom>
              <a:avLst/>
              <a:gdLst>
                <a:gd name="connsiteX0" fmla="*/ 0 w 390525"/>
                <a:gd name="connsiteY0" fmla="*/ 0 h 38100"/>
                <a:gd name="connsiteX1" fmla="*/ 399098 w 390525"/>
                <a:gd name="connsiteY1" fmla="*/ 0 h 38100"/>
                <a:gd name="connsiteX2" fmla="*/ 399098 w 390525"/>
                <a:gd name="connsiteY2" fmla="*/ 40958 h 38100"/>
                <a:gd name="connsiteX3" fmla="*/ 0 w 390525"/>
                <a:gd name="connsiteY3" fmla="*/ 40958 h 38100"/>
              </a:gdLst>
              <a:ahLst/>
              <a:cxnLst>
                <a:cxn ang="0">
                  <a:pos x="connsiteX0" y="connsiteY0"/>
                </a:cxn>
                <a:cxn ang="0">
                  <a:pos x="connsiteX1" y="connsiteY1"/>
                </a:cxn>
                <a:cxn ang="0">
                  <a:pos x="connsiteX2" y="connsiteY2"/>
                </a:cxn>
                <a:cxn ang="0">
                  <a:pos x="connsiteX3" y="connsiteY3"/>
                </a:cxn>
              </a:cxnLst>
              <a:rect l="l" t="t" r="r" b="b"/>
              <a:pathLst>
                <a:path w="390525" h="38100">
                  <a:moveTo>
                    <a:pt x="0" y="0"/>
                  </a:moveTo>
                  <a:lnTo>
                    <a:pt x="399098" y="0"/>
                  </a:lnTo>
                  <a:lnTo>
                    <a:pt x="399098" y="40958"/>
                  </a:lnTo>
                  <a:lnTo>
                    <a:pt x="0" y="40958"/>
                  </a:lnTo>
                  <a:close/>
                </a:path>
              </a:pathLst>
            </a:custGeom>
            <a:solidFill>
              <a:schemeClr val="accent3">
                <a:lumMod val="75000"/>
              </a:schemeClr>
            </a:solidFill>
            <a:ln w="9525" cap="flat">
              <a:noFill/>
              <a:prstDash val="solid"/>
              <a:miter/>
            </a:ln>
          </p:spPr>
          <p:txBody>
            <a:bodyPr rtlCol="0" anchor="ctr"/>
            <a:lstStyle/>
            <a:p>
              <a:endParaRPr lang="en-US"/>
            </a:p>
          </p:txBody>
        </p:sp>
        <p:sp>
          <p:nvSpPr>
            <p:cNvPr id="374" name="Freeform: Shape 373">
              <a:extLst>
                <a:ext uri="{FF2B5EF4-FFF2-40B4-BE49-F238E27FC236}">
                  <a16:creationId xmlns:a16="http://schemas.microsoft.com/office/drawing/2014/main" id="{5E4C6791-39F3-4FFB-A7F3-AFCA03D353C3}"/>
                </a:ext>
              </a:extLst>
            </p:cNvPr>
            <p:cNvSpPr/>
            <p:nvPr/>
          </p:nvSpPr>
          <p:spPr>
            <a:xfrm>
              <a:off x="5746547" y="5308003"/>
              <a:ext cx="325179" cy="9707"/>
            </a:xfrm>
            <a:custGeom>
              <a:avLst/>
              <a:gdLst>
                <a:gd name="connsiteX0" fmla="*/ 0 w 638175"/>
                <a:gd name="connsiteY0" fmla="*/ 0 h 19050"/>
                <a:gd name="connsiteX1" fmla="*/ 638175 w 638175"/>
                <a:gd name="connsiteY1" fmla="*/ 0 h 19050"/>
                <a:gd name="connsiteX2" fmla="*/ 638175 w 638175"/>
                <a:gd name="connsiteY2" fmla="*/ 21907 h 19050"/>
                <a:gd name="connsiteX3" fmla="*/ 0 w 638175"/>
                <a:gd name="connsiteY3" fmla="*/ 21907 h 19050"/>
              </a:gdLst>
              <a:ahLst/>
              <a:cxnLst>
                <a:cxn ang="0">
                  <a:pos x="connsiteX0" y="connsiteY0"/>
                </a:cxn>
                <a:cxn ang="0">
                  <a:pos x="connsiteX1" y="connsiteY1"/>
                </a:cxn>
                <a:cxn ang="0">
                  <a:pos x="connsiteX2" y="connsiteY2"/>
                </a:cxn>
                <a:cxn ang="0">
                  <a:pos x="connsiteX3" y="connsiteY3"/>
                </a:cxn>
              </a:cxnLst>
              <a:rect l="l" t="t" r="r" b="b"/>
              <a:pathLst>
                <a:path w="638175" h="19050">
                  <a:moveTo>
                    <a:pt x="0" y="0"/>
                  </a:moveTo>
                  <a:lnTo>
                    <a:pt x="638175" y="0"/>
                  </a:lnTo>
                  <a:lnTo>
                    <a:pt x="638175" y="21907"/>
                  </a:lnTo>
                  <a:lnTo>
                    <a:pt x="0" y="21907"/>
                  </a:lnTo>
                  <a:close/>
                </a:path>
              </a:pathLst>
            </a:custGeom>
            <a:solidFill>
              <a:schemeClr val="accent3">
                <a:lumMod val="75000"/>
              </a:schemeClr>
            </a:solidFill>
            <a:ln w="9525" cap="flat">
              <a:noFill/>
              <a:prstDash val="solid"/>
              <a:miter/>
            </a:ln>
          </p:spPr>
          <p:txBody>
            <a:bodyPr rtlCol="0" anchor="ctr"/>
            <a:lstStyle/>
            <a:p>
              <a:endParaRPr lang="en-US"/>
            </a:p>
          </p:txBody>
        </p:sp>
        <p:sp>
          <p:nvSpPr>
            <p:cNvPr id="375" name="Freeform: Shape 374">
              <a:extLst>
                <a:ext uri="{FF2B5EF4-FFF2-40B4-BE49-F238E27FC236}">
                  <a16:creationId xmlns:a16="http://schemas.microsoft.com/office/drawing/2014/main" id="{2D953619-A888-4B05-9CD0-E22595A00CDF}"/>
                </a:ext>
              </a:extLst>
            </p:cNvPr>
            <p:cNvSpPr/>
            <p:nvPr/>
          </p:nvSpPr>
          <p:spPr>
            <a:xfrm>
              <a:off x="5746550" y="5347563"/>
              <a:ext cx="325179" cy="9707"/>
            </a:xfrm>
            <a:custGeom>
              <a:avLst/>
              <a:gdLst>
                <a:gd name="connsiteX0" fmla="*/ 0 w 638175"/>
                <a:gd name="connsiteY0" fmla="*/ 0 h 19050"/>
                <a:gd name="connsiteX1" fmla="*/ 638175 w 638175"/>
                <a:gd name="connsiteY1" fmla="*/ 0 h 19050"/>
                <a:gd name="connsiteX2" fmla="*/ 638175 w 638175"/>
                <a:gd name="connsiteY2" fmla="*/ 21907 h 19050"/>
                <a:gd name="connsiteX3" fmla="*/ 0 w 638175"/>
                <a:gd name="connsiteY3" fmla="*/ 21907 h 19050"/>
              </a:gdLst>
              <a:ahLst/>
              <a:cxnLst>
                <a:cxn ang="0">
                  <a:pos x="connsiteX0" y="connsiteY0"/>
                </a:cxn>
                <a:cxn ang="0">
                  <a:pos x="connsiteX1" y="connsiteY1"/>
                </a:cxn>
                <a:cxn ang="0">
                  <a:pos x="connsiteX2" y="connsiteY2"/>
                </a:cxn>
                <a:cxn ang="0">
                  <a:pos x="connsiteX3" y="connsiteY3"/>
                </a:cxn>
              </a:cxnLst>
              <a:rect l="l" t="t" r="r" b="b"/>
              <a:pathLst>
                <a:path w="638175" h="19050">
                  <a:moveTo>
                    <a:pt x="0" y="0"/>
                  </a:moveTo>
                  <a:lnTo>
                    <a:pt x="638175" y="0"/>
                  </a:lnTo>
                  <a:lnTo>
                    <a:pt x="638175" y="21907"/>
                  </a:lnTo>
                  <a:lnTo>
                    <a:pt x="0" y="21907"/>
                  </a:lnTo>
                  <a:close/>
                </a:path>
              </a:pathLst>
            </a:custGeom>
            <a:solidFill>
              <a:schemeClr val="accent3">
                <a:lumMod val="75000"/>
              </a:schemeClr>
            </a:solidFill>
            <a:ln w="9525" cap="flat">
              <a:noFill/>
              <a:prstDash val="solid"/>
              <a:miter/>
            </a:ln>
          </p:spPr>
          <p:txBody>
            <a:bodyPr rtlCol="0" anchor="ctr"/>
            <a:lstStyle/>
            <a:p>
              <a:endParaRPr lang="en-US"/>
            </a:p>
          </p:txBody>
        </p:sp>
        <p:sp>
          <p:nvSpPr>
            <p:cNvPr id="376" name="Freeform: Shape 375">
              <a:extLst>
                <a:ext uri="{FF2B5EF4-FFF2-40B4-BE49-F238E27FC236}">
                  <a16:creationId xmlns:a16="http://schemas.microsoft.com/office/drawing/2014/main" id="{FFAD98BC-DF24-48F8-90E2-8D25BBD410F7}"/>
                </a:ext>
              </a:extLst>
            </p:cNvPr>
            <p:cNvSpPr/>
            <p:nvPr/>
          </p:nvSpPr>
          <p:spPr>
            <a:xfrm>
              <a:off x="5715004" y="5421553"/>
              <a:ext cx="388276" cy="12461"/>
            </a:xfrm>
            <a:custGeom>
              <a:avLst/>
              <a:gdLst>
                <a:gd name="connsiteX0" fmla="*/ 0 w 638175"/>
                <a:gd name="connsiteY0" fmla="*/ 0 h 19050"/>
                <a:gd name="connsiteX1" fmla="*/ 638175 w 638175"/>
                <a:gd name="connsiteY1" fmla="*/ 0 h 19050"/>
                <a:gd name="connsiteX2" fmla="*/ 638175 w 638175"/>
                <a:gd name="connsiteY2" fmla="*/ 21907 h 19050"/>
                <a:gd name="connsiteX3" fmla="*/ 0 w 638175"/>
                <a:gd name="connsiteY3" fmla="*/ 21907 h 19050"/>
              </a:gdLst>
              <a:ahLst/>
              <a:cxnLst>
                <a:cxn ang="0">
                  <a:pos x="connsiteX0" y="connsiteY0"/>
                </a:cxn>
                <a:cxn ang="0">
                  <a:pos x="connsiteX1" y="connsiteY1"/>
                </a:cxn>
                <a:cxn ang="0">
                  <a:pos x="connsiteX2" y="connsiteY2"/>
                </a:cxn>
                <a:cxn ang="0">
                  <a:pos x="connsiteX3" y="connsiteY3"/>
                </a:cxn>
              </a:cxnLst>
              <a:rect l="l" t="t" r="r" b="b"/>
              <a:pathLst>
                <a:path w="638175" h="19050">
                  <a:moveTo>
                    <a:pt x="0" y="0"/>
                  </a:moveTo>
                  <a:lnTo>
                    <a:pt x="638175" y="0"/>
                  </a:lnTo>
                  <a:lnTo>
                    <a:pt x="638175" y="21907"/>
                  </a:lnTo>
                  <a:lnTo>
                    <a:pt x="0" y="21907"/>
                  </a:lnTo>
                  <a:close/>
                </a:path>
              </a:pathLst>
            </a:custGeom>
            <a:solidFill>
              <a:schemeClr val="accent3">
                <a:lumMod val="75000"/>
              </a:schemeClr>
            </a:solidFill>
            <a:ln w="9525" cap="flat">
              <a:noFill/>
              <a:prstDash val="solid"/>
              <a:miter/>
            </a:ln>
          </p:spPr>
          <p:txBody>
            <a:bodyPr rtlCol="0" anchor="ctr"/>
            <a:lstStyle/>
            <a:p>
              <a:endParaRPr lang="en-US" dirty="0"/>
            </a:p>
          </p:txBody>
        </p:sp>
      </p:grpSp>
      <p:grpSp>
        <p:nvGrpSpPr>
          <p:cNvPr id="380" name="Group 379">
            <a:extLst>
              <a:ext uri="{FF2B5EF4-FFF2-40B4-BE49-F238E27FC236}">
                <a16:creationId xmlns:a16="http://schemas.microsoft.com/office/drawing/2014/main" id="{2453415F-3F58-4965-A8D7-6901A35AFDB9}"/>
              </a:ext>
            </a:extLst>
          </p:cNvPr>
          <p:cNvGrpSpPr/>
          <p:nvPr/>
        </p:nvGrpSpPr>
        <p:grpSpPr>
          <a:xfrm>
            <a:off x="7327241" y="1023094"/>
            <a:ext cx="790202" cy="686311"/>
            <a:chOff x="8029060" y="1414319"/>
            <a:chExt cx="790202" cy="686311"/>
          </a:xfrm>
        </p:grpSpPr>
        <p:sp>
          <p:nvSpPr>
            <p:cNvPr id="381" name="Freeform: Shape 380">
              <a:extLst>
                <a:ext uri="{FF2B5EF4-FFF2-40B4-BE49-F238E27FC236}">
                  <a16:creationId xmlns:a16="http://schemas.microsoft.com/office/drawing/2014/main" id="{94C08D13-4D6D-4636-8DD5-DA361FBFB763}"/>
                </a:ext>
              </a:extLst>
            </p:cNvPr>
            <p:cNvSpPr/>
            <p:nvPr/>
          </p:nvSpPr>
          <p:spPr>
            <a:xfrm>
              <a:off x="8029060" y="1414319"/>
              <a:ext cx="790202" cy="686311"/>
            </a:xfrm>
            <a:custGeom>
              <a:avLst/>
              <a:gdLst>
                <a:gd name="connsiteX0" fmla="*/ 2397442 w 2390775"/>
                <a:gd name="connsiteY0" fmla="*/ 920115 h 2076450"/>
                <a:gd name="connsiteX1" fmla="*/ 2153603 w 2390775"/>
                <a:gd name="connsiteY1" fmla="*/ 1035368 h 2076450"/>
                <a:gd name="connsiteX2" fmla="*/ 1966913 w 2390775"/>
                <a:gd name="connsiteY2" fmla="*/ 1174433 h 2076450"/>
                <a:gd name="connsiteX3" fmla="*/ 1993583 w 2390775"/>
                <a:gd name="connsiteY3" fmla="*/ 1275398 h 2076450"/>
                <a:gd name="connsiteX4" fmla="*/ 2106930 w 2390775"/>
                <a:gd name="connsiteY4" fmla="*/ 1312545 h 2076450"/>
                <a:gd name="connsiteX5" fmla="*/ 2011680 w 2390775"/>
                <a:gd name="connsiteY5" fmla="*/ 1319213 h 2076450"/>
                <a:gd name="connsiteX6" fmla="*/ 1848803 w 2390775"/>
                <a:gd name="connsiteY6" fmla="*/ 1417320 h 2076450"/>
                <a:gd name="connsiteX7" fmla="*/ 1836420 w 2390775"/>
                <a:gd name="connsiteY7" fmla="*/ 1437323 h 2076450"/>
                <a:gd name="connsiteX8" fmla="*/ 1781175 w 2390775"/>
                <a:gd name="connsiteY8" fmla="*/ 1717358 h 2076450"/>
                <a:gd name="connsiteX9" fmla="*/ 1704023 w 2390775"/>
                <a:gd name="connsiteY9" fmla="*/ 1677353 h 2076450"/>
                <a:gd name="connsiteX10" fmla="*/ 1554480 w 2390775"/>
                <a:gd name="connsiteY10" fmla="*/ 1662113 h 2076450"/>
                <a:gd name="connsiteX11" fmla="*/ 1305878 w 2390775"/>
                <a:gd name="connsiteY11" fmla="*/ 1735455 h 2076450"/>
                <a:gd name="connsiteX12" fmla="*/ 1122998 w 2390775"/>
                <a:gd name="connsiteY12" fmla="*/ 1932623 h 2076450"/>
                <a:gd name="connsiteX13" fmla="*/ 1097280 w 2390775"/>
                <a:gd name="connsiteY13" fmla="*/ 2038350 h 2076450"/>
                <a:gd name="connsiteX14" fmla="*/ 1042988 w 2390775"/>
                <a:gd name="connsiteY14" fmla="*/ 2081213 h 2076450"/>
                <a:gd name="connsiteX15" fmla="*/ 998220 w 2390775"/>
                <a:gd name="connsiteY15" fmla="*/ 2032635 h 2076450"/>
                <a:gd name="connsiteX16" fmla="*/ 954405 w 2390775"/>
                <a:gd name="connsiteY16" fmla="*/ 1839277 h 2076450"/>
                <a:gd name="connsiteX17" fmla="*/ 769620 w 2390775"/>
                <a:gd name="connsiteY17" fmla="*/ 1604010 h 2076450"/>
                <a:gd name="connsiteX18" fmla="*/ 621030 w 2390775"/>
                <a:gd name="connsiteY18" fmla="*/ 1458278 h 2076450"/>
                <a:gd name="connsiteX19" fmla="*/ 574358 w 2390775"/>
                <a:gd name="connsiteY19" fmla="*/ 1386840 h 2076450"/>
                <a:gd name="connsiteX20" fmla="*/ 409575 w 2390775"/>
                <a:gd name="connsiteY20" fmla="*/ 1328738 h 2076450"/>
                <a:gd name="connsiteX21" fmla="*/ 0 w 2390775"/>
                <a:gd name="connsiteY21" fmla="*/ 1457325 h 2076450"/>
                <a:gd name="connsiteX22" fmla="*/ 39053 w 2390775"/>
                <a:gd name="connsiteY22" fmla="*/ 1403033 h 2076450"/>
                <a:gd name="connsiteX23" fmla="*/ 312420 w 2390775"/>
                <a:gd name="connsiteY23" fmla="*/ 1242060 h 2076450"/>
                <a:gd name="connsiteX24" fmla="*/ 434340 w 2390775"/>
                <a:gd name="connsiteY24" fmla="*/ 1146810 h 2076450"/>
                <a:gd name="connsiteX25" fmla="*/ 450533 w 2390775"/>
                <a:gd name="connsiteY25" fmla="*/ 994410 h 2076450"/>
                <a:gd name="connsiteX26" fmla="*/ 478155 w 2390775"/>
                <a:gd name="connsiteY26" fmla="*/ 820103 h 2076450"/>
                <a:gd name="connsiteX27" fmla="*/ 434340 w 2390775"/>
                <a:gd name="connsiteY27" fmla="*/ 474345 h 2076450"/>
                <a:gd name="connsiteX28" fmla="*/ 372428 w 2390775"/>
                <a:gd name="connsiteY28" fmla="*/ 397193 h 2076450"/>
                <a:gd name="connsiteX29" fmla="*/ 361950 w 2390775"/>
                <a:gd name="connsiteY29" fmla="*/ 355283 h 2076450"/>
                <a:gd name="connsiteX30" fmla="*/ 401955 w 2390775"/>
                <a:gd name="connsiteY30" fmla="*/ 351473 h 2076450"/>
                <a:gd name="connsiteX31" fmla="*/ 559118 w 2390775"/>
                <a:gd name="connsiteY31" fmla="*/ 403860 h 2076450"/>
                <a:gd name="connsiteX32" fmla="*/ 806768 w 2390775"/>
                <a:gd name="connsiteY32" fmla="*/ 397193 h 2076450"/>
                <a:gd name="connsiteX33" fmla="*/ 830580 w 2390775"/>
                <a:gd name="connsiteY33" fmla="*/ 309563 h 2076450"/>
                <a:gd name="connsiteX34" fmla="*/ 730568 w 2390775"/>
                <a:gd name="connsiteY34" fmla="*/ 131445 h 2076450"/>
                <a:gd name="connsiteX35" fmla="*/ 685800 w 2390775"/>
                <a:gd name="connsiteY35" fmla="*/ 0 h 2076450"/>
                <a:gd name="connsiteX36" fmla="*/ 834390 w 2390775"/>
                <a:gd name="connsiteY36" fmla="*/ 154305 h 2076450"/>
                <a:gd name="connsiteX37" fmla="*/ 940118 w 2390775"/>
                <a:gd name="connsiteY37" fmla="*/ 276225 h 2076450"/>
                <a:gd name="connsiteX38" fmla="*/ 1081088 w 2390775"/>
                <a:gd name="connsiteY38" fmla="*/ 292418 h 2076450"/>
                <a:gd name="connsiteX39" fmla="*/ 1114425 w 2390775"/>
                <a:gd name="connsiteY39" fmla="*/ 265748 h 2076450"/>
                <a:gd name="connsiteX40" fmla="*/ 1249680 w 2390775"/>
                <a:gd name="connsiteY40" fmla="*/ 254318 h 2076450"/>
                <a:gd name="connsiteX41" fmla="*/ 1463993 w 2390775"/>
                <a:gd name="connsiteY41" fmla="*/ 327660 h 2076450"/>
                <a:gd name="connsiteX42" fmla="*/ 1693545 w 2390775"/>
                <a:gd name="connsiteY42" fmla="*/ 248603 h 2076450"/>
                <a:gd name="connsiteX43" fmla="*/ 1855470 w 2390775"/>
                <a:gd name="connsiteY43" fmla="*/ 139065 h 2076450"/>
                <a:gd name="connsiteX44" fmla="*/ 1813560 w 2390775"/>
                <a:gd name="connsiteY44" fmla="*/ 242888 h 2076450"/>
                <a:gd name="connsiteX45" fmla="*/ 1739265 w 2390775"/>
                <a:gd name="connsiteY45" fmla="*/ 404813 h 2076450"/>
                <a:gd name="connsiteX46" fmla="*/ 1798320 w 2390775"/>
                <a:gd name="connsiteY46" fmla="*/ 500063 h 2076450"/>
                <a:gd name="connsiteX47" fmla="*/ 2142173 w 2390775"/>
                <a:gd name="connsiteY47" fmla="*/ 585788 h 2076450"/>
                <a:gd name="connsiteX48" fmla="*/ 2198370 w 2390775"/>
                <a:gd name="connsiteY48" fmla="*/ 607695 h 2076450"/>
                <a:gd name="connsiteX49" fmla="*/ 2035493 w 2390775"/>
                <a:gd name="connsiteY49" fmla="*/ 588645 h 2076450"/>
                <a:gd name="connsiteX50" fmla="*/ 1908810 w 2390775"/>
                <a:gd name="connsiteY50" fmla="*/ 596265 h 2076450"/>
                <a:gd name="connsiteX51" fmla="*/ 1894523 w 2390775"/>
                <a:gd name="connsiteY51" fmla="*/ 635318 h 2076450"/>
                <a:gd name="connsiteX52" fmla="*/ 1951673 w 2390775"/>
                <a:gd name="connsiteY52" fmla="*/ 790575 h 2076450"/>
                <a:gd name="connsiteX53" fmla="*/ 2112645 w 2390775"/>
                <a:gd name="connsiteY53" fmla="*/ 888683 h 2076450"/>
                <a:gd name="connsiteX54" fmla="*/ 2398395 w 2390775"/>
                <a:gd name="connsiteY54" fmla="*/ 888683 h 2076450"/>
                <a:gd name="connsiteX55" fmla="*/ 2397442 w 2390775"/>
                <a:gd name="connsiteY55" fmla="*/ 920115 h 2076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390775" h="2076450">
                  <a:moveTo>
                    <a:pt x="2397442" y="920115"/>
                  </a:moveTo>
                  <a:cubicBezTo>
                    <a:pt x="2320290" y="966788"/>
                    <a:pt x="2236470" y="1001078"/>
                    <a:pt x="2153603" y="1035368"/>
                  </a:cubicBezTo>
                  <a:cubicBezTo>
                    <a:pt x="2079308" y="1065848"/>
                    <a:pt x="2010728" y="1103948"/>
                    <a:pt x="1966913" y="1174433"/>
                  </a:cubicBezTo>
                  <a:cubicBezTo>
                    <a:pt x="1938338" y="1220153"/>
                    <a:pt x="1945958" y="1249680"/>
                    <a:pt x="1993583" y="1275398"/>
                  </a:cubicBezTo>
                  <a:cubicBezTo>
                    <a:pt x="2025015" y="1293495"/>
                    <a:pt x="2063115" y="1294448"/>
                    <a:pt x="2106930" y="1312545"/>
                  </a:cubicBezTo>
                  <a:cubicBezTo>
                    <a:pt x="2068830" y="1323975"/>
                    <a:pt x="2039303" y="1320165"/>
                    <a:pt x="2011680" y="1319213"/>
                  </a:cubicBezTo>
                  <a:cubicBezTo>
                    <a:pt x="1936433" y="1318260"/>
                    <a:pt x="1878330" y="1343025"/>
                    <a:pt x="1848803" y="1417320"/>
                  </a:cubicBezTo>
                  <a:cubicBezTo>
                    <a:pt x="1845945" y="1424940"/>
                    <a:pt x="1842135" y="1432560"/>
                    <a:pt x="1836420" y="1437323"/>
                  </a:cubicBezTo>
                  <a:cubicBezTo>
                    <a:pt x="1750695" y="1514475"/>
                    <a:pt x="1733550" y="1606868"/>
                    <a:pt x="1781175" y="1717358"/>
                  </a:cubicBezTo>
                  <a:cubicBezTo>
                    <a:pt x="1745933" y="1712595"/>
                    <a:pt x="1724025" y="1697355"/>
                    <a:pt x="1704023" y="1677353"/>
                  </a:cubicBezTo>
                  <a:cubicBezTo>
                    <a:pt x="1644968" y="1621155"/>
                    <a:pt x="1625918" y="1620203"/>
                    <a:pt x="1554480" y="1662113"/>
                  </a:cubicBezTo>
                  <a:cubicBezTo>
                    <a:pt x="1478280" y="1705928"/>
                    <a:pt x="1391603" y="1727835"/>
                    <a:pt x="1305878" y="1735455"/>
                  </a:cubicBezTo>
                  <a:cubicBezTo>
                    <a:pt x="1155383" y="1747838"/>
                    <a:pt x="1141095" y="1819275"/>
                    <a:pt x="1122998" y="1932623"/>
                  </a:cubicBezTo>
                  <a:cubicBezTo>
                    <a:pt x="1117283" y="1968818"/>
                    <a:pt x="1107758" y="2003108"/>
                    <a:pt x="1097280" y="2038350"/>
                  </a:cubicBezTo>
                  <a:cubicBezTo>
                    <a:pt x="1088708" y="2066925"/>
                    <a:pt x="1070610" y="2083118"/>
                    <a:pt x="1042988" y="2081213"/>
                  </a:cubicBezTo>
                  <a:cubicBezTo>
                    <a:pt x="1016318" y="2079308"/>
                    <a:pt x="1003935" y="2058352"/>
                    <a:pt x="998220" y="2032635"/>
                  </a:cubicBezTo>
                  <a:cubicBezTo>
                    <a:pt x="982028" y="1968818"/>
                    <a:pt x="967740" y="1904048"/>
                    <a:pt x="954405" y="1839277"/>
                  </a:cubicBezTo>
                  <a:cubicBezTo>
                    <a:pt x="930593" y="1727835"/>
                    <a:pt x="873443" y="1644968"/>
                    <a:pt x="769620" y="1604010"/>
                  </a:cubicBezTo>
                  <a:cubicBezTo>
                    <a:pt x="695325" y="1575435"/>
                    <a:pt x="660083" y="1518285"/>
                    <a:pt x="621030" y="1458278"/>
                  </a:cubicBezTo>
                  <a:cubicBezTo>
                    <a:pt x="605790" y="1434465"/>
                    <a:pt x="591503" y="1409700"/>
                    <a:pt x="574358" y="1386840"/>
                  </a:cubicBezTo>
                  <a:cubicBezTo>
                    <a:pt x="529590" y="1325880"/>
                    <a:pt x="480060" y="1306830"/>
                    <a:pt x="409575" y="1328738"/>
                  </a:cubicBezTo>
                  <a:cubicBezTo>
                    <a:pt x="274320" y="1371600"/>
                    <a:pt x="133350" y="1394460"/>
                    <a:pt x="0" y="1457325"/>
                  </a:cubicBezTo>
                  <a:cubicBezTo>
                    <a:pt x="5715" y="1430655"/>
                    <a:pt x="20955" y="1416368"/>
                    <a:pt x="39053" y="1403033"/>
                  </a:cubicBezTo>
                  <a:cubicBezTo>
                    <a:pt x="125730" y="1342073"/>
                    <a:pt x="216218" y="1287780"/>
                    <a:pt x="312420" y="1242060"/>
                  </a:cubicBezTo>
                  <a:cubicBezTo>
                    <a:pt x="359093" y="1220153"/>
                    <a:pt x="403860" y="1191578"/>
                    <a:pt x="434340" y="1146810"/>
                  </a:cubicBezTo>
                  <a:cubicBezTo>
                    <a:pt x="465772" y="1099185"/>
                    <a:pt x="478155" y="1049655"/>
                    <a:pt x="450533" y="994410"/>
                  </a:cubicBezTo>
                  <a:cubicBezTo>
                    <a:pt x="418147" y="929640"/>
                    <a:pt x="446722" y="871538"/>
                    <a:pt x="478155" y="820103"/>
                  </a:cubicBezTo>
                  <a:cubicBezTo>
                    <a:pt x="577215" y="657225"/>
                    <a:pt x="559118" y="624840"/>
                    <a:pt x="434340" y="474345"/>
                  </a:cubicBezTo>
                  <a:cubicBezTo>
                    <a:pt x="413385" y="448628"/>
                    <a:pt x="390525" y="423863"/>
                    <a:pt x="372428" y="397193"/>
                  </a:cubicBezTo>
                  <a:cubicBezTo>
                    <a:pt x="364808" y="385763"/>
                    <a:pt x="347663" y="371475"/>
                    <a:pt x="361950" y="355283"/>
                  </a:cubicBezTo>
                  <a:cubicBezTo>
                    <a:pt x="372428" y="343853"/>
                    <a:pt x="388620" y="347663"/>
                    <a:pt x="401955" y="351473"/>
                  </a:cubicBezTo>
                  <a:cubicBezTo>
                    <a:pt x="454343" y="366713"/>
                    <a:pt x="507683" y="381000"/>
                    <a:pt x="559118" y="403860"/>
                  </a:cubicBezTo>
                  <a:cubicBezTo>
                    <a:pt x="641033" y="441008"/>
                    <a:pt x="724853" y="455295"/>
                    <a:pt x="806768" y="397193"/>
                  </a:cubicBezTo>
                  <a:cubicBezTo>
                    <a:pt x="842010" y="372428"/>
                    <a:pt x="851535" y="345758"/>
                    <a:pt x="830580" y="309563"/>
                  </a:cubicBezTo>
                  <a:cubicBezTo>
                    <a:pt x="797243" y="250508"/>
                    <a:pt x="763905" y="190500"/>
                    <a:pt x="730568" y="131445"/>
                  </a:cubicBezTo>
                  <a:cubicBezTo>
                    <a:pt x="708660" y="93345"/>
                    <a:pt x="690563" y="54293"/>
                    <a:pt x="685800" y="0"/>
                  </a:cubicBezTo>
                  <a:cubicBezTo>
                    <a:pt x="749618" y="45720"/>
                    <a:pt x="791528" y="100965"/>
                    <a:pt x="834390" y="154305"/>
                  </a:cubicBezTo>
                  <a:cubicBezTo>
                    <a:pt x="868680" y="196215"/>
                    <a:pt x="901065" y="238125"/>
                    <a:pt x="940118" y="276225"/>
                  </a:cubicBezTo>
                  <a:cubicBezTo>
                    <a:pt x="995363" y="329565"/>
                    <a:pt x="1015365" y="332423"/>
                    <a:pt x="1081088" y="292418"/>
                  </a:cubicBezTo>
                  <a:cubicBezTo>
                    <a:pt x="1093470" y="284798"/>
                    <a:pt x="1103948" y="275273"/>
                    <a:pt x="1114425" y="265748"/>
                  </a:cubicBezTo>
                  <a:cubicBezTo>
                    <a:pt x="1175385" y="216218"/>
                    <a:pt x="1182053" y="215265"/>
                    <a:pt x="1249680" y="254318"/>
                  </a:cubicBezTo>
                  <a:cubicBezTo>
                    <a:pt x="1316355" y="292418"/>
                    <a:pt x="1389698" y="313373"/>
                    <a:pt x="1463993" y="327660"/>
                  </a:cubicBezTo>
                  <a:cubicBezTo>
                    <a:pt x="1555433" y="345758"/>
                    <a:pt x="1625918" y="300038"/>
                    <a:pt x="1693545" y="248603"/>
                  </a:cubicBezTo>
                  <a:cubicBezTo>
                    <a:pt x="1744028" y="210503"/>
                    <a:pt x="1790700" y="167640"/>
                    <a:pt x="1855470" y="139065"/>
                  </a:cubicBezTo>
                  <a:cubicBezTo>
                    <a:pt x="1846898" y="180975"/>
                    <a:pt x="1832610" y="212408"/>
                    <a:pt x="1813560" y="242888"/>
                  </a:cubicBezTo>
                  <a:cubicBezTo>
                    <a:pt x="1782128" y="293370"/>
                    <a:pt x="1745933" y="341948"/>
                    <a:pt x="1739265" y="404813"/>
                  </a:cubicBezTo>
                  <a:cubicBezTo>
                    <a:pt x="1732598" y="461963"/>
                    <a:pt x="1742123" y="484823"/>
                    <a:pt x="1798320" y="500063"/>
                  </a:cubicBezTo>
                  <a:cubicBezTo>
                    <a:pt x="1912620" y="530543"/>
                    <a:pt x="2027873" y="557213"/>
                    <a:pt x="2142173" y="585788"/>
                  </a:cubicBezTo>
                  <a:cubicBezTo>
                    <a:pt x="2161223" y="590550"/>
                    <a:pt x="2180273" y="597218"/>
                    <a:pt x="2198370" y="607695"/>
                  </a:cubicBezTo>
                  <a:cubicBezTo>
                    <a:pt x="2142173" y="615315"/>
                    <a:pt x="2088833" y="597218"/>
                    <a:pt x="2035493" y="588645"/>
                  </a:cubicBezTo>
                  <a:cubicBezTo>
                    <a:pt x="1992630" y="581978"/>
                    <a:pt x="1950720" y="580073"/>
                    <a:pt x="1908810" y="596265"/>
                  </a:cubicBezTo>
                  <a:cubicBezTo>
                    <a:pt x="1887855" y="603885"/>
                    <a:pt x="1882140" y="615315"/>
                    <a:pt x="1894523" y="635318"/>
                  </a:cubicBezTo>
                  <a:cubicBezTo>
                    <a:pt x="1923098" y="683895"/>
                    <a:pt x="1937385" y="737235"/>
                    <a:pt x="1951673" y="790575"/>
                  </a:cubicBezTo>
                  <a:cubicBezTo>
                    <a:pt x="1969770" y="861060"/>
                    <a:pt x="2011680" y="887730"/>
                    <a:pt x="2112645" y="888683"/>
                  </a:cubicBezTo>
                  <a:cubicBezTo>
                    <a:pt x="2207895" y="889635"/>
                    <a:pt x="2303145" y="888683"/>
                    <a:pt x="2398395" y="888683"/>
                  </a:cubicBezTo>
                  <a:cubicBezTo>
                    <a:pt x="2397442" y="901065"/>
                    <a:pt x="2397442" y="910590"/>
                    <a:pt x="2397442" y="920115"/>
                  </a:cubicBezTo>
                  <a:close/>
                </a:path>
              </a:pathLst>
            </a:custGeom>
            <a:solidFill>
              <a:srgbClr val="C3C3C3"/>
            </a:solidFill>
            <a:ln w="9525" cap="flat">
              <a:noFill/>
              <a:prstDash val="solid"/>
              <a:miter/>
            </a:ln>
          </p:spPr>
          <p:txBody>
            <a:bodyPr rtlCol="0" anchor="ctr"/>
            <a:lstStyle/>
            <a:p>
              <a:endParaRPr lang="en-US"/>
            </a:p>
          </p:txBody>
        </p:sp>
        <p:sp>
          <p:nvSpPr>
            <p:cNvPr id="382" name="Freeform: Shape 381">
              <a:extLst>
                <a:ext uri="{FF2B5EF4-FFF2-40B4-BE49-F238E27FC236}">
                  <a16:creationId xmlns:a16="http://schemas.microsoft.com/office/drawing/2014/main" id="{64BB3FAE-B970-4F71-8EEA-17D6D7B82BB0}"/>
                </a:ext>
              </a:extLst>
            </p:cNvPr>
            <p:cNvSpPr/>
            <p:nvPr/>
          </p:nvSpPr>
          <p:spPr>
            <a:xfrm>
              <a:off x="8311619" y="1613267"/>
              <a:ext cx="245561" cy="220375"/>
            </a:xfrm>
            <a:custGeom>
              <a:avLst/>
              <a:gdLst>
                <a:gd name="connsiteX0" fmla="*/ 230008 w 742950"/>
                <a:gd name="connsiteY0" fmla="*/ 651568 h 666750"/>
                <a:gd name="connsiteX1" fmla="*/ 180478 w 742950"/>
                <a:gd name="connsiteY1" fmla="*/ 602038 h 666750"/>
                <a:gd name="connsiteX2" fmla="*/ 170953 w 742950"/>
                <a:gd name="connsiteY2" fmla="*/ 593465 h 666750"/>
                <a:gd name="connsiteX3" fmla="*/ 103326 w 742950"/>
                <a:gd name="connsiteY3" fmla="*/ 520123 h 666750"/>
                <a:gd name="connsiteX4" fmla="*/ 77608 w 742950"/>
                <a:gd name="connsiteY4" fmla="*/ 504882 h 666750"/>
                <a:gd name="connsiteX5" fmla="*/ 49985 w 742950"/>
                <a:gd name="connsiteY5" fmla="*/ 489643 h 666750"/>
                <a:gd name="connsiteX6" fmla="*/ 45223 w 742950"/>
                <a:gd name="connsiteY6" fmla="*/ 436303 h 666750"/>
                <a:gd name="connsiteX7" fmla="*/ 26173 w 742950"/>
                <a:gd name="connsiteY7" fmla="*/ 367723 h 666750"/>
                <a:gd name="connsiteX8" fmla="*/ 26173 w 742950"/>
                <a:gd name="connsiteY8" fmla="*/ 310573 h 666750"/>
                <a:gd name="connsiteX9" fmla="*/ 40460 w 742950"/>
                <a:gd name="connsiteY9" fmla="*/ 287713 h 666750"/>
                <a:gd name="connsiteX10" fmla="*/ 83323 w 742950"/>
                <a:gd name="connsiteY10" fmla="*/ 221990 h 666750"/>
                <a:gd name="connsiteX11" fmla="*/ 110945 w 742950"/>
                <a:gd name="connsiteY11" fmla="*/ 141028 h 666750"/>
                <a:gd name="connsiteX12" fmla="*/ 159523 w 742950"/>
                <a:gd name="connsiteY12" fmla="*/ 100070 h 666750"/>
                <a:gd name="connsiteX13" fmla="*/ 200481 w 742950"/>
                <a:gd name="connsiteY13" fmla="*/ 94355 h 666750"/>
                <a:gd name="connsiteX14" fmla="*/ 319543 w 742950"/>
                <a:gd name="connsiteY14" fmla="*/ 53398 h 666750"/>
                <a:gd name="connsiteX15" fmla="*/ 390028 w 742950"/>
                <a:gd name="connsiteY15" fmla="*/ 17203 h 666750"/>
                <a:gd name="connsiteX16" fmla="*/ 445273 w 742950"/>
                <a:gd name="connsiteY16" fmla="*/ 22918 h 666750"/>
                <a:gd name="connsiteX17" fmla="*/ 557668 w 742950"/>
                <a:gd name="connsiteY17" fmla="*/ 91498 h 666750"/>
                <a:gd name="connsiteX18" fmla="*/ 584338 w 742950"/>
                <a:gd name="connsiteY18" fmla="*/ 111500 h 666750"/>
                <a:gd name="connsiteX19" fmla="*/ 620533 w 742950"/>
                <a:gd name="connsiteY19" fmla="*/ 164840 h 666750"/>
                <a:gd name="connsiteX20" fmla="*/ 642441 w 742950"/>
                <a:gd name="connsiteY20" fmla="*/ 191510 h 666750"/>
                <a:gd name="connsiteX21" fmla="*/ 647203 w 742950"/>
                <a:gd name="connsiteY21" fmla="*/ 223895 h 666750"/>
                <a:gd name="connsiteX22" fmla="*/ 698638 w 742950"/>
                <a:gd name="connsiteY22" fmla="*/ 310573 h 666750"/>
                <a:gd name="connsiteX23" fmla="*/ 703401 w 742950"/>
                <a:gd name="connsiteY23" fmla="*/ 337243 h 666750"/>
                <a:gd name="connsiteX24" fmla="*/ 686256 w 742950"/>
                <a:gd name="connsiteY24" fmla="*/ 374390 h 666750"/>
                <a:gd name="connsiteX25" fmla="*/ 730070 w 742950"/>
                <a:gd name="connsiteY25" fmla="*/ 458210 h 666750"/>
                <a:gd name="connsiteX26" fmla="*/ 719593 w 742950"/>
                <a:gd name="connsiteY26" fmla="*/ 496310 h 666750"/>
                <a:gd name="connsiteX27" fmla="*/ 625295 w 742950"/>
                <a:gd name="connsiteY27" fmla="*/ 577273 h 666750"/>
                <a:gd name="connsiteX28" fmla="*/ 617676 w 742950"/>
                <a:gd name="connsiteY28" fmla="*/ 588703 h 666750"/>
                <a:gd name="connsiteX29" fmla="*/ 483373 w 742950"/>
                <a:gd name="connsiteY29" fmla="*/ 664903 h 666750"/>
                <a:gd name="connsiteX30" fmla="*/ 389076 w 742950"/>
                <a:gd name="connsiteY30" fmla="*/ 668713 h 666750"/>
                <a:gd name="connsiteX31" fmla="*/ 318591 w 742950"/>
                <a:gd name="connsiteY31" fmla="*/ 667760 h 666750"/>
                <a:gd name="connsiteX32" fmla="*/ 230008 w 742950"/>
                <a:gd name="connsiteY32" fmla="*/ 651568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42950" h="666750">
                  <a:moveTo>
                    <a:pt x="230008" y="651568"/>
                  </a:moveTo>
                  <a:cubicBezTo>
                    <a:pt x="211910" y="636328"/>
                    <a:pt x="173810" y="641090"/>
                    <a:pt x="180478" y="602038"/>
                  </a:cubicBezTo>
                  <a:cubicBezTo>
                    <a:pt x="180478" y="599180"/>
                    <a:pt x="173810" y="592513"/>
                    <a:pt x="170953" y="593465"/>
                  </a:cubicBezTo>
                  <a:cubicBezTo>
                    <a:pt x="105231" y="608705"/>
                    <a:pt x="127138" y="542983"/>
                    <a:pt x="103326" y="520123"/>
                  </a:cubicBezTo>
                  <a:cubicBezTo>
                    <a:pt x="94753" y="515360"/>
                    <a:pt x="86181" y="510598"/>
                    <a:pt x="77608" y="504882"/>
                  </a:cubicBezTo>
                  <a:cubicBezTo>
                    <a:pt x="68083" y="500120"/>
                    <a:pt x="57606" y="497263"/>
                    <a:pt x="49985" y="489643"/>
                  </a:cubicBezTo>
                  <a:cubicBezTo>
                    <a:pt x="35698" y="473450"/>
                    <a:pt x="35698" y="454400"/>
                    <a:pt x="45223" y="436303"/>
                  </a:cubicBezTo>
                  <a:cubicBezTo>
                    <a:pt x="60463" y="406775"/>
                    <a:pt x="52843" y="384868"/>
                    <a:pt x="26173" y="367723"/>
                  </a:cubicBezTo>
                  <a:cubicBezTo>
                    <a:pt x="-4307" y="348673"/>
                    <a:pt x="-12880" y="329623"/>
                    <a:pt x="26173" y="310573"/>
                  </a:cubicBezTo>
                  <a:cubicBezTo>
                    <a:pt x="36651" y="305810"/>
                    <a:pt x="38556" y="296285"/>
                    <a:pt x="40460" y="287713"/>
                  </a:cubicBezTo>
                  <a:cubicBezTo>
                    <a:pt x="45223" y="259138"/>
                    <a:pt x="59510" y="238182"/>
                    <a:pt x="83323" y="221990"/>
                  </a:cubicBezTo>
                  <a:cubicBezTo>
                    <a:pt x="112851" y="201988"/>
                    <a:pt x="111898" y="171507"/>
                    <a:pt x="110945" y="141028"/>
                  </a:cubicBezTo>
                  <a:cubicBezTo>
                    <a:pt x="109993" y="95307"/>
                    <a:pt x="113803" y="92450"/>
                    <a:pt x="159523" y="100070"/>
                  </a:cubicBezTo>
                  <a:cubicBezTo>
                    <a:pt x="174763" y="102928"/>
                    <a:pt x="189051" y="103880"/>
                    <a:pt x="200481" y="94355"/>
                  </a:cubicBezTo>
                  <a:cubicBezTo>
                    <a:pt x="234770" y="64828"/>
                    <a:pt x="276681" y="57207"/>
                    <a:pt x="319543" y="53398"/>
                  </a:cubicBezTo>
                  <a:cubicBezTo>
                    <a:pt x="347166" y="50540"/>
                    <a:pt x="370978" y="39110"/>
                    <a:pt x="390028" y="17203"/>
                  </a:cubicBezTo>
                  <a:cubicBezTo>
                    <a:pt x="410031" y="-6610"/>
                    <a:pt x="430033" y="-6610"/>
                    <a:pt x="445273" y="22918"/>
                  </a:cubicBezTo>
                  <a:cubicBezTo>
                    <a:pt x="469086" y="68638"/>
                    <a:pt x="501470" y="99118"/>
                    <a:pt x="557668" y="91498"/>
                  </a:cubicBezTo>
                  <a:cubicBezTo>
                    <a:pt x="571956" y="89593"/>
                    <a:pt x="583386" y="95307"/>
                    <a:pt x="584338" y="111500"/>
                  </a:cubicBezTo>
                  <a:cubicBezTo>
                    <a:pt x="586243" y="137218"/>
                    <a:pt x="603388" y="150553"/>
                    <a:pt x="620533" y="164840"/>
                  </a:cubicBezTo>
                  <a:cubicBezTo>
                    <a:pt x="629106" y="172460"/>
                    <a:pt x="636726" y="181032"/>
                    <a:pt x="642441" y="191510"/>
                  </a:cubicBezTo>
                  <a:cubicBezTo>
                    <a:pt x="649108" y="201988"/>
                    <a:pt x="641488" y="213418"/>
                    <a:pt x="647203" y="223895"/>
                  </a:cubicBezTo>
                  <a:cubicBezTo>
                    <a:pt x="653870" y="259138"/>
                    <a:pt x="648156" y="301048"/>
                    <a:pt x="698638" y="310573"/>
                  </a:cubicBezTo>
                  <a:cubicBezTo>
                    <a:pt x="712926" y="313430"/>
                    <a:pt x="708163" y="327718"/>
                    <a:pt x="703401" y="337243"/>
                  </a:cubicBezTo>
                  <a:cubicBezTo>
                    <a:pt x="697686" y="349625"/>
                    <a:pt x="686256" y="359150"/>
                    <a:pt x="686256" y="374390"/>
                  </a:cubicBezTo>
                  <a:cubicBezTo>
                    <a:pt x="689113" y="408680"/>
                    <a:pt x="699591" y="437255"/>
                    <a:pt x="730070" y="458210"/>
                  </a:cubicBezTo>
                  <a:cubicBezTo>
                    <a:pt x="757693" y="477260"/>
                    <a:pt x="740548" y="494405"/>
                    <a:pt x="719593" y="496310"/>
                  </a:cubicBezTo>
                  <a:cubicBezTo>
                    <a:pt x="667206" y="501073"/>
                    <a:pt x="632916" y="522028"/>
                    <a:pt x="625295" y="577273"/>
                  </a:cubicBezTo>
                  <a:cubicBezTo>
                    <a:pt x="624343" y="582035"/>
                    <a:pt x="621486" y="588703"/>
                    <a:pt x="617676" y="588703"/>
                  </a:cubicBezTo>
                  <a:cubicBezTo>
                    <a:pt x="559573" y="591560"/>
                    <a:pt x="534808" y="652520"/>
                    <a:pt x="483373" y="664903"/>
                  </a:cubicBezTo>
                  <a:cubicBezTo>
                    <a:pt x="451941" y="672523"/>
                    <a:pt x="421461" y="675380"/>
                    <a:pt x="389076" y="668713"/>
                  </a:cubicBezTo>
                  <a:cubicBezTo>
                    <a:pt x="365263" y="663950"/>
                    <a:pt x="341451" y="662045"/>
                    <a:pt x="318591" y="667760"/>
                  </a:cubicBezTo>
                  <a:cubicBezTo>
                    <a:pt x="286206" y="677285"/>
                    <a:pt x="256678" y="670618"/>
                    <a:pt x="230008" y="651568"/>
                  </a:cubicBezTo>
                  <a:close/>
                </a:path>
              </a:pathLst>
            </a:custGeom>
            <a:solidFill>
              <a:srgbClr val="232126"/>
            </a:solidFill>
            <a:ln w="9525" cap="flat">
              <a:noFill/>
              <a:prstDash val="solid"/>
              <a:miter/>
            </a:ln>
          </p:spPr>
          <p:txBody>
            <a:bodyPr rtlCol="0" anchor="ctr"/>
            <a:lstStyle/>
            <a:p>
              <a:endParaRPr lang="en-US"/>
            </a:p>
          </p:txBody>
        </p:sp>
        <p:sp>
          <p:nvSpPr>
            <p:cNvPr id="383" name="Freeform: Shape 382">
              <a:extLst>
                <a:ext uri="{FF2B5EF4-FFF2-40B4-BE49-F238E27FC236}">
                  <a16:creationId xmlns:a16="http://schemas.microsoft.com/office/drawing/2014/main" id="{82373BE2-5FB2-4FB6-BF7D-3EBBBD138D12}"/>
                </a:ext>
              </a:extLst>
            </p:cNvPr>
            <p:cNvSpPr/>
            <p:nvPr/>
          </p:nvSpPr>
          <p:spPr>
            <a:xfrm>
              <a:off x="8339813" y="1725164"/>
              <a:ext cx="270747" cy="192041"/>
            </a:xfrm>
            <a:custGeom>
              <a:avLst/>
              <a:gdLst>
                <a:gd name="connsiteX0" fmla="*/ 144708 w 819150"/>
                <a:gd name="connsiteY0" fmla="*/ 313020 h 581025"/>
                <a:gd name="connsiteX1" fmla="*/ 408550 w 819150"/>
                <a:gd name="connsiteY1" fmla="*/ 315877 h 581025"/>
                <a:gd name="connsiteX2" fmla="*/ 444745 w 819150"/>
                <a:gd name="connsiteY2" fmla="*/ 285397 h 581025"/>
                <a:gd name="connsiteX3" fmla="*/ 500943 w 819150"/>
                <a:gd name="connsiteY3" fmla="*/ 253012 h 581025"/>
                <a:gd name="connsiteX4" fmla="*/ 534280 w 819150"/>
                <a:gd name="connsiteY4" fmla="*/ 230152 h 581025"/>
                <a:gd name="connsiteX5" fmla="*/ 619053 w 819150"/>
                <a:gd name="connsiteY5" fmla="*/ 153952 h 581025"/>
                <a:gd name="connsiteX6" fmla="*/ 655248 w 819150"/>
                <a:gd name="connsiteY6" fmla="*/ 137760 h 581025"/>
                <a:gd name="connsiteX7" fmla="*/ 600003 w 819150"/>
                <a:gd name="connsiteY7" fmla="*/ 37747 h 581025"/>
                <a:gd name="connsiteX8" fmla="*/ 662868 w 819150"/>
                <a:gd name="connsiteY8" fmla="*/ 58702 h 581025"/>
                <a:gd name="connsiteX9" fmla="*/ 749545 w 819150"/>
                <a:gd name="connsiteY9" fmla="*/ 10125 h 581025"/>
                <a:gd name="connsiteX10" fmla="*/ 812410 w 819150"/>
                <a:gd name="connsiteY10" fmla="*/ 35842 h 581025"/>
                <a:gd name="connsiteX11" fmla="*/ 789550 w 819150"/>
                <a:gd name="connsiteY11" fmla="*/ 244440 h 581025"/>
                <a:gd name="connsiteX12" fmla="*/ 219003 w 819150"/>
                <a:gd name="connsiteY12" fmla="*/ 578767 h 581025"/>
                <a:gd name="connsiteX13" fmla="*/ 15168 w 819150"/>
                <a:gd name="connsiteY13" fmla="*/ 489232 h 581025"/>
                <a:gd name="connsiteX14" fmla="*/ 23740 w 819150"/>
                <a:gd name="connsiteY14" fmla="*/ 434940 h 581025"/>
                <a:gd name="connsiteX15" fmla="*/ 149470 w 819150"/>
                <a:gd name="connsiteY15" fmla="*/ 360645 h 581025"/>
                <a:gd name="connsiteX16" fmla="*/ 144708 w 819150"/>
                <a:gd name="connsiteY16" fmla="*/ 313020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9150" h="581025">
                  <a:moveTo>
                    <a:pt x="144708" y="313020"/>
                  </a:moveTo>
                  <a:cubicBezTo>
                    <a:pt x="232338" y="319687"/>
                    <a:pt x="320920" y="324450"/>
                    <a:pt x="408550" y="315877"/>
                  </a:cubicBezTo>
                  <a:cubicBezTo>
                    <a:pt x="429505" y="313972"/>
                    <a:pt x="439030" y="302542"/>
                    <a:pt x="444745" y="285397"/>
                  </a:cubicBezTo>
                  <a:cubicBezTo>
                    <a:pt x="454270" y="258727"/>
                    <a:pt x="468558" y="241582"/>
                    <a:pt x="500943" y="253012"/>
                  </a:cubicBezTo>
                  <a:cubicBezTo>
                    <a:pt x="518088" y="258727"/>
                    <a:pt x="530470" y="251107"/>
                    <a:pt x="534280" y="230152"/>
                  </a:cubicBezTo>
                  <a:cubicBezTo>
                    <a:pt x="545710" y="163477"/>
                    <a:pt x="555235" y="154905"/>
                    <a:pt x="619053" y="153952"/>
                  </a:cubicBezTo>
                  <a:cubicBezTo>
                    <a:pt x="631435" y="153952"/>
                    <a:pt x="644770" y="153952"/>
                    <a:pt x="655248" y="137760"/>
                  </a:cubicBezTo>
                  <a:cubicBezTo>
                    <a:pt x="594288" y="127282"/>
                    <a:pt x="593335" y="84420"/>
                    <a:pt x="600003" y="37747"/>
                  </a:cubicBezTo>
                  <a:cubicBezTo>
                    <a:pt x="610480" y="78705"/>
                    <a:pt x="631435" y="79657"/>
                    <a:pt x="662868" y="58702"/>
                  </a:cubicBezTo>
                  <a:cubicBezTo>
                    <a:pt x="690490" y="40605"/>
                    <a:pt x="720970" y="26317"/>
                    <a:pt x="749545" y="10125"/>
                  </a:cubicBezTo>
                  <a:cubicBezTo>
                    <a:pt x="780978" y="-7973"/>
                    <a:pt x="803838" y="-3210"/>
                    <a:pt x="812410" y="35842"/>
                  </a:cubicBezTo>
                  <a:cubicBezTo>
                    <a:pt x="828603" y="108232"/>
                    <a:pt x="816220" y="177765"/>
                    <a:pt x="789550" y="244440"/>
                  </a:cubicBezTo>
                  <a:cubicBezTo>
                    <a:pt x="695253" y="482565"/>
                    <a:pt x="460938" y="604485"/>
                    <a:pt x="219003" y="578767"/>
                  </a:cubicBezTo>
                  <a:cubicBezTo>
                    <a:pt x="144708" y="571147"/>
                    <a:pt x="69460" y="550192"/>
                    <a:pt x="15168" y="489232"/>
                  </a:cubicBezTo>
                  <a:cubicBezTo>
                    <a:pt x="-6740" y="464467"/>
                    <a:pt x="-5787" y="450180"/>
                    <a:pt x="23740" y="434940"/>
                  </a:cubicBezTo>
                  <a:cubicBezTo>
                    <a:pt x="66603" y="412080"/>
                    <a:pt x="103750" y="379695"/>
                    <a:pt x="149470" y="360645"/>
                  </a:cubicBezTo>
                  <a:cubicBezTo>
                    <a:pt x="201858" y="338737"/>
                    <a:pt x="131373" y="331117"/>
                    <a:pt x="144708" y="313020"/>
                  </a:cubicBezTo>
                  <a:close/>
                </a:path>
              </a:pathLst>
            </a:custGeom>
            <a:solidFill>
              <a:srgbClr val="DFDFE0"/>
            </a:solidFill>
            <a:ln w="9525" cap="flat">
              <a:noFill/>
              <a:prstDash val="solid"/>
              <a:miter/>
            </a:ln>
          </p:spPr>
          <p:txBody>
            <a:bodyPr rtlCol="0" anchor="ctr"/>
            <a:lstStyle/>
            <a:p>
              <a:endParaRPr lang="en-US"/>
            </a:p>
          </p:txBody>
        </p:sp>
        <p:sp>
          <p:nvSpPr>
            <p:cNvPr id="384" name="Freeform: Shape 383">
              <a:extLst>
                <a:ext uri="{FF2B5EF4-FFF2-40B4-BE49-F238E27FC236}">
                  <a16:creationId xmlns:a16="http://schemas.microsoft.com/office/drawing/2014/main" id="{8418099E-E047-47D7-B133-F08E54084912}"/>
                </a:ext>
              </a:extLst>
            </p:cNvPr>
            <p:cNvSpPr/>
            <p:nvPr/>
          </p:nvSpPr>
          <p:spPr>
            <a:xfrm>
              <a:off x="8241254" y="1541908"/>
              <a:ext cx="349452" cy="283340"/>
            </a:xfrm>
            <a:custGeom>
              <a:avLst/>
              <a:gdLst>
                <a:gd name="connsiteX0" fmla="*/ 1037260 w 1057275"/>
                <a:gd name="connsiteY0" fmla="*/ 229292 h 857250"/>
                <a:gd name="connsiteX1" fmla="*/ 799135 w 1057275"/>
                <a:gd name="connsiteY1" fmla="*/ 47364 h 857250"/>
                <a:gd name="connsiteX2" fmla="*/ 434327 w 1057275"/>
                <a:gd name="connsiteY2" fmla="*/ 24505 h 857250"/>
                <a:gd name="connsiteX3" fmla="*/ 421945 w 1057275"/>
                <a:gd name="connsiteY3" fmla="*/ 29267 h 857250"/>
                <a:gd name="connsiteX4" fmla="*/ 407657 w 1057275"/>
                <a:gd name="connsiteY4" fmla="*/ 30220 h 857250"/>
                <a:gd name="connsiteX5" fmla="*/ 39039 w 1057275"/>
                <a:gd name="connsiteY5" fmla="*/ 785552 h 857250"/>
                <a:gd name="connsiteX6" fmla="*/ 181914 w 1057275"/>
                <a:gd name="connsiteY6" fmla="*/ 834130 h 857250"/>
                <a:gd name="connsiteX7" fmla="*/ 315264 w 1057275"/>
                <a:gd name="connsiteY7" fmla="*/ 736022 h 857250"/>
                <a:gd name="connsiteX8" fmla="*/ 298120 w 1057275"/>
                <a:gd name="connsiteY8" fmla="*/ 716019 h 857250"/>
                <a:gd name="connsiteX9" fmla="*/ 298120 w 1057275"/>
                <a:gd name="connsiteY9" fmla="*/ 716019 h 857250"/>
                <a:gd name="connsiteX10" fmla="*/ 298120 w 1057275"/>
                <a:gd name="connsiteY10" fmla="*/ 716019 h 857250"/>
                <a:gd name="connsiteX11" fmla="*/ 272402 w 1057275"/>
                <a:gd name="connsiteY11" fmla="*/ 703637 h 857250"/>
                <a:gd name="connsiteX12" fmla="*/ 272402 w 1057275"/>
                <a:gd name="connsiteY12" fmla="*/ 703637 h 857250"/>
                <a:gd name="connsiteX13" fmla="*/ 272402 w 1057275"/>
                <a:gd name="connsiteY13" fmla="*/ 703637 h 857250"/>
                <a:gd name="connsiteX14" fmla="*/ 274307 w 1057275"/>
                <a:gd name="connsiteY14" fmla="*/ 649344 h 857250"/>
                <a:gd name="connsiteX15" fmla="*/ 246685 w 1057275"/>
                <a:gd name="connsiteY15" fmla="*/ 573144 h 857250"/>
                <a:gd name="connsiteX16" fmla="*/ 223824 w 1057275"/>
                <a:gd name="connsiteY16" fmla="*/ 546475 h 857250"/>
                <a:gd name="connsiteX17" fmla="*/ 258114 w 1057275"/>
                <a:gd name="connsiteY17" fmla="*/ 546475 h 857250"/>
                <a:gd name="connsiteX18" fmla="*/ 283832 w 1057275"/>
                <a:gd name="connsiteY18" fmla="*/ 463607 h 857250"/>
                <a:gd name="connsiteX19" fmla="*/ 333362 w 1057275"/>
                <a:gd name="connsiteY19" fmla="*/ 338830 h 857250"/>
                <a:gd name="connsiteX20" fmla="*/ 353364 w 1057275"/>
                <a:gd name="connsiteY20" fmla="*/ 322637 h 857250"/>
                <a:gd name="connsiteX21" fmla="*/ 441947 w 1057275"/>
                <a:gd name="connsiteY21" fmla="*/ 307397 h 857250"/>
                <a:gd name="connsiteX22" fmla="*/ 506717 w 1057275"/>
                <a:gd name="connsiteY22" fmla="*/ 285489 h 857250"/>
                <a:gd name="connsiteX23" fmla="*/ 613397 w 1057275"/>
                <a:gd name="connsiteY23" fmla="*/ 236912 h 857250"/>
                <a:gd name="connsiteX24" fmla="*/ 645782 w 1057275"/>
                <a:gd name="connsiteY24" fmla="*/ 240722 h 857250"/>
                <a:gd name="connsiteX25" fmla="*/ 789610 w 1057275"/>
                <a:gd name="connsiteY25" fmla="*/ 315969 h 857250"/>
                <a:gd name="connsiteX26" fmla="*/ 830567 w 1057275"/>
                <a:gd name="connsiteY26" fmla="*/ 392169 h 857250"/>
                <a:gd name="connsiteX27" fmla="*/ 847712 w 1057275"/>
                <a:gd name="connsiteY27" fmla="*/ 413125 h 857250"/>
                <a:gd name="connsiteX28" fmla="*/ 847712 w 1057275"/>
                <a:gd name="connsiteY28" fmla="*/ 413125 h 857250"/>
                <a:gd name="connsiteX29" fmla="*/ 858189 w 1057275"/>
                <a:gd name="connsiteY29" fmla="*/ 440747 h 857250"/>
                <a:gd name="connsiteX30" fmla="*/ 1021067 w 1057275"/>
                <a:gd name="connsiteY30" fmla="*/ 347402 h 857250"/>
                <a:gd name="connsiteX31" fmla="*/ 1037260 w 1057275"/>
                <a:gd name="connsiteY31" fmla="*/ 229292 h 857250"/>
                <a:gd name="connsiteX32" fmla="*/ 450520 w 1057275"/>
                <a:gd name="connsiteY32" fmla="*/ 30220 h 857250"/>
                <a:gd name="connsiteX33" fmla="*/ 450520 w 1057275"/>
                <a:gd name="connsiteY33" fmla="*/ 30220 h 857250"/>
                <a:gd name="connsiteX34" fmla="*/ 450520 w 1057275"/>
                <a:gd name="connsiteY34" fmla="*/ 30220 h 857250"/>
                <a:gd name="connsiteX35" fmla="*/ 450520 w 1057275"/>
                <a:gd name="connsiteY35" fmla="*/ 30220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7275" h="857250">
                  <a:moveTo>
                    <a:pt x="1037260" y="229292"/>
                  </a:moveTo>
                  <a:cubicBezTo>
                    <a:pt x="975347" y="145472"/>
                    <a:pt x="894385" y="84512"/>
                    <a:pt x="799135" y="47364"/>
                  </a:cubicBezTo>
                  <a:cubicBezTo>
                    <a:pt x="681024" y="1645"/>
                    <a:pt x="559105" y="-20263"/>
                    <a:pt x="434327" y="24505"/>
                  </a:cubicBezTo>
                  <a:cubicBezTo>
                    <a:pt x="430517" y="24505"/>
                    <a:pt x="425755" y="26409"/>
                    <a:pt x="421945" y="29267"/>
                  </a:cubicBezTo>
                  <a:cubicBezTo>
                    <a:pt x="417182" y="29267"/>
                    <a:pt x="412420" y="29267"/>
                    <a:pt x="407657" y="30220"/>
                  </a:cubicBezTo>
                  <a:cubicBezTo>
                    <a:pt x="88570" y="124517"/>
                    <a:pt x="-81928" y="468369"/>
                    <a:pt x="39039" y="785552"/>
                  </a:cubicBezTo>
                  <a:cubicBezTo>
                    <a:pt x="69520" y="865562"/>
                    <a:pt x="108572" y="878897"/>
                    <a:pt x="181914" y="834130"/>
                  </a:cubicBezTo>
                  <a:cubicBezTo>
                    <a:pt x="228587" y="805555"/>
                    <a:pt x="288595" y="792219"/>
                    <a:pt x="315264" y="736022"/>
                  </a:cubicBezTo>
                  <a:cubicBezTo>
                    <a:pt x="313360" y="726497"/>
                    <a:pt x="305739" y="720782"/>
                    <a:pt x="298120" y="716019"/>
                  </a:cubicBezTo>
                  <a:cubicBezTo>
                    <a:pt x="298120" y="716019"/>
                    <a:pt x="298120" y="716019"/>
                    <a:pt x="298120" y="716019"/>
                  </a:cubicBezTo>
                  <a:cubicBezTo>
                    <a:pt x="298120" y="716019"/>
                    <a:pt x="298120" y="716019"/>
                    <a:pt x="298120" y="716019"/>
                  </a:cubicBezTo>
                  <a:cubicBezTo>
                    <a:pt x="293357" y="704589"/>
                    <a:pt x="281927" y="706494"/>
                    <a:pt x="272402" y="703637"/>
                  </a:cubicBezTo>
                  <a:cubicBezTo>
                    <a:pt x="272402" y="703637"/>
                    <a:pt x="272402" y="703637"/>
                    <a:pt x="272402" y="703637"/>
                  </a:cubicBezTo>
                  <a:cubicBezTo>
                    <a:pt x="272402" y="703637"/>
                    <a:pt x="272402" y="703637"/>
                    <a:pt x="272402" y="703637"/>
                  </a:cubicBezTo>
                  <a:cubicBezTo>
                    <a:pt x="254305" y="684587"/>
                    <a:pt x="259067" y="668394"/>
                    <a:pt x="274307" y="649344"/>
                  </a:cubicBezTo>
                  <a:cubicBezTo>
                    <a:pt x="291452" y="627437"/>
                    <a:pt x="274307" y="579812"/>
                    <a:pt x="246685" y="573144"/>
                  </a:cubicBezTo>
                  <a:cubicBezTo>
                    <a:pt x="230492" y="569335"/>
                    <a:pt x="217157" y="565525"/>
                    <a:pt x="223824" y="546475"/>
                  </a:cubicBezTo>
                  <a:cubicBezTo>
                    <a:pt x="233349" y="521710"/>
                    <a:pt x="246685" y="553142"/>
                    <a:pt x="258114" y="546475"/>
                  </a:cubicBezTo>
                  <a:cubicBezTo>
                    <a:pt x="266687" y="518852"/>
                    <a:pt x="256210" y="478847"/>
                    <a:pt x="283832" y="463607"/>
                  </a:cubicBezTo>
                  <a:cubicBezTo>
                    <a:pt x="337172" y="433127"/>
                    <a:pt x="342887" y="390264"/>
                    <a:pt x="333362" y="338830"/>
                  </a:cubicBezTo>
                  <a:cubicBezTo>
                    <a:pt x="329552" y="319780"/>
                    <a:pt x="340982" y="312160"/>
                    <a:pt x="353364" y="322637"/>
                  </a:cubicBezTo>
                  <a:cubicBezTo>
                    <a:pt x="389560" y="350260"/>
                    <a:pt x="416230" y="329305"/>
                    <a:pt x="441947" y="307397"/>
                  </a:cubicBezTo>
                  <a:cubicBezTo>
                    <a:pt x="461949" y="290252"/>
                    <a:pt x="482905" y="287394"/>
                    <a:pt x="506717" y="285489"/>
                  </a:cubicBezTo>
                  <a:cubicBezTo>
                    <a:pt x="546722" y="281680"/>
                    <a:pt x="589585" y="280727"/>
                    <a:pt x="613397" y="236912"/>
                  </a:cubicBezTo>
                  <a:cubicBezTo>
                    <a:pt x="625780" y="215005"/>
                    <a:pt x="639114" y="221672"/>
                    <a:pt x="645782" y="240722"/>
                  </a:cubicBezTo>
                  <a:cubicBezTo>
                    <a:pt x="670547" y="305492"/>
                    <a:pt x="715314" y="335019"/>
                    <a:pt x="789610" y="315969"/>
                  </a:cubicBezTo>
                  <a:cubicBezTo>
                    <a:pt x="770560" y="362642"/>
                    <a:pt x="804849" y="375025"/>
                    <a:pt x="830567" y="392169"/>
                  </a:cubicBezTo>
                  <a:cubicBezTo>
                    <a:pt x="836282" y="398837"/>
                    <a:pt x="841997" y="406457"/>
                    <a:pt x="847712" y="413125"/>
                  </a:cubicBezTo>
                  <a:cubicBezTo>
                    <a:pt x="847712" y="413125"/>
                    <a:pt x="847712" y="413125"/>
                    <a:pt x="847712" y="413125"/>
                  </a:cubicBezTo>
                  <a:cubicBezTo>
                    <a:pt x="851522" y="422650"/>
                    <a:pt x="854380" y="431222"/>
                    <a:pt x="858189" y="440747"/>
                  </a:cubicBezTo>
                  <a:cubicBezTo>
                    <a:pt x="912482" y="409314"/>
                    <a:pt x="968680" y="380739"/>
                    <a:pt x="1021067" y="347402"/>
                  </a:cubicBezTo>
                  <a:cubicBezTo>
                    <a:pt x="1068692" y="316922"/>
                    <a:pt x="1072502" y="277869"/>
                    <a:pt x="1037260" y="229292"/>
                  </a:cubicBezTo>
                  <a:close/>
                  <a:moveTo>
                    <a:pt x="450520" y="30220"/>
                  </a:moveTo>
                  <a:cubicBezTo>
                    <a:pt x="450520" y="30220"/>
                    <a:pt x="450520" y="29267"/>
                    <a:pt x="450520" y="30220"/>
                  </a:cubicBezTo>
                  <a:cubicBezTo>
                    <a:pt x="450520" y="29267"/>
                    <a:pt x="451472" y="29267"/>
                    <a:pt x="450520" y="30220"/>
                  </a:cubicBezTo>
                  <a:cubicBezTo>
                    <a:pt x="451472" y="29267"/>
                    <a:pt x="450520" y="30220"/>
                    <a:pt x="450520" y="30220"/>
                  </a:cubicBezTo>
                  <a:close/>
                </a:path>
              </a:pathLst>
            </a:custGeom>
            <a:solidFill>
              <a:srgbClr val="7E8389"/>
            </a:solidFill>
            <a:ln w="9525" cap="flat">
              <a:noFill/>
              <a:prstDash val="solid"/>
              <a:miter/>
            </a:ln>
          </p:spPr>
          <p:txBody>
            <a:bodyPr rtlCol="0" anchor="ctr"/>
            <a:lstStyle/>
            <a:p>
              <a:endParaRPr lang="en-US"/>
            </a:p>
          </p:txBody>
        </p:sp>
      </p:grpSp>
      <p:grpSp>
        <p:nvGrpSpPr>
          <p:cNvPr id="385" name="Group 384">
            <a:extLst>
              <a:ext uri="{FF2B5EF4-FFF2-40B4-BE49-F238E27FC236}">
                <a16:creationId xmlns:a16="http://schemas.microsoft.com/office/drawing/2014/main" id="{B823FCF1-3C3E-42EB-8A9E-E6DE59E90ED8}"/>
              </a:ext>
            </a:extLst>
          </p:cNvPr>
          <p:cNvGrpSpPr/>
          <p:nvPr/>
        </p:nvGrpSpPr>
        <p:grpSpPr>
          <a:xfrm>
            <a:off x="7527354" y="2794068"/>
            <a:ext cx="837426" cy="720942"/>
            <a:chOff x="7178097" y="1180801"/>
            <a:chExt cx="837426" cy="720942"/>
          </a:xfrm>
        </p:grpSpPr>
        <p:sp>
          <p:nvSpPr>
            <p:cNvPr id="386" name="Freeform: Shape 385">
              <a:extLst>
                <a:ext uri="{FF2B5EF4-FFF2-40B4-BE49-F238E27FC236}">
                  <a16:creationId xmlns:a16="http://schemas.microsoft.com/office/drawing/2014/main" id="{51F26F92-F595-4E2C-8655-510DB0DFA9E9}"/>
                </a:ext>
              </a:extLst>
            </p:cNvPr>
            <p:cNvSpPr/>
            <p:nvPr/>
          </p:nvSpPr>
          <p:spPr>
            <a:xfrm>
              <a:off x="7178097" y="1180801"/>
              <a:ext cx="837426" cy="720942"/>
            </a:xfrm>
            <a:custGeom>
              <a:avLst/>
              <a:gdLst>
                <a:gd name="connsiteX0" fmla="*/ 1148715 w 2533650"/>
                <a:gd name="connsiteY0" fmla="*/ 2186697 h 2181225"/>
                <a:gd name="connsiteX1" fmla="*/ 1021080 w 2533650"/>
                <a:gd name="connsiteY1" fmla="*/ 1722829 h 2181225"/>
                <a:gd name="connsiteX2" fmla="*/ 977265 w 2533650"/>
                <a:gd name="connsiteY2" fmla="*/ 1667584 h 2181225"/>
                <a:gd name="connsiteX3" fmla="*/ 908685 w 2533650"/>
                <a:gd name="connsiteY3" fmla="*/ 1625674 h 2181225"/>
                <a:gd name="connsiteX4" fmla="*/ 823913 w 2533650"/>
                <a:gd name="connsiteY4" fmla="*/ 1625674 h 2181225"/>
                <a:gd name="connsiteX5" fmla="*/ 806768 w 2533650"/>
                <a:gd name="connsiteY5" fmla="*/ 1547569 h 2181225"/>
                <a:gd name="connsiteX6" fmla="*/ 647700 w 2533650"/>
                <a:gd name="connsiteY6" fmla="*/ 1342782 h 2181225"/>
                <a:gd name="connsiteX7" fmla="*/ 597218 w 2533650"/>
                <a:gd name="connsiteY7" fmla="*/ 1323732 h 2181225"/>
                <a:gd name="connsiteX8" fmla="*/ 431483 w 2533650"/>
                <a:gd name="connsiteY8" fmla="*/ 1426602 h 2181225"/>
                <a:gd name="connsiteX9" fmla="*/ 430530 w 2533650"/>
                <a:gd name="connsiteY9" fmla="*/ 1375167 h 2181225"/>
                <a:gd name="connsiteX10" fmla="*/ 2858 w 2533650"/>
                <a:gd name="connsiteY10" fmla="*/ 1500897 h 2181225"/>
                <a:gd name="connsiteX11" fmla="*/ 0 w 2533650"/>
                <a:gd name="connsiteY11" fmla="*/ 1494229 h 2181225"/>
                <a:gd name="connsiteX12" fmla="*/ 284798 w 2533650"/>
                <a:gd name="connsiteY12" fmla="*/ 1331352 h 2181225"/>
                <a:gd name="connsiteX13" fmla="*/ 548640 w 2533650"/>
                <a:gd name="connsiteY13" fmla="*/ 1180857 h 2181225"/>
                <a:gd name="connsiteX14" fmla="*/ 581025 w 2533650"/>
                <a:gd name="connsiteY14" fmla="*/ 1123707 h 2181225"/>
                <a:gd name="connsiteX15" fmla="*/ 574358 w 2533650"/>
                <a:gd name="connsiteY15" fmla="*/ 986547 h 2181225"/>
                <a:gd name="connsiteX16" fmla="*/ 512445 w 2533650"/>
                <a:gd name="connsiteY16" fmla="*/ 911299 h 2181225"/>
                <a:gd name="connsiteX17" fmla="*/ 516255 w 2533650"/>
                <a:gd name="connsiteY17" fmla="*/ 899869 h 2181225"/>
                <a:gd name="connsiteX18" fmla="*/ 610553 w 2533650"/>
                <a:gd name="connsiteY18" fmla="*/ 796999 h 2181225"/>
                <a:gd name="connsiteX19" fmla="*/ 655320 w 2533650"/>
                <a:gd name="connsiteY19" fmla="*/ 692224 h 2181225"/>
                <a:gd name="connsiteX20" fmla="*/ 646748 w 2533650"/>
                <a:gd name="connsiteY20" fmla="*/ 616024 h 2181225"/>
                <a:gd name="connsiteX21" fmla="*/ 434340 w 2533650"/>
                <a:gd name="connsiteY21" fmla="*/ 344562 h 2181225"/>
                <a:gd name="connsiteX22" fmla="*/ 484823 w 2533650"/>
                <a:gd name="connsiteY22" fmla="*/ 353134 h 2181225"/>
                <a:gd name="connsiteX23" fmla="*/ 763905 w 2533650"/>
                <a:gd name="connsiteY23" fmla="*/ 445527 h 2181225"/>
                <a:gd name="connsiteX24" fmla="*/ 804863 w 2533650"/>
                <a:gd name="connsiteY24" fmla="*/ 435049 h 2181225"/>
                <a:gd name="connsiteX25" fmla="*/ 828675 w 2533650"/>
                <a:gd name="connsiteY25" fmla="*/ 433144 h 2181225"/>
                <a:gd name="connsiteX26" fmla="*/ 874395 w 2533650"/>
                <a:gd name="connsiteY26" fmla="*/ 443622 h 2181225"/>
                <a:gd name="connsiteX27" fmla="*/ 962025 w 2533650"/>
                <a:gd name="connsiteY27" fmla="*/ 379804 h 2181225"/>
                <a:gd name="connsiteX28" fmla="*/ 951548 w 2533650"/>
                <a:gd name="connsiteY28" fmla="*/ 340752 h 2181225"/>
                <a:gd name="connsiteX29" fmla="*/ 785813 w 2533650"/>
                <a:gd name="connsiteY29" fmla="*/ 709 h 2181225"/>
                <a:gd name="connsiteX30" fmla="*/ 817245 w 2533650"/>
                <a:gd name="connsiteY30" fmla="*/ 17854 h 2181225"/>
                <a:gd name="connsiteX31" fmla="*/ 1047750 w 2533650"/>
                <a:gd name="connsiteY31" fmla="*/ 300747 h 2181225"/>
                <a:gd name="connsiteX32" fmla="*/ 1116330 w 2533650"/>
                <a:gd name="connsiteY32" fmla="*/ 326464 h 2181225"/>
                <a:gd name="connsiteX33" fmla="*/ 1284923 w 2533650"/>
                <a:gd name="connsiteY33" fmla="*/ 175017 h 2181225"/>
                <a:gd name="connsiteX34" fmla="*/ 1294448 w 2533650"/>
                <a:gd name="connsiteY34" fmla="*/ 149299 h 2181225"/>
                <a:gd name="connsiteX35" fmla="*/ 1355408 w 2533650"/>
                <a:gd name="connsiteY35" fmla="*/ 267409 h 2181225"/>
                <a:gd name="connsiteX36" fmla="*/ 1410653 w 2533650"/>
                <a:gd name="connsiteY36" fmla="*/ 302652 h 2181225"/>
                <a:gd name="connsiteX37" fmla="*/ 1608773 w 2533650"/>
                <a:gd name="connsiteY37" fmla="*/ 343609 h 2181225"/>
                <a:gd name="connsiteX38" fmla="*/ 1695450 w 2533650"/>
                <a:gd name="connsiteY38" fmla="*/ 332179 h 2181225"/>
                <a:gd name="connsiteX39" fmla="*/ 1964055 w 2533650"/>
                <a:gd name="connsiteY39" fmla="*/ 148347 h 2181225"/>
                <a:gd name="connsiteX40" fmla="*/ 1973580 w 2533650"/>
                <a:gd name="connsiteY40" fmla="*/ 155967 h 2181225"/>
                <a:gd name="connsiteX41" fmla="*/ 1902143 w 2533650"/>
                <a:gd name="connsiteY41" fmla="*/ 302652 h 2181225"/>
                <a:gd name="connsiteX42" fmla="*/ 1844993 w 2533650"/>
                <a:gd name="connsiteY42" fmla="*/ 417904 h 2181225"/>
                <a:gd name="connsiteX43" fmla="*/ 1880235 w 2533650"/>
                <a:gd name="connsiteY43" fmla="*/ 499819 h 2181225"/>
                <a:gd name="connsiteX44" fmla="*/ 2072640 w 2533650"/>
                <a:gd name="connsiteY44" fmla="*/ 549349 h 2181225"/>
                <a:gd name="connsiteX45" fmla="*/ 2306003 w 2533650"/>
                <a:gd name="connsiteY45" fmla="*/ 612214 h 2181225"/>
                <a:gd name="connsiteX46" fmla="*/ 1967865 w 2533650"/>
                <a:gd name="connsiteY46" fmla="*/ 596974 h 2181225"/>
                <a:gd name="connsiteX47" fmla="*/ 2049780 w 2533650"/>
                <a:gd name="connsiteY47" fmla="*/ 756042 h 2181225"/>
                <a:gd name="connsiteX48" fmla="*/ 2077403 w 2533650"/>
                <a:gd name="connsiteY48" fmla="*/ 837004 h 2181225"/>
                <a:gd name="connsiteX49" fmla="*/ 2136458 w 2533650"/>
                <a:gd name="connsiteY49" fmla="*/ 882724 h 2181225"/>
                <a:gd name="connsiteX50" fmla="*/ 2538413 w 2533650"/>
                <a:gd name="connsiteY50" fmla="*/ 903679 h 2181225"/>
                <a:gd name="connsiteX51" fmla="*/ 2512695 w 2533650"/>
                <a:gd name="connsiteY51" fmla="*/ 927492 h 2181225"/>
                <a:gd name="connsiteX52" fmla="*/ 2166938 w 2533650"/>
                <a:gd name="connsiteY52" fmla="*/ 1095132 h 2181225"/>
                <a:gd name="connsiteX53" fmla="*/ 2065973 w 2533650"/>
                <a:gd name="connsiteY53" fmla="*/ 1256104 h 2181225"/>
                <a:gd name="connsiteX54" fmla="*/ 2090738 w 2533650"/>
                <a:gd name="connsiteY54" fmla="*/ 1275154 h 2181225"/>
                <a:gd name="connsiteX55" fmla="*/ 2317433 w 2533650"/>
                <a:gd name="connsiteY55" fmla="*/ 1340877 h 2181225"/>
                <a:gd name="connsiteX56" fmla="*/ 2116455 w 2533650"/>
                <a:gd name="connsiteY56" fmla="*/ 1323732 h 2181225"/>
                <a:gd name="connsiteX57" fmla="*/ 2008823 w 2533650"/>
                <a:gd name="connsiteY57" fmla="*/ 1375167 h 2181225"/>
                <a:gd name="connsiteX58" fmla="*/ 1885950 w 2533650"/>
                <a:gd name="connsiteY58" fmla="*/ 1530424 h 2181225"/>
                <a:gd name="connsiteX59" fmla="*/ 1871663 w 2533650"/>
                <a:gd name="connsiteY59" fmla="*/ 1594242 h 2181225"/>
                <a:gd name="connsiteX60" fmla="*/ 1920240 w 2533650"/>
                <a:gd name="connsiteY60" fmla="*/ 1784742 h 2181225"/>
                <a:gd name="connsiteX61" fmla="*/ 1801178 w 2533650"/>
                <a:gd name="connsiteY61" fmla="*/ 1664727 h 2181225"/>
                <a:gd name="connsiteX62" fmla="*/ 1725930 w 2533650"/>
                <a:gd name="connsiteY62" fmla="*/ 1653297 h 2181225"/>
                <a:gd name="connsiteX63" fmla="*/ 1344930 w 2533650"/>
                <a:gd name="connsiteY63" fmla="*/ 1749499 h 2181225"/>
                <a:gd name="connsiteX64" fmla="*/ 1277303 w 2533650"/>
                <a:gd name="connsiteY64" fmla="*/ 1798077 h 2181225"/>
                <a:gd name="connsiteX65" fmla="*/ 1148715 w 2533650"/>
                <a:gd name="connsiteY65" fmla="*/ 2186697 h 218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2533650" h="2181225">
                  <a:moveTo>
                    <a:pt x="1148715" y="2186697"/>
                  </a:moveTo>
                  <a:cubicBezTo>
                    <a:pt x="1104900" y="2026677"/>
                    <a:pt x="1062038" y="1875229"/>
                    <a:pt x="1021080" y="1722829"/>
                  </a:cubicBezTo>
                  <a:cubicBezTo>
                    <a:pt x="1014413" y="1696159"/>
                    <a:pt x="1003935" y="1678062"/>
                    <a:pt x="977265" y="1667584"/>
                  </a:cubicBezTo>
                  <a:cubicBezTo>
                    <a:pt x="952500" y="1658059"/>
                    <a:pt x="929640" y="1641867"/>
                    <a:pt x="908685" y="1625674"/>
                  </a:cubicBezTo>
                  <a:cubicBezTo>
                    <a:pt x="882015" y="1604719"/>
                    <a:pt x="856298" y="1591384"/>
                    <a:pt x="823913" y="1625674"/>
                  </a:cubicBezTo>
                  <a:cubicBezTo>
                    <a:pt x="848678" y="1588527"/>
                    <a:pt x="830580" y="1568524"/>
                    <a:pt x="806768" y="1547569"/>
                  </a:cubicBezTo>
                  <a:cubicBezTo>
                    <a:pt x="741045" y="1489467"/>
                    <a:pt x="686753" y="1421839"/>
                    <a:pt x="647700" y="1342782"/>
                  </a:cubicBezTo>
                  <a:cubicBezTo>
                    <a:pt x="636270" y="1318969"/>
                    <a:pt x="619125" y="1316112"/>
                    <a:pt x="597218" y="1323732"/>
                  </a:cubicBezTo>
                  <a:cubicBezTo>
                    <a:pt x="536258" y="1345639"/>
                    <a:pt x="463868" y="1348497"/>
                    <a:pt x="431483" y="1426602"/>
                  </a:cubicBezTo>
                  <a:cubicBezTo>
                    <a:pt x="419100" y="1404694"/>
                    <a:pt x="439103" y="1394217"/>
                    <a:pt x="430530" y="1375167"/>
                  </a:cubicBezTo>
                  <a:cubicBezTo>
                    <a:pt x="288608" y="1417077"/>
                    <a:pt x="145733" y="1458987"/>
                    <a:pt x="2858" y="1500897"/>
                  </a:cubicBezTo>
                  <a:cubicBezTo>
                    <a:pt x="1905" y="1498992"/>
                    <a:pt x="953" y="1496134"/>
                    <a:pt x="0" y="1494229"/>
                  </a:cubicBezTo>
                  <a:cubicBezTo>
                    <a:pt x="95250" y="1439937"/>
                    <a:pt x="189548" y="1385644"/>
                    <a:pt x="284798" y="1331352"/>
                  </a:cubicBezTo>
                  <a:cubicBezTo>
                    <a:pt x="372428" y="1280869"/>
                    <a:pt x="460058" y="1230387"/>
                    <a:pt x="548640" y="1180857"/>
                  </a:cubicBezTo>
                  <a:cubicBezTo>
                    <a:pt x="571500" y="1167522"/>
                    <a:pt x="587693" y="1148472"/>
                    <a:pt x="581025" y="1123707"/>
                  </a:cubicBezTo>
                  <a:cubicBezTo>
                    <a:pt x="568643" y="1077987"/>
                    <a:pt x="573405" y="1032267"/>
                    <a:pt x="574358" y="986547"/>
                  </a:cubicBezTo>
                  <a:cubicBezTo>
                    <a:pt x="575310" y="941779"/>
                    <a:pt x="577215" y="900822"/>
                    <a:pt x="512445" y="911299"/>
                  </a:cubicBezTo>
                  <a:cubicBezTo>
                    <a:pt x="515303" y="902727"/>
                    <a:pt x="515303" y="899869"/>
                    <a:pt x="516255" y="899869"/>
                  </a:cubicBezTo>
                  <a:cubicBezTo>
                    <a:pt x="589598" y="904632"/>
                    <a:pt x="597218" y="847482"/>
                    <a:pt x="610553" y="796999"/>
                  </a:cubicBezTo>
                  <a:cubicBezTo>
                    <a:pt x="621030" y="759852"/>
                    <a:pt x="635318" y="724609"/>
                    <a:pt x="655320" y="692224"/>
                  </a:cubicBezTo>
                  <a:cubicBezTo>
                    <a:pt x="674370" y="662697"/>
                    <a:pt x="666750" y="640789"/>
                    <a:pt x="646748" y="616024"/>
                  </a:cubicBezTo>
                  <a:cubicBezTo>
                    <a:pt x="576263" y="527442"/>
                    <a:pt x="506730" y="437907"/>
                    <a:pt x="434340" y="344562"/>
                  </a:cubicBezTo>
                  <a:cubicBezTo>
                    <a:pt x="456248" y="336942"/>
                    <a:pt x="470535" y="348372"/>
                    <a:pt x="484823" y="353134"/>
                  </a:cubicBezTo>
                  <a:cubicBezTo>
                    <a:pt x="578168" y="383614"/>
                    <a:pt x="671513" y="414094"/>
                    <a:pt x="763905" y="445527"/>
                  </a:cubicBezTo>
                  <a:cubicBezTo>
                    <a:pt x="779145" y="450289"/>
                    <a:pt x="796290" y="464577"/>
                    <a:pt x="804863" y="435049"/>
                  </a:cubicBezTo>
                  <a:cubicBezTo>
                    <a:pt x="808673" y="421714"/>
                    <a:pt x="820103" y="430287"/>
                    <a:pt x="828675" y="433144"/>
                  </a:cubicBezTo>
                  <a:cubicBezTo>
                    <a:pt x="843915" y="437907"/>
                    <a:pt x="854393" y="460767"/>
                    <a:pt x="874395" y="443622"/>
                  </a:cubicBezTo>
                  <a:cubicBezTo>
                    <a:pt x="902018" y="420762"/>
                    <a:pt x="939165" y="408379"/>
                    <a:pt x="962025" y="379804"/>
                  </a:cubicBezTo>
                  <a:cubicBezTo>
                    <a:pt x="971550" y="367422"/>
                    <a:pt x="957263" y="353134"/>
                    <a:pt x="951548" y="340752"/>
                  </a:cubicBezTo>
                  <a:cubicBezTo>
                    <a:pt x="895350" y="227404"/>
                    <a:pt x="841058" y="115009"/>
                    <a:pt x="785813" y="709"/>
                  </a:cubicBezTo>
                  <a:cubicBezTo>
                    <a:pt x="802958" y="-3101"/>
                    <a:pt x="810578" y="9282"/>
                    <a:pt x="817245" y="17854"/>
                  </a:cubicBezTo>
                  <a:cubicBezTo>
                    <a:pt x="894398" y="111199"/>
                    <a:pt x="972503" y="204544"/>
                    <a:pt x="1047750" y="300747"/>
                  </a:cubicBezTo>
                  <a:cubicBezTo>
                    <a:pt x="1067753" y="326464"/>
                    <a:pt x="1085850" y="328369"/>
                    <a:pt x="1116330" y="326464"/>
                  </a:cubicBezTo>
                  <a:cubicBezTo>
                    <a:pt x="1212533" y="318844"/>
                    <a:pt x="1278255" y="281697"/>
                    <a:pt x="1284923" y="175017"/>
                  </a:cubicBezTo>
                  <a:cubicBezTo>
                    <a:pt x="1284923" y="168349"/>
                    <a:pt x="1289685" y="161682"/>
                    <a:pt x="1294448" y="149299"/>
                  </a:cubicBezTo>
                  <a:cubicBezTo>
                    <a:pt x="1316355" y="192162"/>
                    <a:pt x="1337310" y="229309"/>
                    <a:pt x="1355408" y="267409"/>
                  </a:cubicBezTo>
                  <a:cubicBezTo>
                    <a:pt x="1366838" y="292174"/>
                    <a:pt x="1382078" y="303604"/>
                    <a:pt x="1410653" y="302652"/>
                  </a:cubicBezTo>
                  <a:cubicBezTo>
                    <a:pt x="1479233" y="301699"/>
                    <a:pt x="1545908" y="318844"/>
                    <a:pt x="1608773" y="343609"/>
                  </a:cubicBezTo>
                  <a:cubicBezTo>
                    <a:pt x="1642110" y="356944"/>
                    <a:pt x="1665923" y="353134"/>
                    <a:pt x="1695450" y="332179"/>
                  </a:cubicBezTo>
                  <a:cubicBezTo>
                    <a:pt x="1784033" y="269314"/>
                    <a:pt x="1874520" y="209307"/>
                    <a:pt x="1964055" y="148347"/>
                  </a:cubicBezTo>
                  <a:cubicBezTo>
                    <a:pt x="1966913" y="151204"/>
                    <a:pt x="1970723" y="153109"/>
                    <a:pt x="1973580" y="155967"/>
                  </a:cubicBezTo>
                  <a:cubicBezTo>
                    <a:pt x="1949768" y="204544"/>
                    <a:pt x="1925955" y="253122"/>
                    <a:pt x="1902143" y="302652"/>
                  </a:cubicBezTo>
                  <a:cubicBezTo>
                    <a:pt x="1883093" y="340752"/>
                    <a:pt x="1864043" y="379804"/>
                    <a:pt x="1844993" y="417904"/>
                  </a:cubicBezTo>
                  <a:cubicBezTo>
                    <a:pt x="1822133" y="464577"/>
                    <a:pt x="1828800" y="484579"/>
                    <a:pt x="1880235" y="499819"/>
                  </a:cubicBezTo>
                  <a:cubicBezTo>
                    <a:pt x="1944053" y="518869"/>
                    <a:pt x="2008823" y="533157"/>
                    <a:pt x="2072640" y="549349"/>
                  </a:cubicBezTo>
                  <a:cubicBezTo>
                    <a:pt x="2150745" y="569352"/>
                    <a:pt x="2227898" y="588402"/>
                    <a:pt x="2306003" y="612214"/>
                  </a:cubicBezTo>
                  <a:cubicBezTo>
                    <a:pt x="2194560" y="615072"/>
                    <a:pt x="2084070" y="594117"/>
                    <a:pt x="1967865" y="596974"/>
                  </a:cubicBezTo>
                  <a:cubicBezTo>
                    <a:pt x="1994535" y="654124"/>
                    <a:pt x="2032635" y="699844"/>
                    <a:pt x="2049780" y="756042"/>
                  </a:cubicBezTo>
                  <a:cubicBezTo>
                    <a:pt x="2058353" y="782712"/>
                    <a:pt x="2072640" y="809382"/>
                    <a:pt x="2077403" y="837004"/>
                  </a:cubicBezTo>
                  <a:cubicBezTo>
                    <a:pt x="2084070" y="873199"/>
                    <a:pt x="2103120" y="881772"/>
                    <a:pt x="2136458" y="882724"/>
                  </a:cubicBezTo>
                  <a:cubicBezTo>
                    <a:pt x="2270760" y="888439"/>
                    <a:pt x="2404110" y="897012"/>
                    <a:pt x="2538413" y="903679"/>
                  </a:cubicBezTo>
                  <a:cubicBezTo>
                    <a:pt x="2538413" y="922729"/>
                    <a:pt x="2522220" y="922729"/>
                    <a:pt x="2512695" y="927492"/>
                  </a:cubicBezTo>
                  <a:cubicBezTo>
                    <a:pt x="2397443" y="984642"/>
                    <a:pt x="2284095" y="1043697"/>
                    <a:pt x="2166938" y="1095132"/>
                  </a:cubicBezTo>
                  <a:cubicBezTo>
                    <a:pt x="2092643" y="1127517"/>
                    <a:pt x="2084070" y="1193239"/>
                    <a:pt x="2065973" y="1256104"/>
                  </a:cubicBezTo>
                  <a:cubicBezTo>
                    <a:pt x="2060258" y="1277059"/>
                    <a:pt x="2080260" y="1272297"/>
                    <a:pt x="2090738" y="1275154"/>
                  </a:cubicBezTo>
                  <a:cubicBezTo>
                    <a:pt x="2166938" y="1295157"/>
                    <a:pt x="2242185" y="1314207"/>
                    <a:pt x="2317433" y="1340877"/>
                  </a:cubicBezTo>
                  <a:cubicBezTo>
                    <a:pt x="2250758" y="1335162"/>
                    <a:pt x="2183130" y="1333257"/>
                    <a:pt x="2116455" y="1323732"/>
                  </a:cubicBezTo>
                  <a:cubicBezTo>
                    <a:pt x="2047875" y="1314207"/>
                    <a:pt x="2044065" y="1313254"/>
                    <a:pt x="2008823" y="1375167"/>
                  </a:cubicBezTo>
                  <a:cubicBezTo>
                    <a:pt x="1976438" y="1433269"/>
                    <a:pt x="1938338" y="1487562"/>
                    <a:pt x="1885950" y="1530424"/>
                  </a:cubicBezTo>
                  <a:cubicBezTo>
                    <a:pt x="1862138" y="1549474"/>
                    <a:pt x="1865948" y="1571382"/>
                    <a:pt x="1871663" y="1594242"/>
                  </a:cubicBezTo>
                  <a:cubicBezTo>
                    <a:pt x="1886903" y="1655202"/>
                    <a:pt x="1902143" y="1716162"/>
                    <a:pt x="1920240" y="1784742"/>
                  </a:cubicBezTo>
                  <a:cubicBezTo>
                    <a:pt x="1866900" y="1750452"/>
                    <a:pt x="1837373" y="1704732"/>
                    <a:pt x="1801178" y="1664727"/>
                  </a:cubicBezTo>
                  <a:cubicBezTo>
                    <a:pt x="1777365" y="1638057"/>
                    <a:pt x="1760220" y="1633294"/>
                    <a:pt x="1725930" y="1653297"/>
                  </a:cubicBezTo>
                  <a:cubicBezTo>
                    <a:pt x="1608773" y="1720924"/>
                    <a:pt x="1482090" y="1757119"/>
                    <a:pt x="1344930" y="1749499"/>
                  </a:cubicBezTo>
                  <a:cubicBezTo>
                    <a:pt x="1305878" y="1747594"/>
                    <a:pt x="1288733" y="1761882"/>
                    <a:pt x="1277303" y="1798077"/>
                  </a:cubicBezTo>
                  <a:cubicBezTo>
                    <a:pt x="1234440" y="1924759"/>
                    <a:pt x="1192530" y="2051442"/>
                    <a:pt x="1148715" y="2186697"/>
                  </a:cubicBezTo>
                  <a:close/>
                </a:path>
              </a:pathLst>
            </a:custGeom>
            <a:solidFill>
              <a:srgbClr val="C3C3C3"/>
            </a:solidFill>
            <a:ln w="9525" cap="flat">
              <a:noFill/>
              <a:prstDash val="solid"/>
              <a:miter/>
            </a:ln>
          </p:spPr>
          <p:txBody>
            <a:bodyPr rtlCol="0" anchor="ctr"/>
            <a:lstStyle/>
            <a:p>
              <a:endParaRPr lang="en-US"/>
            </a:p>
          </p:txBody>
        </p:sp>
        <p:sp>
          <p:nvSpPr>
            <p:cNvPr id="387" name="Freeform: Shape 386">
              <a:extLst>
                <a:ext uri="{FF2B5EF4-FFF2-40B4-BE49-F238E27FC236}">
                  <a16:creationId xmlns:a16="http://schemas.microsoft.com/office/drawing/2014/main" id="{1FA77B0E-B8F5-4FA6-AD24-66BA3B3CADB9}"/>
                </a:ext>
              </a:extLst>
            </p:cNvPr>
            <p:cNvSpPr/>
            <p:nvPr/>
          </p:nvSpPr>
          <p:spPr>
            <a:xfrm>
              <a:off x="7501690" y="1381337"/>
              <a:ext cx="251857" cy="236116"/>
            </a:xfrm>
            <a:custGeom>
              <a:avLst/>
              <a:gdLst>
                <a:gd name="connsiteX0" fmla="*/ 631640 w 762000"/>
                <a:gd name="connsiteY0" fmla="*/ 226469 h 714375"/>
                <a:gd name="connsiteX1" fmla="*/ 639260 w 762000"/>
                <a:gd name="connsiteY1" fmla="*/ 236947 h 714375"/>
                <a:gd name="connsiteX2" fmla="*/ 659262 w 762000"/>
                <a:gd name="connsiteY2" fmla="*/ 273142 h 714375"/>
                <a:gd name="connsiteX3" fmla="*/ 698315 w 762000"/>
                <a:gd name="connsiteY3" fmla="*/ 302669 h 714375"/>
                <a:gd name="connsiteX4" fmla="*/ 724985 w 762000"/>
                <a:gd name="connsiteY4" fmla="*/ 316004 h 714375"/>
                <a:gd name="connsiteX5" fmla="*/ 707840 w 762000"/>
                <a:gd name="connsiteY5" fmla="*/ 341722 h 714375"/>
                <a:gd name="connsiteX6" fmla="*/ 686885 w 762000"/>
                <a:gd name="connsiteY6" fmla="*/ 445544 h 714375"/>
                <a:gd name="connsiteX7" fmla="*/ 765942 w 762000"/>
                <a:gd name="connsiteY7" fmla="*/ 488407 h 714375"/>
                <a:gd name="connsiteX8" fmla="*/ 685932 w 762000"/>
                <a:gd name="connsiteY8" fmla="*/ 510314 h 714375"/>
                <a:gd name="connsiteX9" fmla="*/ 619257 w 762000"/>
                <a:gd name="connsiteY9" fmla="*/ 552224 h 714375"/>
                <a:gd name="connsiteX10" fmla="*/ 557345 w 762000"/>
                <a:gd name="connsiteY10" fmla="*/ 617947 h 714375"/>
                <a:gd name="connsiteX11" fmla="*/ 516387 w 762000"/>
                <a:gd name="connsiteY11" fmla="*/ 670334 h 714375"/>
                <a:gd name="connsiteX12" fmla="*/ 524960 w 762000"/>
                <a:gd name="connsiteY12" fmla="*/ 688432 h 714375"/>
                <a:gd name="connsiteX13" fmla="*/ 478287 w 762000"/>
                <a:gd name="connsiteY13" fmla="*/ 702719 h 714375"/>
                <a:gd name="connsiteX14" fmla="*/ 381132 w 762000"/>
                <a:gd name="connsiteY14" fmla="*/ 684622 h 714375"/>
                <a:gd name="connsiteX15" fmla="*/ 234447 w 762000"/>
                <a:gd name="connsiteY15" fmla="*/ 660809 h 714375"/>
                <a:gd name="connsiteX16" fmla="*/ 165867 w 762000"/>
                <a:gd name="connsiteY16" fmla="*/ 628424 h 714375"/>
                <a:gd name="connsiteX17" fmla="*/ 156342 w 762000"/>
                <a:gd name="connsiteY17" fmla="*/ 617947 h 714375"/>
                <a:gd name="connsiteX18" fmla="*/ 153485 w 762000"/>
                <a:gd name="connsiteY18" fmla="*/ 604612 h 714375"/>
                <a:gd name="connsiteX19" fmla="*/ 86810 w 762000"/>
                <a:gd name="connsiteY19" fmla="*/ 533174 h 714375"/>
                <a:gd name="connsiteX20" fmla="*/ 57282 w 762000"/>
                <a:gd name="connsiteY20" fmla="*/ 496979 h 714375"/>
                <a:gd name="connsiteX21" fmla="*/ 2990 w 762000"/>
                <a:gd name="connsiteY21" fmla="*/ 352199 h 714375"/>
                <a:gd name="connsiteX22" fmla="*/ 10610 w 762000"/>
                <a:gd name="connsiteY22" fmla="*/ 327434 h 714375"/>
                <a:gd name="connsiteX23" fmla="*/ 89667 w 762000"/>
                <a:gd name="connsiteY23" fmla="*/ 182654 h 714375"/>
                <a:gd name="connsiteX24" fmla="*/ 85857 w 762000"/>
                <a:gd name="connsiteY24" fmla="*/ 136934 h 714375"/>
                <a:gd name="connsiteX25" fmla="*/ 120147 w 762000"/>
                <a:gd name="connsiteY25" fmla="*/ 103597 h 714375"/>
                <a:gd name="connsiteX26" fmla="*/ 235400 w 762000"/>
                <a:gd name="connsiteY26" fmla="*/ 58829 h 714375"/>
                <a:gd name="connsiteX27" fmla="*/ 271595 w 762000"/>
                <a:gd name="connsiteY27" fmla="*/ 52162 h 714375"/>
                <a:gd name="connsiteX28" fmla="*/ 314457 w 762000"/>
                <a:gd name="connsiteY28" fmla="*/ 56924 h 714375"/>
                <a:gd name="connsiteX29" fmla="*/ 344937 w 762000"/>
                <a:gd name="connsiteY29" fmla="*/ 35017 h 714375"/>
                <a:gd name="connsiteX30" fmla="*/ 438282 w 762000"/>
                <a:gd name="connsiteY30" fmla="*/ 47399 h 714375"/>
                <a:gd name="connsiteX31" fmla="*/ 549725 w 762000"/>
                <a:gd name="connsiteY31" fmla="*/ 92167 h 714375"/>
                <a:gd name="connsiteX32" fmla="*/ 586872 w 762000"/>
                <a:gd name="connsiteY32" fmla="*/ 126457 h 714375"/>
                <a:gd name="connsiteX33" fmla="*/ 624972 w 762000"/>
                <a:gd name="connsiteY33" fmla="*/ 173129 h 714375"/>
                <a:gd name="connsiteX34" fmla="*/ 631640 w 762000"/>
                <a:gd name="connsiteY34" fmla="*/ 226469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62000" h="714375">
                  <a:moveTo>
                    <a:pt x="631640" y="226469"/>
                  </a:moveTo>
                  <a:cubicBezTo>
                    <a:pt x="634497" y="230279"/>
                    <a:pt x="636402" y="233137"/>
                    <a:pt x="639260" y="236947"/>
                  </a:cubicBezTo>
                  <a:cubicBezTo>
                    <a:pt x="650690" y="246472"/>
                    <a:pt x="656405" y="259807"/>
                    <a:pt x="659262" y="273142"/>
                  </a:cubicBezTo>
                  <a:cubicBezTo>
                    <a:pt x="664025" y="295049"/>
                    <a:pt x="674502" y="305527"/>
                    <a:pt x="698315" y="302669"/>
                  </a:cubicBezTo>
                  <a:cubicBezTo>
                    <a:pt x="708792" y="300764"/>
                    <a:pt x="722127" y="302669"/>
                    <a:pt x="724985" y="316004"/>
                  </a:cubicBezTo>
                  <a:cubicBezTo>
                    <a:pt x="728795" y="329339"/>
                    <a:pt x="716412" y="335054"/>
                    <a:pt x="707840" y="341722"/>
                  </a:cubicBezTo>
                  <a:cubicBezTo>
                    <a:pt x="670692" y="370297"/>
                    <a:pt x="672597" y="406492"/>
                    <a:pt x="686885" y="445544"/>
                  </a:cubicBezTo>
                  <a:cubicBezTo>
                    <a:pt x="710697" y="464594"/>
                    <a:pt x="746892" y="460784"/>
                    <a:pt x="765942" y="488407"/>
                  </a:cubicBezTo>
                  <a:cubicBezTo>
                    <a:pt x="745940" y="519839"/>
                    <a:pt x="711650" y="499837"/>
                    <a:pt x="685932" y="510314"/>
                  </a:cubicBezTo>
                  <a:cubicBezTo>
                    <a:pt x="656405" y="512219"/>
                    <a:pt x="631640" y="522697"/>
                    <a:pt x="619257" y="552224"/>
                  </a:cubicBezTo>
                  <a:cubicBezTo>
                    <a:pt x="609732" y="584609"/>
                    <a:pt x="590682" y="608422"/>
                    <a:pt x="557345" y="617947"/>
                  </a:cubicBezTo>
                  <a:cubicBezTo>
                    <a:pt x="540200" y="633187"/>
                    <a:pt x="498290" y="627472"/>
                    <a:pt x="516387" y="670334"/>
                  </a:cubicBezTo>
                  <a:cubicBezTo>
                    <a:pt x="519245" y="676049"/>
                    <a:pt x="522102" y="682717"/>
                    <a:pt x="524960" y="688432"/>
                  </a:cubicBezTo>
                  <a:cubicBezTo>
                    <a:pt x="525912" y="725579"/>
                    <a:pt x="521150" y="726532"/>
                    <a:pt x="478287" y="702719"/>
                  </a:cubicBezTo>
                  <a:cubicBezTo>
                    <a:pt x="448760" y="677954"/>
                    <a:pt x="417327" y="677002"/>
                    <a:pt x="381132" y="684622"/>
                  </a:cubicBezTo>
                  <a:cubicBezTo>
                    <a:pt x="330650" y="695099"/>
                    <a:pt x="282072" y="677002"/>
                    <a:pt x="234447" y="660809"/>
                  </a:cubicBezTo>
                  <a:cubicBezTo>
                    <a:pt x="210635" y="653189"/>
                    <a:pt x="188727" y="639854"/>
                    <a:pt x="165867" y="628424"/>
                  </a:cubicBezTo>
                  <a:cubicBezTo>
                    <a:pt x="162057" y="625567"/>
                    <a:pt x="158247" y="621757"/>
                    <a:pt x="156342" y="617947"/>
                  </a:cubicBezTo>
                  <a:cubicBezTo>
                    <a:pt x="155390" y="613184"/>
                    <a:pt x="154437" y="604612"/>
                    <a:pt x="153485" y="604612"/>
                  </a:cubicBezTo>
                  <a:cubicBezTo>
                    <a:pt x="107765" y="602707"/>
                    <a:pt x="111575" y="554129"/>
                    <a:pt x="86810" y="533174"/>
                  </a:cubicBezTo>
                  <a:cubicBezTo>
                    <a:pt x="70617" y="526507"/>
                    <a:pt x="63950" y="511267"/>
                    <a:pt x="57282" y="496979"/>
                  </a:cubicBezTo>
                  <a:cubicBezTo>
                    <a:pt x="29660" y="452212"/>
                    <a:pt x="41090" y="393157"/>
                    <a:pt x="2990" y="352199"/>
                  </a:cubicBezTo>
                  <a:cubicBezTo>
                    <a:pt x="-4630" y="343627"/>
                    <a:pt x="3942" y="334102"/>
                    <a:pt x="10610" y="327434"/>
                  </a:cubicBezTo>
                  <a:cubicBezTo>
                    <a:pt x="52520" y="287429"/>
                    <a:pt x="56330" y="227422"/>
                    <a:pt x="89667" y="182654"/>
                  </a:cubicBezTo>
                  <a:cubicBezTo>
                    <a:pt x="100145" y="168367"/>
                    <a:pt x="88715" y="152174"/>
                    <a:pt x="85857" y="136934"/>
                  </a:cubicBezTo>
                  <a:cubicBezTo>
                    <a:pt x="79190" y="103597"/>
                    <a:pt x="87762" y="95024"/>
                    <a:pt x="120147" y="103597"/>
                  </a:cubicBezTo>
                  <a:cubicBezTo>
                    <a:pt x="176345" y="117884"/>
                    <a:pt x="198252" y="110264"/>
                    <a:pt x="235400" y="58829"/>
                  </a:cubicBezTo>
                  <a:cubicBezTo>
                    <a:pt x="246830" y="43589"/>
                    <a:pt x="254450" y="26444"/>
                    <a:pt x="271595" y="52162"/>
                  </a:cubicBezTo>
                  <a:cubicBezTo>
                    <a:pt x="283025" y="68354"/>
                    <a:pt x="299217" y="63592"/>
                    <a:pt x="314457" y="56924"/>
                  </a:cubicBezTo>
                  <a:cubicBezTo>
                    <a:pt x="325887" y="52162"/>
                    <a:pt x="335412" y="42637"/>
                    <a:pt x="344937" y="35017"/>
                  </a:cubicBezTo>
                  <a:cubicBezTo>
                    <a:pt x="402087" y="-13561"/>
                    <a:pt x="402087" y="-13561"/>
                    <a:pt x="438282" y="47399"/>
                  </a:cubicBezTo>
                  <a:cubicBezTo>
                    <a:pt x="459237" y="82642"/>
                    <a:pt x="503052" y="100739"/>
                    <a:pt x="549725" y="92167"/>
                  </a:cubicBezTo>
                  <a:cubicBezTo>
                    <a:pt x="580205" y="86452"/>
                    <a:pt x="602112" y="83594"/>
                    <a:pt x="586872" y="126457"/>
                  </a:cubicBezTo>
                  <a:cubicBezTo>
                    <a:pt x="575442" y="157889"/>
                    <a:pt x="613542" y="155984"/>
                    <a:pt x="624972" y="173129"/>
                  </a:cubicBezTo>
                  <a:cubicBezTo>
                    <a:pt x="632592" y="189322"/>
                    <a:pt x="624020" y="209324"/>
                    <a:pt x="631640" y="226469"/>
                  </a:cubicBezTo>
                  <a:close/>
                </a:path>
              </a:pathLst>
            </a:custGeom>
            <a:solidFill>
              <a:srgbClr val="232126"/>
            </a:solidFill>
            <a:ln w="9525" cap="flat">
              <a:noFill/>
              <a:prstDash val="solid"/>
              <a:miter/>
            </a:ln>
          </p:spPr>
          <p:txBody>
            <a:bodyPr rtlCol="0" anchor="ctr"/>
            <a:lstStyle/>
            <a:p>
              <a:endParaRPr lang="en-US"/>
            </a:p>
          </p:txBody>
        </p:sp>
        <p:sp>
          <p:nvSpPr>
            <p:cNvPr id="388" name="Freeform: Shape 387">
              <a:extLst>
                <a:ext uri="{FF2B5EF4-FFF2-40B4-BE49-F238E27FC236}">
                  <a16:creationId xmlns:a16="http://schemas.microsoft.com/office/drawing/2014/main" id="{A6790E03-E9F3-462B-A8B0-3F46B65DBE5F}"/>
                </a:ext>
              </a:extLst>
            </p:cNvPr>
            <p:cNvSpPr/>
            <p:nvPr/>
          </p:nvSpPr>
          <p:spPr>
            <a:xfrm>
              <a:off x="7535252" y="1502913"/>
              <a:ext cx="245561" cy="173152"/>
            </a:xfrm>
            <a:custGeom>
              <a:avLst/>
              <a:gdLst>
                <a:gd name="connsiteX0" fmla="*/ 129093 w 742950"/>
                <a:gd name="connsiteY0" fmla="*/ 284407 h 523875"/>
                <a:gd name="connsiteX1" fmla="*/ 370075 w 742950"/>
                <a:gd name="connsiteY1" fmla="*/ 287264 h 523875"/>
                <a:gd name="connsiteX2" fmla="*/ 403413 w 742950"/>
                <a:gd name="connsiteY2" fmla="*/ 259642 h 523875"/>
                <a:gd name="connsiteX3" fmla="*/ 454848 w 742950"/>
                <a:gd name="connsiteY3" fmla="*/ 230114 h 523875"/>
                <a:gd name="connsiteX4" fmla="*/ 485328 w 742950"/>
                <a:gd name="connsiteY4" fmla="*/ 209159 h 523875"/>
                <a:gd name="connsiteX5" fmla="*/ 562480 w 742950"/>
                <a:gd name="connsiteY5" fmla="*/ 140579 h 523875"/>
                <a:gd name="connsiteX6" fmla="*/ 595818 w 742950"/>
                <a:gd name="connsiteY6" fmla="*/ 125339 h 523875"/>
                <a:gd name="connsiteX7" fmla="*/ 545335 w 742950"/>
                <a:gd name="connsiteY7" fmla="*/ 33899 h 523875"/>
                <a:gd name="connsiteX8" fmla="*/ 603438 w 742950"/>
                <a:gd name="connsiteY8" fmla="*/ 52949 h 523875"/>
                <a:gd name="connsiteX9" fmla="*/ 682495 w 742950"/>
                <a:gd name="connsiteY9" fmla="*/ 9134 h 523875"/>
                <a:gd name="connsiteX10" fmla="*/ 739645 w 742950"/>
                <a:gd name="connsiteY10" fmla="*/ 32947 h 523875"/>
                <a:gd name="connsiteX11" fmla="*/ 718690 w 742950"/>
                <a:gd name="connsiteY11" fmla="*/ 223447 h 523875"/>
                <a:gd name="connsiteX12" fmla="*/ 199578 w 742950"/>
                <a:gd name="connsiteY12" fmla="*/ 527294 h 523875"/>
                <a:gd name="connsiteX13" fmla="*/ 13840 w 742950"/>
                <a:gd name="connsiteY13" fmla="*/ 445379 h 523875"/>
                <a:gd name="connsiteX14" fmla="*/ 21460 w 742950"/>
                <a:gd name="connsiteY14" fmla="*/ 395849 h 523875"/>
                <a:gd name="connsiteX15" fmla="*/ 135760 w 742950"/>
                <a:gd name="connsiteY15" fmla="*/ 328222 h 523875"/>
                <a:gd name="connsiteX16" fmla="*/ 129093 w 742950"/>
                <a:gd name="connsiteY16" fmla="*/ 284407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42950" h="523875">
                  <a:moveTo>
                    <a:pt x="129093" y="284407"/>
                  </a:moveTo>
                  <a:cubicBezTo>
                    <a:pt x="209103" y="290122"/>
                    <a:pt x="289113" y="294884"/>
                    <a:pt x="370075" y="287264"/>
                  </a:cubicBezTo>
                  <a:cubicBezTo>
                    <a:pt x="389125" y="285359"/>
                    <a:pt x="397698" y="274882"/>
                    <a:pt x="403413" y="259642"/>
                  </a:cubicBezTo>
                  <a:cubicBezTo>
                    <a:pt x="411985" y="234877"/>
                    <a:pt x="424368" y="219637"/>
                    <a:pt x="454848" y="230114"/>
                  </a:cubicBezTo>
                  <a:cubicBezTo>
                    <a:pt x="470088" y="235829"/>
                    <a:pt x="481518" y="228209"/>
                    <a:pt x="485328" y="209159"/>
                  </a:cubicBezTo>
                  <a:cubicBezTo>
                    <a:pt x="495805" y="148199"/>
                    <a:pt x="504378" y="140579"/>
                    <a:pt x="562480" y="140579"/>
                  </a:cubicBezTo>
                  <a:cubicBezTo>
                    <a:pt x="573910" y="140579"/>
                    <a:pt x="586293" y="140579"/>
                    <a:pt x="595818" y="125339"/>
                  </a:cubicBezTo>
                  <a:cubicBezTo>
                    <a:pt x="540573" y="115814"/>
                    <a:pt x="539620" y="76762"/>
                    <a:pt x="545335" y="33899"/>
                  </a:cubicBezTo>
                  <a:cubicBezTo>
                    <a:pt x="554860" y="71047"/>
                    <a:pt x="573910" y="71999"/>
                    <a:pt x="603438" y="52949"/>
                  </a:cubicBezTo>
                  <a:cubicBezTo>
                    <a:pt x="628203" y="36757"/>
                    <a:pt x="655825" y="23422"/>
                    <a:pt x="682495" y="9134"/>
                  </a:cubicBezTo>
                  <a:cubicBezTo>
                    <a:pt x="711070" y="-7058"/>
                    <a:pt x="732025" y="-3248"/>
                    <a:pt x="739645" y="32947"/>
                  </a:cubicBezTo>
                  <a:cubicBezTo>
                    <a:pt x="753933" y="98669"/>
                    <a:pt x="743455" y="162487"/>
                    <a:pt x="718690" y="223447"/>
                  </a:cubicBezTo>
                  <a:cubicBezTo>
                    <a:pt x="632965" y="440617"/>
                    <a:pt x="419605" y="551107"/>
                    <a:pt x="199578" y="527294"/>
                  </a:cubicBezTo>
                  <a:cubicBezTo>
                    <a:pt x="131950" y="519674"/>
                    <a:pt x="63370" y="501577"/>
                    <a:pt x="13840" y="445379"/>
                  </a:cubicBezTo>
                  <a:cubicBezTo>
                    <a:pt x="-6162" y="423472"/>
                    <a:pt x="-5210" y="410137"/>
                    <a:pt x="21460" y="395849"/>
                  </a:cubicBezTo>
                  <a:cubicBezTo>
                    <a:pt x="60513" y="374894"/>
                    <a:pt x="93850" y="345367"/>
                    <a:pt x="135760" y="328222"/>
                  </a:cubicBezTo>
                  <a:cubicBezTo>
                    <a:pt x="181480" y="308219"/>
                    <a:pt x="117663" y="301552"/>
                    <a:pt x="129093" y="284407"/>
                  </a:cubicBezTo>
                  <a:close/>
                </a:path>
              </a:pathLst>
            </a:custGeom>
            <a:solidFill>
              <a:srgbClr val="DFDFE0"/>
            </a:solidFill>
            <a:ln w="9525" cap="flat">
              <a:noFill/>
              <a:prstDash val="solid"/>
              <a:miter/>
            </a:ln>
          </p:spPr>
          <p:txBody>
            <a:bodyPr rtlCol="0" anchor="ctr"/>
            <a:lstStyle/>
            <a:p>
              <a:endParaRPr lang="en-US"/>
            </a:p>
          </p:txBody>
        </p:sp>
        <p:sp>
          <p:nvSpPr>
            <p:cNvPr id="389" name="Freeform: Shape 388">
              <a:extLst>
                <a:ext uri="{FF2B5EF4-FFF2-40B4-BE49-F238E27FC236}">
                  <a16:creationId xmlns:a16="http://schemas.microsoft.com/office/drawing/2014/main" id="{BE68F885-703E-4D64-A32B-378670C3F17D}"/>
                </a:ext>
              </a:extLst>
            </p:cNvPr>
            <p:cNvSpPr/>
            <p:nvPr/>
          </p:nvSpPr>
          <p:spPr>
            <a:xfrm>
              <a:off x="7444756" y="1336209"/>
              <a:ext cx="317970" cy="258154"/>
            </a:xfrm>
            <a:custGeom>
              <a:avLst/>
              <a:gdLst>
                <a:gd name="connsiteX0" fmla="*/ 944865 w 962025"/>
                <a:gd name="connsiteY0" fmla="*/ 208701 h 781050"/>
                <a:gd name="connsiteX1" fmla="*/ 728647 w 962025"/>
                <a:gd name="connsiteY1" fmla="*/ 42966 h 781050"/>
                <a:gd name="connsiteX2" fmla="*/ 396225 w 962025"/>
                <a:gd name="connsiteY2" fmla="*/ 22011 h 781050"/>
                <a:gd name="connsiteX3" fmla="*/ 384795 w 962025"/>
                <a:gd name="connsiteY3" fmla="*/ 25821 h 781050"/>
                <a:gd name="connsiteX4" fmla="*/ 371460 w 962025"/>
                <a:gd name="connsiteY4" fmla="*/ 26774 h 781050"/>
                <a:gd name="connsiteX5" fmla="*/ 35227 w 962025"/>
                <a:gd name="connsiteY5" fmla="*/ 714479 h 781050"/>
                <a:gd name="connsiteX6" fmla="*/ 165720 w 962025"/>
                <a:gd name="connsiteY6" fmla="*/ 759246 h 781050"/>
                <a:gd name="connsiteX7" fmla="*/ 286687 w 962025"/>
                <a:gd name="connsiteY7" fmla="*/ 669711 h 781050"/>
                <a:gd name="connsiteX8" fmla="*/ 270495 w 962025"/>
                <a:gd name="connsiteY8" fmla="*/ 651614 h 781050"/>
                <a:gd name="connsiteX9" fmla="*/ 270495 w 962025"/>
                <a:gd name="connsiteY9" fmla="*/ 651614 h 781050"/>
                <a:gd name="connsiteX10" fmla="*/ 270495 w 962025"/>
                <a:gd name="connsiteY10" fmla="*/ 651614 h 781050"/>
                <a:gd name="connsiteX11" fmla="*/ 246682 w 962025"/>
                <a:gd name="connsiteY11" fmla="*/ 640184 h 781050"/>
                <a:gd name="connsiteX12" fmla="*/ 246682 w 962025"/>
                <a:gd name="connsiteY12" fmla="*/ 640184 h 781050"/>
                <a:gd name="connsiteX13" fmla="*/ 246682 w 962025"/>
                <a:gd name="connsiteY13" fmla="*/ 640184 h 781050"/>
                <a:gd name="connsiteX14" fmla="*/ 248587 w 962025"/>
                <a:gd name="connsiteY14" fmla="*/ 590654 h 781050"/>
                <a:gd name="connsiteX15" fmla="*/ 223822 w 962025"/>
                <a:gd name="connsiteY15" fmla="*/ 521121 h 781050"/>
                <a:gd name="connsiteX16" fmla="*/ 202867 w 962025"/>
                <a:gd name="connsiteY16" fmla="*/ 497309 h 781050"/>
                <a:gd name="connsiteX17" fmla="*/ 234300 w 962025"/>
                <a:gd name="connsiteY17" fmla="*/ 497309 h 781050"/>
                <a:gd name="connsiteX18" fmla="*/ 258112 w 962025"/>
                <a:gd name="connsiteY18" fmla="*/ 422061 h 781050"/>
                <a:gd name="connsiteX19" fmla="*/ 302880 w 962025"/>
                <a:gd name="connsiteY19" fmla="*/ 307761 h 781050"/>
                <a:gd name="connsiteX20" fmla="*/ 320977 w 962025"/>
                <a:gd name="connsiteY20" fmla="*/ 292521 h 781050"/>
                <a:gd name="connsiteX21" fmla="*/ 401940 w 962025"/>
                <a:gd name="connsiteY21" fmla="*/ 279186 h 781050"/>
                <a:gd name="connsiteX22" fmla="*/ 460995 w 962025"/>
                <a:gd name="connsiteY22" fmla="*/ 259184 h 781050"/>
                <a:gd name="connsiteX23" fmla="*/ 558150 w 962025"/>
                <a:gd name="connsiteY23" fmla="*/ 214416 h 781050"/>
                <a:gd name="connsiteX24" fmla="*/ 587677 w 962025"/>
                <a:gd name="connsiteY24" fmla="*/ 218226 h 781050"/>
                <a:gd name="connsiteX25" fmla="*/ 719122 w 962025"/>
                <a:gd name="connsiteY25" fmla="*/ 286806 h 781050"/>
                <a:gd name="connsiteX26" fmla="*/ 756270 w 962025"/>
                <a:gd name="connsiteY26" fmla="*/ 355386 h 781050"/>
                <a:gd name="connsiteX27" fmla="*/ 771510 w 962025"/>
                <a:gd name="connsiteY27" fmla="*/ 374436 h 781050"/>
                <a:gd name="connsiteX28" fmla="*/ 771510 w 962025"/>
                <a:gd name="connsiteY28" fmla="*/ 374436 h 781050"/>
                <a:gd name="connsiteX29" fmla="*/ 781035 w 962025"/>
                <a:gd name="connsiteY29" fmla="*/ 399201 h 781050"/>
                <a:gd name="connsiteX30" fmla="*/ 929625 w 962025"/>
                <a:gd name="connsiteY30" fmla="*/ 313476 h 781050"/>
                <a:gd name="connsiteX31" fmla="*/ 944865 w 962025"/>
                <a:gd name="connsiteY31" fmla="*/ 208701 h 781050"/>
                <a:gd name="connsiteX32" fmla="*/ 410512 w 962025"/>
                <a:gd name="connsiteY32" fmla="*/ 26774 h 781050"/>
                <a:gd name="connsiteX33" fmla="*/ 410512 w 962025"/>
                <a:gd name="connsiteY33" fmla="*/ 26774 h 781050"/>
                <a:gd name="connsiteX34" fmla="*/ 410512 w 962025"/>
                <a:gd name="connsiteY34" fmla="*/ 26774 h 781050"/>
                <a:gd name="connsiteX35" fmla="*/ 410512 w 962025"/>
                <a:gd name="connsiteY35" fmla="*/ 26774 h 781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962025" h="781050">
                  <a:moveTo>
                    <a:pt x="944865" y="208701"/>
                  </a:moveTo>
                  <a:cubicBezTo>
                    <a:pt x="888668" y="132501"/>
                    <a:pt x="815325" y="77256"/>
                    <a:pt x="728647" y="42966"/>
                  </a:cubicBezTo>
                  <a:cubicBezTo>
                    <a:pt x="621015" y="1056"/>
                    <a:pt x="509572" y="-17994"/>
                    <a:pt x="396225" y="22011"/>
                  </a:cubicBezTo>
                  <a:cubicBezTo>
                    <a:pt x="392415" y="22011"/>
                    <a:pt x="388605" y="22964"/>
                    <a:pt x="384795" y="25821"/>
                  </a:cubicBezTo>
                  <a:cubicBezTo>
                    <a:pt x="380032" y="25821"/>
                    <a:pt x="376222" y="25821"/>
                    <a:pt x="371460" y="26774"/>
                  </a:cubicBezTo>
                  <a:cubicBezTo>
                    <a:pt x="80947" y="112499"/>
                    <a:pt x="-74310" y="425871"/>
                    <a:pt x="35227" y="714479"/>
                  </a:cubicBezTo>
                  <a:cubicBezTo>
                    <a:pt x="62850" y="786869"/>
                    <a:pt x="98092" y="799251"/>
                    <a:pt x="165720" y="759246"/>
                  </a:cubicBezTo>
                  <a:cubicBezTo>
                    <a:pt x="208582" y="733529"/>
                    <a:pt x="262875" y="721146"/>
                    <a:pt x="286687" y="669711"/>
                  </a:cubicBezTo>
                  <a:cubicBezTo>
                    <a:pt x="284782" y="660186"/>
                    <a:pt x="278115" y="655424"/>
                    <a:pt x="270495" y="651614"/>
                  </a:cubicBezTo>
                  <a:cubicBezTo>
                    <a:pt x="270495" y="651614"/>
                    <a:pt x="270495" y="651614"/>
                    <a:pt x="270495" y="651614"/>
                  </a:cubicBezTo>
                  <a:cubicBezTo>
                    <a:pt x="270495" y="651614"/>
                    <a:pt x="270495" y="651614"/>
                    <a:pt x="270495" y="651614"/>
                  </a:cubicBezTo>
                  <a:cubicBezTo>
                    <a:pt x="265732" y="641136"/>
                    <a:pt x="255255" y="643041"/>
                    <a:pt x="246682" y="640184"/>
                  </a:cubicBezTo>
                  <a:cubicBezTo>
                    <a:pt x="246682" y="640184"/>
                    <a:pt x="246682" y="640184"/>
                    <a:pt x="246682" y="640184"/>
                  </a:cubicBezTo>
                  <a:cubicBezTo>
                    <a:pt x="246682" y="640184"/>
                    <a:pt x="246682" y="640184"/>
                    <a:pt x="246682" y="640184"/>
                  </a:cubicBezTo>
                  <a:cubicBezTo>
                    <a:pt x="230490" y="623039"/>
                    <a:pt x="235252" y="608751"/>
                    <a:pt x="248587" y="590654"/>
                  </a:cubicBezTo>
                  <a:cubicBezTo>
                    <a:pt x="264780" y="570651"/>
                    <a:pt x="248587" y="527789"/>
                    <a:pt x="223822" y="521121"/>
                  </a:cubicBezTo>
                  <a:cubicBezTo>
                    <a:pt x="208582" y="517311"/>
                    <a:pt x="197152" y="513501"/>
                    <a:pt x="202867" y="497309"/>
                  </a:cubicBezTo>
                  <a:cubicBezTo>
                    <a:pt x="211440" y="474449"/>
                    <a:pt x="223822" y="503024"/>
                    <a:pt x="234300" y="497309"/>
                  </a:cubicBezTo>
                  <a:cubicBezTo>
                    <a:pt x="241920" y="471591"/>
                    <a:pt x="232395" y="436349"/>
                    <a:pt x="258112" y="422061"/>
                  </a:cubicBezTo>
                  <a:cubicBezTo>
                    <a:pt x="306690" y="394439"/>
                    <a:pt x="311452" y="355386"/>
                    <a:pt x="302880" y="307761"/>
                  </a:cubicBezTo>
                  <a:cubicBezTo>
                    <a:pt x="300022" y="290616"/>
                    <a:pt x="309547" y="283949"/>
                    <a:pt x="320977" y="292521"/>
                  </a:cubicBezTo>
                  <a:cubicBezTo>
                    <a:pt x="354315" y="318239"/>
                    <a:pt x="379080" y="299189"/>
                    <a:pt x="401940" y="279186"/>
                  </a:cubicBezTo>
                  <a:cubicBezTo>
                    <a:pt x="420037" y="263946"/>
                    <a:pt x="439087" y="261089"/>
                    <a:pt x="460995" y="259184"/>
                  </a:cubicBezTo>
                  <a:cubicBezTo>
                    <a:pt x="498142" y="256326"/>
                    <a:pt x="536243" y="254421"/>
                    <a:pt x="558150" y="214416"/>
                  </a:cubicBezTo>
                  <a:cubicBezTo>
                    <a:pt x="568627" y="194414"/>
                    <a:pt x="581010" y="200129"/>
                    <a:pt x="587677" y="218226"/>
                  </a:cubicBezTo>
                  <a:cubicBezTo>
                    <a:pt x="610537" y="277281"/>
                    <a:pt x="650543" y="303951"/>
                    <a:pt x="719122" y="286806"/>
                  </a:cubicBezTo>
                  <a:cubicBezTo>
                    <a:pt x="701977" y="329669"/>
                    <a:pt x="732457" y="340146"/>
                    <a:pt x="756270" y="355386"/>
                  </a:cubicBezTo>
                  <a:cubicBezTo>
                    <a:pt x="761032" y="362054"/>
                    <a:pt x="766747" y="368721"/>
                    <a:pt x="771510" y="374436"/>
                  </a:cubicBezTo>
                  <a:cubicBezTo>
                    <a:pt x="771510" y="374436"/>
                    <a:pt x="771510" y="374436"/>
                    <a:pt x="771510" y="374436"/>
                  </a:cubicBezTo>
                  <a:cubicBezTo>
                    <a:pt x="774368" y="383009"/>
                    <a:pt x="778177" y="391581"/>
                    <a:pt x="781035" y="399201"/>
                  </a:cubicBezTo>
                  <a:cubicBezTo>
                    <a:pt x="830565" y="370626"/>
                    <a:pt x="881047" y="344909"/>
                    <a:pt x="929625" y="313476"/>
                  </a:cubicBezTo>
                  <a:cubicBezTo>
                    <a:pt x="973440" y="287759"/>
                    <a:pt x="976297" y="252516"/>
                    <a:pt x="944865" y="208701"/>
                  </a:cubicBezTo>
                  <a:close/>
                  <a:moveTo>
                    <a:pt x="410512" y="26774"/>
                  </a:moveTo>
                  <a:cubicBezTo>
                    <a:pt x="410512" y="26774"/>
                    <a:pt x="410512" y="26774"/>
                    <a:pt x="410512" y="26774"/>
                  </a:cubicBezTo>
                  <a:cubicBezTo>
                    <a:pt x="410512" y="26774"/>
                    <a:pt x="410512" y="26774"/>
                    <a:pt x="410512" y="26774"/>
                  </a:cubicBezTo>
                  <a:cubicBezTo>
                    <a:pt x="410512" y="26774"/>
                    <a:pt x="410512" y="26774"/>
                    <a:pt x="410512" y="26774"/>
                  </a:cubicBezTo>
                  <a:close/>
                </a:path>
              </a:pathLst>
            </a:custGeom>
            <a:solidFill>
              <a:srgbClr val="7E8389"/>
            </a:solidFill>
            <a:ln w="9525" cap="flat">
              <a:noFill/>
              <a:prstDash val="solid"/>
              <a:miter/>
            </a:ln>
          </p:spPr>
          <p:txBody>
            <a:bodyPr rtlCol="0" anchor="ctr"/>
            <a:lstStyle/>
            <a:p>
              <a:endParaRPr lang="en-US"/>
            </a:p>
          </p:txBody>
        </p:sp>
      </p:grpSp>
      <p:grpSp>
        <p:nvGrpSpPr>
          <p:cNvPr id="390" name="Group 389">
            <a:extLst>
              <a:ext uri="{FF2B5EF4-FFF2-40B4-BE49-F238E27FC236}">
                <a16:creationId xmlns:a16="http://schemas.microsoft.com/office/drawing/2014/main" id="{66E897FD-5170-48B4-9E7C-F9AC77977803}"/>
              </a:ext>
            </a:extLst>
          </p:cNvPr>
          <p:cNvGrpSpPr/>
          <p:nvPr/>
        </p:nvGrpSpPr>
        <p:grpSpPr>
          <a:xfrm>
            <a:off x="9336931" y="2572855"/>
            <a:ext cx="667422" cy="680015"/>
            <a:chOff x="8487521" y="2183016"/>
            <a:chExt cx="667422" cy="680015"/>
          </a:xfrm>
        </p:grpSpPr>
        <p:sp>
          <p:nvSpPr>
            <p:cNvPr id="391" name="Freeform: Shape 390">
              <a:extLst>
                <a:ext uri="{FF2B5EF4-FFF2-40B4-BE49-F238E27FC236}">
                  <a16:creationId xmlns:a16="http://schemas.microsoft.com/office/drawing/2014/main" id="{59C75C0D-4902-4FA4-852F-66300525022E}"/>
                </a:ext>
              </a:extLst>
            </p:cNvPr>
            <p:cNvSpPr/>
            <p:nvPr/>
          </p:nvSpPr>
          <p:spPr>
            <a:xfrm>
              <a:off x="8487521" y="2183016"/>
              <a:ext cx="667422" cy="680015"/>
            </a:xfrm>
            <a:custGeom>
              <a:avLst/>
              <a:gdLst>
                <a:gd name="connsiteX0" fmla="*/ 1350400 w 2019300"/>
                <a:gd name="connsiteY0" fmla="*/ 296521 h 2057400"/>
                <a:gd name="connsiteX1" fmla="*/ 1590430 w 2019300"/>
                <a:gd name="connsiteY1" fmla="*/ 222226 h 2057400"/>
                <a:gd name="connsiteX2" fmla="*/ 1624719 w 2019300"/>
                <a:gd name="connsiteY2" fmla="*/ 225083 h 2057400"/>
                <a:gd name="connsiteX3" fmla="*/ 1606622 w 2019300"/>
                <a:gd name="connsiteY3" fmla="*/ 253658 h 2057400"/>
                <a:gd name="connsiteX4" fmla="*/ 1440887 w 2019300"/>
                <a:gd name="connsiteY4" fmla="*/ 365101 h 2057400"/>
                <a:gd name="connsiteX5" fmla="*/ 1413265 w 2019300"/>
                <a:gd name="connsiteY5" fmla="*/ 404153 h 2057400"/>
                <a:gd name="connsiteX6" fmla="*/ 1456127 w 2019300"/>
                <a:gd name="connsiteY6" fmla="*/ 413678 h 2057400"/>
                <a:gd name="connsiteX7" fmla="*/ 1629482 w 2019300"/>
                <a:gd name="connsiteY7" fmla="*/ 387008 h 2057400"/>
                <a:gd name="connsiteX8" fmla="*/ 1706635 w 2019300"/>
                <a:gd name="connsiteY8" fmla="*/ 391771 h 2057400"/>
                <a:gd name="connsiteX9" fmla="*/ 1679965 w 2019300"/>
                <a:gd name="connsiteY9" fmla="*/ 462255 h 2057400"/>
                <a:gd name="connsiteX10" fmla="*/ 1583762 w 2019300"/>
                <a:gd name="connsiteY10" fmla="*/ 591796 h 2057400"/>
                <a:gd name="connsiteX11" fmla="*/ 1625672 w 2019300"/>
                <a:gd name="connsiteY11" fmla="*/ 691808 h 2057400"/>
                <a:gd name="connsiteX12" fmla="*/ 1898087 w 2019300"/>
                <a:gd name="connsiteY12" fmla="*/ 728003 h 2057400"/>
                <a:gd name="connsiteX13" fmla="*/ 1929519 w 2019300"/>
                <a:gd name="connsiteY13" fmla="*/ 739433 h 2057400"/>
                <a:gd name="connsiteX14" fmla="*/ 1902850 w 2019300"/>
                <a:gd name="connsiteY14" fmla="*/ 762293 h 2057400"/>
                <a:gd name="connsiteX15" fmla="*/ 1734257 w 2019300"/>
                <a:gd name="connsiteY15" fmla="*/ 823253 h 2057400"/>
                <a:gd name="connsiteX16" fmla="*/ 1663772 w 2019300"/>
                <a:gd name="connsiteY16" fmla="*/ 849923 h 2057400"/>
                <a:gd name="connsiteX17" fmla="*/ 1667582 w 2019300"/>
                <a:gd name="connsiteY17" fmla="*/ 879451 h 2057400"/>
                <a:gd name="connsiteX18" fmla="*/ 1671392 w 2019300"/>
                <a:gd name="connsiteY18" fmla="*/ 918503 h 2057400"/>
                <a:gd name="connsiteX19" fmla="*/ 1683775 w 2019300"/>
                <a:gd name="connsiteY19" fmla="*/ 995655 h 2057400"/>
                <a:gd name="connsiteX20" fmla="*/ 2014292 w 2019300"/>
                <a:gd name="connsiteY20" fmla="*/ 1127101 h 2057400"/>
                <a:gd name="connsiteX21" fmla="*/ 2021912 w 2019300"/>
                <a:gd name="connsiteY21" fmla="*/ 1136626 h 2057400"/>
                <a:gd name="connsiteX22" fmla="*/ 1657105 w 2019300"/>
                <a:gd name="connsiteY22" fmla="*/ 1147103 h 2057400"/>
                <a:gd name="connsiteX23" fmla="*/ 1585667 w 2019300"/>
                <a:gd name="connsiteY23" fmla="*/ 1172821 h 2057400"/>
                <a:gd name="connsiteX24" fmla="*/ 1610432 w 2019300"/>
                <a:gd name="connsiteY24" fmla="*/ 1245211 h 2057400"/>
                <a:gd name="connsiteX25" fmla="*/ 1659010 w 2019300"/>
                <a:gd name="connsiteY25" fmla="*/ 1289978 h 2057400"/>
                <a:gd name="connsiteX26" fmla="*/ 1653294 w 2019300"/>
                <a:gd name="connsiteY26" fmla="*/ 1337603 h 2057400"/>
                <a:gd name="connsiteX27" fmla="*/ 1564712 w 2019300"/>
                <a:gd name="connsiteY27" fmla="*/ 1345223 h 2057400"/>
                <a:gd name="connsiteX28" fmla="*/ 1464700 w 2019300"/>
                <a:gd name="connsiteY28" fmla="*/ 1395705 h 2057400"/>
                <a:gd name="connsiteX29" fmla="*/ 1339922 w 2019300"/>
                <a:gd name="connsiteY29" fmla="*/ 1610018 h 2057400"/>
                <a:gd name="connsiteX30" fmla="*/ 1334207 w 2019300"/>
                <a:gd name="connsiteY30" fmla="*/ 1766228 h 2057400"/>
                <a:gd name="connsiteX31" fmla="*/ 1323730 w 2019300"/>
                <a:gd name="connsiteY31" fmla="*/ 1807186 h 2057400"/>
                <a:gd name="connsiteX32" fmla="*/ 1291344 w 2019300"/>
                <a:gd name="connsiteY32" fmla="*/ 1776705 h 2057400"/>
                <a:gd name="connsiteX33" fmla="*/ 1259912 w 2019300"/>
                <a:gd name="connsiteY33" fmla="*/ 1712888 h 2057400"/>
                <a:gd name="connsiteX34" fmla="*/ 1139897 w 2019300"/>
                <a:gd name="connsiteY34" fmla="*/ 1650023 h 2057400"/>
                <a:gd name="connsiteX35" fmla="*/ 953207 w 2019300"/>
                <a:gd name="connsiteY35" fmla="*/ 1700505 h 2057400"/>
                <a:gd name="connsiteX36" fmla="*/ 884627 w 2019300"/>
                <a:gd name="connsiteY36" fmla="*/ 1788136 h 2057400"/>
                <a:gd name="connsiteX37" fmla="*/ 766517 w 2019300"/>
                <a:gd name="connsiteY37" fmla="*/ 2031976 h 2057400"/>
                <a:gd name="connsiteX38" fmla="*/ 735085 w 2019300"/>
                <a:gd name="connsiteY38" fmla="*/ 2063408 h 2057400"/>
                <a:gd name="connsiteX39" fmla="*/ 747467 w 2019300"/>
                <a:gd name="connsiteY39" fmla="*/ 1930058 h 2057400"/>
                <a:gd name="connsiteX40" fmla="*/ 762707 w 2019300"/>
                <a:gd name="connsiteY40" fmla="*/ 1765276 h 2057400"/>
                <a:gd name="connsiteX41" fmla="*/ 683649 w 2019300"/>
                <a:gd name="connsiteY41" fmla="*/ 1688123 h 2057400"/>
                <a:gd name="connsiteX42" fmla="*/ 517915 w 2019300"/>
                <a:gd name="connsiteY42" fmla="*/ 1725271 h 2057400"/>
                <a:gd name="connsiteX43" fmla="*/ 380755 w 2019300"/>
                <a:gd name="connsiteY43" fmla="*/ 1762418 h 2057400"/>
                <a:gd name="connsiteX44" fmla="*/ 323605 w 2019300"/>
                <a:gd name="connsiteY44" fmla="*/ 1719555 h 2057400"/>
                <a:gd name="connsiteX45" fmla="*/ 349322 w 2019300"/>
                <a:gd name="connsiteY45" fmla="*/ 1595730 h 2057400"/>
                <a:gd name="connsiteX46" fmla="*/ 255024 w 2019300"/>
                <a:gd name="connsiteY46" fmla="*/ 1460476 h 2057400"/>
                <a:gd name="connsiteX47" fmla="*/ 202637 w 2019300"/>
                <a:gd name="connsiteY47" fmla="*/ 1460476 h 2057400"/>
                <a:gd name="connsiteX48" fmla="*/ 155012 w 2019300"/>
                <a:gd name="connsiteY48" fmla="*/ 1377608 h 2057400"/>
                <a:gd name="connsiteX49" fmla="*/ 174062 w 2019300"/>
                <a:gd name="connsiteY49" fmla="*/ 1147103 h 2057400"/>
                <a:gd name="connsiteX50" fmla="*/ 143582 w 2019300"/>
                <a:gd name="connsiteY50" fmla="*/ 1008990 h 2057400"/>
                <a:gd name="connsiteX51" fmla="*/ 150249 w 2019300"/>
                <a:gd name="connsiteY51" fmla="*/ 938505 h 2057400"/>
                <a:gd name="connsiteX52" fmla="*/ 102624 w 2019300"/>
                <a:gd name="connsiteY52" fmla="*/ 835636 h 2057400"/>
                <a:gd name="connsiteX53" fmla="*/ 33092 w 2019300"/>
                <a:gd name="connsiteY53" fmla="*/ 821348 h 2057400"/>
                <a:gd name="connsiteX54" fmla="*/ 707 w 2019300"/>
                <a:gd name="connsiteY54" fmla="*/ 809918 h 2057400"/>
                <a:gd name="connsiteX55" fmla="*/ 18805 w 2019300"/>
                <a:gd name="connsiteY55" fmla="*/ 778486 h 2057400"/>
                <a:gd name="connsiteX56" fmla="*/ 105482 w 2019300"/>
                <a:gd name="connsiteY56" fmla="*/ 711811 h 2057400"/>
                <a:gd name="connsiteX57" fmla="*/ 175967 w 2019300"/>
                <a:gd name="connsiteY57" fmla="*/ 487973 h 2057400"/>
                <a:gd name="connsiteX58" fmla="*/ 132152 w 2019300"/>
                <a:gd name="connsiteY58" fmla="*/ 358433 h 2057400"/>
                <a:gd name="connsiteX59" fmla="*/ 63572 w 2019300"/>
                <a:gd name="connsiteY59" fmla="*/ 173648 h 2057400"/>
                <a:gd name="connsiteX60" fmla="*/ 58810 w 2019300"/>
                <a:gd name="connsiteY60" fmla="*/ 127928 h 2057400"/>
                <a:gd name="connsiteX61" fmla="*/ 97862 w 2019300"/>
                <a:gd name="connsiteY61" fmla="*/ 154598 h 2057400"/>
                <a:gd name="connsiteX62" fmla="*/ 186445 w 2019300"/>
                <a:gd name="connsiteY62" fmla="*/ 251753 h 2057400"/>
                <a:gd name="connsiteX63" fmla="*/ 209305 w 2019300"/>
                <a:gd name="connsiteY63" fmla="*/ 266993 h 2057400"/>
                <a:gd name="connsiteX64" fmla="*/ 290267 w 2019300"/>
                <a:gd name="connsiteY64" fmla="*/ 352718 h 2057400"/>
                <a:gd name="connsiteX65" fmla="*/ 344560 w 2019300"/>
                <a:gd name="connsiteY65" fmla="*/ 347955 h 2057400"/>
                <a:gd name="connsiteX66" fmla="*/ 379802 w 2019300"/>
                <a:gd name="connsiteY66" fmla="*/ 286996 h 2057400"/>
                <a:gd name="connsiteX67" fmla="*/ 485530 w 2019300"/>
                <a:gd name="connsiteY67" fmla="*/ 108878 h 2057400"/>
                <a:gd name="connsiteX68" fmla="*/ 534107 w 2019300"/>
                <a:gd name="connsiteY68" fmla="*/ 22201 h 2057400"/>
                <a:gd name="connsiteX69" fmla="*/ 581732 w 2019300"/>
                <a:gd name="connsiteY69" fmla="*/ 19343 h 2057400"/>
                <a:gd name="connsiteX70" fmla="*/ 648407 w 2019300"/>
                <a:gd name="connsiteY70" fmla="*/ 128880 h 2057400"/>
                <a:gd name="connsiteX71" fmla="*/ 688412 w 2019300"/>
                <a:gd name="connsiteY71" fmla="*/ 181268 h 2057400"/>
                <a:gd name="connsiteX72" fmla="*/ 826524 w 2019300"/>
                <a:gd name="connsiteY72" fmla="*/ 136501 h 2057400"/>
                <a:gd name="connsiteX73" fmla="*/ 907487 w 2019300"/>
                <a:gd name="connsiteY73" fmla="*/ 94590 h 2057400"/>
                <a:gd name="connsiteX74" fmla="*/ 953207 w 2019300"/>
                <a:gd name="connsiteY74" fmla="*/ 139358 h 2057400"/>
                <a:gd name="connsiteX75" fmla="*/ 1010357 w 2019300"/>
                <a:gd name="connsiteY75" fmla="*/ 163170 h 2057400"/>
                <a:gd name="connsiteX76" fmla="*/ 1076080 w 2019300"/>
                <a:gd name="connsiteY76" fmla="*/ 109830 h 2057400"/>
                <a:gd name="connsiteX77" fmla="*/ 1155137 w 2019300"/>
                <a:gd name="connsiteY77" fmla="*/ 34583 h 2057400"/>
                <a:gd name="connsiteX78" fmla="*/ 1199905 w 2019300"/>
                <a:gd name="connsiteY78" fmla="*/ 46013 h 2057400"/>
                <a:gd name="connsiteX79" fmla="*/ 1231337 w 2019300"/>
                <a:gd name="connsiteY79" fmla="*/ 145073 h 2057400"/>
                <a:gd name="connsiteX80" fmla="*/ 1258007 w 2019300"/>
                <a:gd name="connsiteY80" fmla="*/ 260326 h 2057400"/>
                <a:gd name="connsiteX81" fmla="*/ 1350400 w 2019300"/>
                <a:gd name="connsiteY81" fmla="*/ 296521 h 205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2019300" h="2057400">
                  <a:moveTo>
                    <a:pt x="1350400" y="296521"/>
                  </a:moveTo>
                  <a:cubicBezTo>
                    <a:pt x="1430410" y="271755"/>
                    <a:pt x="1509467" y="246038"/>
                    <a:pt x="1590430" y="222226"/>
                  </a:cubicBezTo>
                  <a:cubicBezTo>
                    <a:pt x="1600907" y="219368"/>
                    <a:pt x="1617100" y="209843"/>
                    <a:pt x="1624719" y="225083"/>
                  </a:cubicBezTo>
                  <a:cubicBezTo>
                    <a:pt x="1632340" y="240323"/>
                    <a:pt x="1616147" y="246990"/>
                    <a:pt x="1606622" y="253658"/>
                  </a:cubicBezTo>
                  <a:cubicBezTo>
                    <a:pt x="1551377" y="290805"/>
                    <a:pt x="1496132" y="327953"/>
                    <a:pt x="1440887" y="365101"/>
                  </a:cubicBezTo>
                  <a:cubicBezTo>
                    <a:pt x="1426600" y="374626"/>
                    <a:pt x="1405644" y="383198"/>
                    <a:pt x="1413265" y="404153"/>
                  </a:cubicBezTo>
                  <a:cubicBezTo>
                    <a:pt x="1419932" y="422251"/>
                    <a:pt x="1440887" y="413678"/>
                    <a:pt x="1456127" y="413678"/>
                  </a:cubicBezTo>
                  <a:cubicBezTo>
                    <a:pt x="1515182" y="413678"/>
                    <a:pt x="1571380" y="395580"/>
                    <a:pt x="1629482" y="387008"/>
                  </a:cubicBezTo>
                  <a:cubicBezTo>
                    <a:pt x="1656152" y="383198"/>
                    <a:pt x="1692347" y="372721"/>
                    <a:pt x="1706635" y="391771"/>
                  </a:cubicBezTo>
                  <a:cubicBezTo>
                    <a:pt x="1723780" y="413678"/>
                    <a:pt x="1695205" y="440348"/>
                    <a:pt x="1679965" y="462255"/>
                  </a:cubicBezTo>
                  <a:cubicBezTo>
                    <a:pt x="1649485" y="506071"/>
                    <a:pt x="1613290" y="547028"/>
                    <a:pt x="1583762" y="591796"/>
                  </a:cubicBezTo>
                  <a:cubicBezTo>
                    <a:pt x="1543757" y="653708"/>
                    <a:pt x="1554235" y="679426"/>
                    <a:pt x="1625672" y="691808"/>
                  </a:cubicBezTo>
                  <a:cubicBezTo>
                    <a:pt x="1716160" y="707048"/>
                    <a:pt x="1806647" y="715621"/>
                    <a:pt x="1898087" y="728003"/>
                  </a:cubicBezTo>
                  <a:cubicBezTo>
                    <a:pt x="1909517" y="729908"/>
                    <a:pt x="1927615" y="722288"/>
                    <a:pt x="1929519" y="739433"/>
                  </a:cubicBezTo>
                  <a:cubicBezTo>
                    <a:pt x="1931425" y="753721"/>
                    <a:pt x="1914280" y="758483"/>
                    <a:pt x="1902850" y="762293"/>
                  </a:cubicBezTo>
                  <a:cubicBezTo>
                    <a:pt x="1846652" y="783248"/>
                    <a:pt x="1792360" y="808965"/>
                    <a:pt x="1734257" y="823253"/>
                  </a:cubicBezTo>
                  <a:cubicBezTo>
                    <a:pt x="1709492" y="828968"/>
                    <a:pt x="1685680" y="838493"/>
                    <a:pt x="1663772" y="849923"/>
                  </a:cubicBezTo>
                  <a:cubicBezTo>
                    <a:pt x="1644722" y="859448"/>
                    <a:pt x="1640912" y="874688"/>
                    <a:pt x="1667582" y="879451"/>
                  </a:cubicBezTo>
                  <a:cubicBezTo>
                    <a:pt x="1711397" y="888023"/>
                    <a:pt x="1686632" y="905168"/>
                    <a:pt x="1671392" y="918503"/>
                  </a:cubicBezTo>
                  <a:cubicBezTo>
                    <a:pt x="1615194" y="968986"/>
                    <a:pt x="1615194" y="968033"/>
                    <a:pt x="1683775" y="995655"/>
                  </a:cubicBezTo>
                  <a:cubicBezTo>
                    <a:pt x="1794265" y="1039471"/>
                    <a:pt x="1904755" y="1083286"/>
                    <a:pt x="2014292" y="1127101"/>
                  </a:cubicBezTo>
                  <a:cubicBezTo>
                    <a:pt x="2016197" y="1128053"/>
                    <a:pt x="2018102" y="1130911"/>
                    <a:pt x="2021912" y="1136626"/>
                  </a:cubicBezTo>
                  <a:cubicBezTo>
                    <a:pt x="1899040" y="1137578"/>
                    <a:pt x="1778072" y="1152818"/>
                    <a:pt x="1657105" y="1147103"/>
                  </a:cubicBezTo>
                  <a:cubicBezTo>
                    <a:pt x="1630435" y="1146151"/>
                    <a:pt x="1599002" y="1143293"/>
                    <a:pt x="1585667" y="1172821"/>
                  </a:cubicBezTo>
                  <a:cubicBezTo>
                    <a:pt x="1573285" y="1201396"/>
                    <a:pt x="1595192" y="1224255"/>
                    <a:pt x="1610432" y="1245211"/>
                  </a:cubicBezTo>
                  <a:cubicBezTo>
                    <a:pt x="1623767" y="1262355"/>
                    <a:pt x="1640912" y="1277596"/>
                    <a:pt x="1659010" y="1289978"/>
                  </a:cubicBezTo>
                  <a:cubicBezTo>
                    <a:pt x="1693300" y="1311886"/>
                    <a:pt x="1686632" y="1322363"/>
                    <a:pt x="1653294" y="1337603"/>
                  </a:cubicBezTo>
                  <a:cubicBezTo>
                    <a:pt x="1623767" y="1350938"/>
                    <a:pt x="1594240" y="1346176"/>
                    <a:pt x="1564712" y="1345223"/>
                  </a:cubicBezTo>
                  <a:cubicBezTo>
                    <a:pt x="1520897" y="1344271"/>
                    <a:pt x="1493275" y="1362368"/>
                    <a:pt x="1464700" y="1395705"/>
                  </a:cubicBezTo>
                  <a:cubicBezTo>
                    <a:pt x="1409455" y="1460476"/>
                    <a:pt x="1358019" y="1525246"/>
                    <a:pt x="1339922" y="1610018"/>
                  </a:cubicBezTo>
                  <a:cubicBezTo>
                    <a:pt x="1328492" y="1662405"/>
                    <a:pt x="1337065" y="1713840"/>
                    <a:pt x="1334207" y="1766228"/>
                  </a:cubicBezTo>
                  <a:cubicBezTo>
                    <a:pt x="1333255" y="1780515"/>
                    <a:pt x="1343732" y="1803376"/>
                    <a:pt x="1323730" y="1807186"/>
                  </a:cubicBezTo>
                  <a:cubicBezTo>
                    <a:pt x="1307537" y="1810996"/>
                    <a:pt x="1298965" y="1790040"/>
                    <a:pt x="1291344" y="1776705"/>
                  </a:cubicBezTo>
                  <a:cubicBezTo>
                    <a:pt x="1279915" y="1755751"/>
                    <a:pt x="1269437" y="1734796"/>
                    <a:pt x="1259912" y="1712888"/>
                  </a:cubicBezTo>
                  <a:cubicBezTo>
                    <a:pt x="1234194" y="1656690"/>
                    <a:pt x="1199905" y="1636688"/>
                    <a:pt x="1139897" y="1650023"/>
                  </a:cubicBezTo>
                  <a:cubicBezTo>
                    <a:pt x="1077032" y="1664311"/>
                    <a:pt x="1014167" y="1679551"/>
                    <a:pt x="953207" y="1700505"/>
                  </a:cubicBezTo>
                  <a:cubicBezTo>
                    <a:pt x="915107" y="1713840"/>
                    <a:pt x="900820" y="1752893"/>
                    <a:pt x="884627" y="1788136"/>
                  </a:cubicBezTo>
                  <a:cubicBezTo>
                    <a:pt x="845574" y="1869098"/>
                    <a:pt x="806522" y="1951013"/>
                    <a:pt x="766517" y="2031976"/>
                  </a:cubicBezTo>
                  <a:cubicBezTo>
                    <a:pt x="760802" y="2044358"/>
                    <a:pt x="752230" y="2054835"/>
                    <a:pt x="735085" y="2063408"/>
                  </a:cubicBezTo>
                  <a:cubicBezTo>
                    <a:pt x="738895" y="2018640"/>
                    <a:pt x="740799" y="1974826"/>
                    <a:pt x="747467" y="1930058"/>
                  </a:cubicBezTo>
                  <a:cubicBezTo>
                    <a:pt x="755087" y="1875765"/>
                    <a:pt x="765565" y="1821473"/>
                    <a:pt x="762707" y="1765276"/>
                  </a:cubicBezTo>
                  <a:cubicBezTo>
                    <a:pt x="759849" y="1701458"/>
                    <a:pt x="745562" y="1689076"/>
                    <a:pt x="683649" y="1688123"/>
                  </a:cubicBezTo>
                  <a:cubicBezTo>
                    <a:pt x="625547" y="1687171"/>
                    <a:pt x="572207" y="1708126"/>
                    <a:pt x="517915" y="1725271"/>
                  </a:cubicBezTo>
                  <a:cubicBezTo>
                    <a:pt x="473147" y="1739558"/>
                    <a:pt x="425522" y="1744321"/>
                    <a:pt x="380755" y="1762418"/>
                  </a:cubicBezTo>
                  <a:cubicBezTo>
                    <a:pt x="342655" y="1777658"/>
                    <a:pt x="325510" y="1760513"/>
                    <a:pt x="323605" y="1719555"/>
                  </a:cubicBezTo>
                  <a:cubicBezTo>
                    <a:pt x="321699" y="1675740"/>
                    <a:pt x="331224" y="1632878"/>
                    <a:pt x="349322" y="1595730"/>
                  </a:cubicBezTo>
                  <a:cubicBezTo>
                    <a:pt x="384565" y="1523340"/>
                    <a:pt x="347417" y="1468096"/>
                    <a:pt x="255024" y="1460476"/>
                  </a:cubicBezTo>
                  <a:cubicBezTo>
                    <a:pt x="237880" y="1458571"/>
                    <a:pt x="219782" y="1460476"/>
                    <a:pt x="202637" y="1460476"/>
                  </a:cubicBezTo>
                  <a:cubicBezTo>
                    <a:pt x="145487" y="1458571"/>
                    <a:pt x="115007" y="1413803"/>
                    <a:pt x="155012" y="1377608"/>
                  </a:cubicBezTo>
                  <a:cubicBezTo>
                    <a:pt x="236927" y="1302361"/>
                    <a:pt x="196922" y="1225208"/>
                    <a:pt x="174062" y="1147103"/>
                  </a:cubicBezTo>
                  <a:cubicBezTo>
                    <a:pt x="160727" y="1101383"/>
                    <a:pt x="152155" y="1054711"/>
                    <a:pt x="143582" y="1008990"/>
                  </a:cubicBezTo>
                  <a:cubicBezTo>
                    <a:pt x="139772" y="986130"/>
                    <a:pt x="140724" y="962318"/>
                    <a:pt x="150249" y="938505"/>
                  </a:cubicBezTo>
                  <a:cubicBezTo>
                    <a:pt x="171205" y="884213"/>
                    <a:pt x="156917" y="854686"/>
                    <a:pt x="102624" y="835636"/>
                  </a:cubicBezTo>
                  <a:cubicBezTo>
                    <a:pt x="79764" y="828015"/>
                    <a:pt x="57857" y="820396"/>
                    <a:pt x="33092" y="821348"/>
                  </a:cubicBezTo>
                  <a:cubicBezTo>
                    <a:pt x="21662" y="822301"/>
                    <a:pt x="5470" y="827063"/>
                    <a:pt x="707" y="809918"/>
                  </a:cubicBezTo>
                  <a:cubicBezTo>
                    <a:pt x="-3103" y="795630"/>
                    <a:pt x="9280" y="786105"/>
                    <a:pt x="18805" y="778486"/>
                  </a:cubicBezTo>
                  <a:cubicBezTo>
                    <a:pt x="47380" y="755626"/>
                    <a:pt x="75002" y="732765"/>
                    <a:pt x="105482" y="711811"/>
                  </a:cubicBezTo>
                  <a:cubicBezTo>
                    <a:pt x="231212" y="626086"/>
                    <a:pt x="230260" y="626086"/>
                    <a:pt x="175967" y="487973"/>
                  </a:cubicBezTo>
                  <a:cubicBezTo>
                    <a:pt x="159774" y="446063"/>
                    <a:pt x="135010" y="406058"/>
                    <a:pt x="132152" y="358433"/>
                  </a:cubicBezTo>
                  <a:cubicBezTo>
                    <a:pt x="113102" y="295568"/>
                    <a:pt x="84527" y="235561"/>
                    <a:pt x="63572" y="173648"/>
                  </a:cubicBezTo>
                  <a:cubicBezTo>
                    <a:pt x="58810" y="158408"/>
                    <a:pt x="40712" y="138405"/>
                    <a:pt x="58810" y="127928"/>
                  </a:cubicBezTo>
                  <a:cubicBezTo>
                    <a:pt x="75002" y="118403"/>
                    <a:pt x="88337" y="142215"/>
                    <a:pt x="97862" y="154598"/>
                  </a:cubicBezTo>
                  <a:cubicBezTo>
                    <a:pt x="124532" y="189840"/>
                    <a:pt x="155012" y="221273"/>
                    <a:pt x="186445" y="251753"/>
                  </a:cubicBezTo>
                  <a:cubicBezTo>
                    <a:pt x="193112" y="258420"/>
                    <a:pt x="199780" y="266040"/>
                    <a:pt x="209305" y="266993"/>
                  </a:cubicBezTo>
                  <a:cubicBezTo>
                    <a:pt x="240737" y="291758"/>
                    <a:pt x="265502" y="322238"/>
                    <a:pt x="290267" y="352718"/>
                  </a:cubicBezTo>
                  <a:cubicBezTo>
                    <a:pt x="311222" y="379388"/>
                    <a:pt x="328367" y="387961"/>
                    <a:pt x="344560" y="347955"/>
                  </a:cubicBezTo>
                  <a:cubicBezTo>
                    <a:pt x="353132" y="326048"/>
                    <a:pt x="367420" y="306998"/>
                    <a:pt x="379802" y="286996"/>
                  </a:cubicBezTo>
                  <a:cubicBezTo>
                    <a:pt x="424570" y="232703"/>
                    <a:pt x="450287" y="168886"/>
                    <a:pt x="485530" y="108878"/>
                  </a:cubicBezTo>
                  <a:cubicBezTo>
                    <a:pt x="502674" y="80303"/>
                    <a:pt x="520772" y="52680"/>
                    <a:pt x="534107" y="22201"/>
                  </a:cubicBezTo>
                  <a:cubicBezTo>
                    <a:pt x="549347" y="-11137"/>
                    <a:pt x="565540" y="-2564"/>
                    <a:pt x="581732" y="19343"/>
                  </a:cubicBezTo>
                  <a:cubicBezTo>
                    <a:pt x="607449" y="53633"/>
                    <a:pt x="626499" y="91733"/>
                    <a:pt x="648407" y="128880"/>
                  </a:cubicBezTo>
                  <a:cubicBezTo>
                    <a:pt x="659837" y="147930"/>
                    <a:pt x="670315" y="167933"/>
                    <a:pt x="688412" y="181268"/>
                  </a:cubicBezTo>
                  <a:cubicBezTo>
                    <a:pt x="768422" y="220320"/>
                    <a:pt x="804617" y="189840"/>
                    <a:pt x="826524" y="136501"/>
                  </a:cubicBezTo>
                  <a:cubicBezTo>
                    <a:pt x="841765" y="98401"/>
                    <a:pt x="878912" y="101258"/>
                    <a:pt x="907487" y="94590"/>
                  </a:cubicBezTo>
                  <a:cubicBezTo>
                    <a:pt x="935110" y="87923"/>
                    <a:pt x="950349" y="117451"/>
                    <a:pt x="953207" y="139358"/>
                  </a:cubicBezTo>
                  <a:cubicBezTo>
                    <a:pt x="958922" y="186030"/>
                    <a:pt x="986544" y="174601"/>
                    <a:pt x="1010357" y="163170"/>
                  </a:cubicBezTo>
                  <a:cubicBezTo>
                    <a:pt x="1036074" y="151740"/>
                    <a:pt x="1056077" y="129833"/>
                    <a:pt x="1076080" y="109830"/>
                  </a:cubicBezTo>
                  <a:cubicBezTo>
                    <a:pt x="1101797" y="84113"/>
                    <a:pt x="1124657" y="55538"/>
                    <a:pt x="1155137" y="34583"/>
                  </a:cubicBezTo>
                  <a:cubicBezTo>
                    <a:pt x="1175140" y="20295"/>
                    <a:pt x="1188475" y="23153"/>
                    <a:pt x="1199905" y="46013"/>
                  </a:cubicBezTo>
                  <a:cubicBezTo>
                    <a:pt x="1215144" y="77445"/>
                    <a:pt x="1227527" y="109830"/>
                    <a:pt x="1231337" y="145073"/>
                  </a:cubicBezTo>
                  <a:cubicBezTo>
                    <a:pt x="1236100" y="184126"/>
                    <a:pt x="1240862" y="223178"/>
                    <a:pt x="1258007" y="260326"/>
                  </a:cubicBezTo>
                  <a:cubicBezTo>
                    <a:pt x="1283725" y="315571"/>
                    <a:pt x="1291344" y="318428"/>
                    <a:pt x="1350400" y="296521"/>
                  </a:cubicBezTo>
                  <a:close/>
                </a:path>
              </a:pathLst>
            </a:custGeom>
            <a:solidFill>
              <a:srgbClr val="C3C3C3"/>
            </a:solidFill>
            <a:ln w="9525" cap="flat">
              <a:noFill/>
              <a:prstDash val="solid"/>
              <a:miter/>
            </a:ln>
          </p:spPr>
          <p:txBody>
            <a:bodyPr rtlCol="0" anchor="ctr"/>
            <a:lstStyle/>
            <a:p>
              <a:endParaRPr lang="en-US"/>
            </a:p>
          </p:txBody>
        </p:sp>
        <p:sp>
          <p:nvSpPr>
            <p:cNvPr id="392" name="Freeform: Shape 391">
              <a:extLst>
                <a:ext uri="{FF2B5EF4-FFF2-40B4-BE49-F238E27FC236}">
                  <a16:creationId xmlns:a16="http://schemas.microsoft.com/office/drawing/2014/main" id="{2AA380B0-B70F-414B-B11B-9B8A06594D40}"/>
                </a:ext>
              </a:extLst>
            </p:cNvPr>
            <p:cNvSpPr/>
            <p:nvPr/>
          </p:nvSpPr>
          <p:spPr>
            <a:xfrm>
              <a:off x="8709647" y="2486212"/>
              <a:ext cx="258154" cy="182597"/>
            </a:xfrm>
            <a:custGeom>
              <a:avLst/>
              <a:gdLst>
                <a:gd name="connsiteX0" fmla="*/ 136380 w 781050"/>
                <a:gd name="connsiteY0" fmla="*/ 302168 h 552450"/>
                <a:gd name="connsiteX1" fmla="*/ 390697 w 781050"/>
                <a:gd name="connsiteY1" fmla="*/ 305025 h 552450"/>
                <a:gd name="connsiteX2" fmla="*/ 425940 w 781050"/>
                <a:gd name="connsiteY2" fmla="*/ 275498 h 552450"/>
                <a:gd name="connsiteX3" fmla="*/ 480232 w 781050"/>
                <a:gd name="connsiteY3" fmla="*/ 244065 h 552450"/>
                <a:gd name="connsiteX4" fmla="*/ 512618 w 781050"/>
                <a:gd name="connsiteY4" fmla="*/ 222158 h 552450"/>
                <a:gd name="connsiteX5" fmla="*/ 594532 w 781050"/>
                <a:gd name="connsiteY5" fmla="*/ 148815 h 552450"/>
                <a:gd name="connsiteX6" fmla="*/ 629775 w 781050"/>
                <a:gd name="connsiteY6" fmla="*/ 132623 h 552450"/>
                <a:gd name="connsiteX7" fmla="*/ 576435 w 781050"/>
                <a:gd name="connsiteY7" fmla="*/ 36420 h 552450"/>
                <a:gd name="connsiteX8" fmla="*/ 637395 w 781050"/>
                <a:gd name="connsiteY8" fmla="*/ 56423 h 552450"/>
                <a:gd name="connsiteX9" fmla="*/ 721215 w 781050"/>
                <a:gd name="connsiteY9" fmla="*/ 9750 h 552450"/>
                <a:gd name="connsiteX10" fmla="*/ 781222 w 781050"/>
                <a:gd name="connsiteY10" fmla="*/ 34515 h 552450"/>
                <a:gd name="connsiteX11" fmla="*/ 759315 w 781050"/>
                <a:gd name="connsiteY11" fmla="*/ 235493 h 552450"/>
                <a:gd name="connsiteX12" fmla="*/ 210675 w 781050"/>
                <a:gd name="connsiteY12" fmla="*/ 556485 h 552450"/>
                <a:gd name="connsiteX13" fmla="*/ 14460 w 781050"/>
                <a:gd name="connsiteY13" fmla="*/ 469808 h 552450"/>
                <a:gd name="connsiteX14" fmla="*/ 23032 w 781050"/>
                <a:gd name="connsiteY14" fmla="*/ 417420 h 552450"/>
                <a:gd name="connsiteX15" fmla="*/ 144000 w 781050"/>
                <a:gd name="connsiteY15" fmla="*/ 345983 h 552450"/>
                <a:gd name="connsiteX16" fmla="*/ 136380 w 781050"/>
                <a:gd name="connsiteY16" fmla="*/ 302168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81050" h="552450">
                  <a:moveTo>
                    <a:pt x="136380" y="302168"/>
                  </a:moveTo>
                  <a:cubicBezTo>
                    <a:pt x="221152" y="308835"/>
                    <a:pt x="305925" y="313598"/>
                    <a:pt x="390697" y="305025"/>
                  </a:cubicBezTo>
                  <a:cubicBezTo>
                    <a:pt x="410700" y="303120"/>
                    <a:pt x="420225" y="291690"/>
                    <a:pt x="425940" y="275498"/>
                  </a:cubicBezTo>
                  <a:cubicBezTo>
                    <a:pt x="435465" y="249780"/>
                    <a:pt x="448800" y="233588"/>
                    <a:pt x="480232" y="244065"/>
                  </a:cubicBezTo>
                  <a:cubicBezTo>
                    <a:pt x="496425" y="249780"/>
                    <a:pt x="508807" y="242160"/>
                    <a:pt x="512618" y="222158"/>
                  </a:cubicBezTo>
                  <a:cubicBezTo>
                    <a:pt x="524047" y="157388"/>
                    <a:pt x="532620" y="149768"/>
                    <a:pt x="594532" y="148815"/>
                  </a:cubicBezTo>
                  <a:cubicBezTo>
                    <a:pt x="605963" y="148815"/>
                    <a:pt x="619297" y="148815"/>
                    <a:pt x="629775" y="132623"/>
                  </a:cubicBezTo>
                  <a:cubicBezTo>
                    <a:pt x="570720" y="123098"/>
                    <a:pt x="569768" y="81188"/>
                    <a:pt x="576435" y="36420"/>
                  </a:cubicBezTo>
                  <a:cubicBezTo>
                    <a:pt x="585960" y="75473"/>
                    <a:pt x="606915" y="76425"/>
                    <a:pt x="637395" y="56423"/>
                  </a:cubicBezTo>
                  <a:cubicBezTo>
                    <a:pt x="664065" y="39278"/>
                    <a:pt x="692640" y="24990"/>
                    <a:pt x="721215" y="9750"/>
                  </a:cubicBezTo>
                  <a:cubicBezTo>
                    <a:pt x="751695" y="-7395"/>
                    <a:pt x="773602" y="-3585"/>
                    <a:pt x="781222" y="34515"/>
                  </a:cubicBezTo>
                  <a:cubicBezTo>
                    <a:pt x="796463" y="104048"/>
                    <a:pt x="785032" y="170723"/>
                    <a:pt x="759315" y="235493"/>
                  </a:cubicBezTo>
                  <a:cubicBezTo>
                    <a:pt x="667875" y="465045"/>
                    <a:pt x="443085" y="582203"/>
                    <a:pt x="210675" y="556485"/>
                  </a:cubicBezTo>
                  <a:cubicBezTo>
                    <a:pt x="139238" y="548865"/>
                    <a:pt x="66847" y="528863"/>
                    <a:pt x="14460" y="469808"/>
                  </a:cubicBezTo>
                  <a:cubicBezTo>
                    <a:pt x="-6495" y="445995"/>
                    <a:pt x="-5543" y="432660"/>
                    <a:pt x="23032" y="417420"/>
                  </a:cubicBezTo>
                  <a:cubicBezTo>
                    <a:pt x="63990" y="395513"/>
                    <a:pt x="99232" y="364080"/>
                    <a:pt x="144000" y="345983"/>
                  </a:cubicBezTo>
                  <a:cubicBezTo>
                    <a:pt x="191625" y="326933"/>
                    <a:pt x="123997" y="319313"/>
                    <a:pt x="136380" y="302168"/>
                  </a:cubicBezTo>
                  <a:close/>
                </a:path>
              </a:pathLst>
            </a:custGeom>
            <a:solidFill>
              <a:srgbClr val="DFDFE0"/>
            </a:solidFill>
            <a:ln w="9525" cap="flat">
              <a:noFill/>
              <a:prstDash val="solid"/>
              <a:miter/>
            </a:ln>
          </p:spPr>
          <p:txBody>
            <a:bodyPr rtlCol="0" anchor="ctr"/>
            <a:lstStyle/>
            <a:p>
              <a:endParaRPr lang="en-US"/>
            </a:p>
          </p:txBody>
        </p:sp>
        <p:sp>
          <p:nvSpPr>
            <p:cNvPr id="393" name="Freeform: Shape 392">
              <a:extLst>
                <a:ext uri="{FF2B5EF4-FFF2-40B4-BE49-F238E27FC236}">
                  <a16:creationId xmlns:a16="http://schemas.microsoft.com/office/drawing/2014/main" id="{4FB69F44-D85B-4147-9B2D-C1FA3DFE24BF}"/>
                </a:ext>
              </a:extLst>
            </p:cNvPr>
            <p:cNvSpPr/>
            <p:nvPr/>
          </p:nvSpPr>
          <p:spPr>
            <a:xfrm>
              <a:off x="8614198" y="2310959"/>
              <a:ext cx="336859" cy="270747"/>
            </a:xfrm>
            <a:custGeom>
              <a:avLst/>
              <a:gdLst>
                <a:gd name="connsiteX0" fmla="*/ 996663 w 1019175"/>
                <a:gd name="connsiteY0" fmla="*/ 219941 h 819150"/>
                <a:gd name="connsiteX1" fmla="*/ 768063 w 1019175"/>
                <a:gd name="connsiteY1" fmla="*/ 45633 h 819150"/>
                <a:gd name="connsiteX2" fmla="*/ 417543 w 1019175"/>
                <a:gd name="connsiteY2" fmla="*/ 23726 h 819150"/>
                <a:gd name="connsiteX3" fmla="*/ 405160 w 1019175"/>
                <a:gd name="connsiteY3" fmla="*/ 27536 h 819150"/>
                <a:gd name="connsiteX4" fmla="*/ 391825 w 1019175"/>
                <a:gd name="connsiteY4" fmla="*/ 28489 h 819150"/>
                <a:gd name="connsiteX5" fmla="*/ 37495 w 1019175"/>
                <a:gd name="connsiteY5" fmla="*/ 754294 h 819150"/>
                <a:gd name="connsiteX6" fmla="*/ 175608 w 1019175"/>
                <a:gd name="connsiteY6" fmla="*/ 800966 h 819150"/>
                <a:gd name="connsiteX7" fmla="*/ 304195 w 1019175"/>
                <a:gd name="connsiteY7" fmla="*/ 706669 h 819150"/>
                <a:gd name="connsiteX8" fmla="*/ 287050 w 1019175"/>
                <a:gd name="connsiteY8" fmla="*/ 687619 h 819150"/>
                <a:gd name="connsiteX9" fmla="*/ 287050 w 1019175"/>
                <a:gd name="connsiteY9" fmla="*/ 687619 h 819150"/>
                <a:gd name="connsiteX10" fmla="*/ 287050 w 1019175"/>
                <a:gd name="connsiteY10" fmla="*/ 687619 h 819150"/>
                <a:gd name="connsiteX11" fmla="*/ 262285 w 1019175"/>
                <a:gd name="connsiteY11" fmla="*/ 675236 h 819150"/>
                <a:gd name="connsiteX12" fmla="*/ 262285 w 1019175"/>
                <a:gd name="connsiteY12" fmla="*/ 675236 h 819150"/>
                <a:gd name="connsiteX13" fmla="*/ 262285 w 1019175"/>
                <a:gd name="connsiteY13" fmla="*/ 675236 h 819150"/>
                <a:gd name="connsiteX14" fmla="*/ 264190 w 1019175"/>
                <a:gd name="connsiteY14" fmla="*/ 622849 h 819150"/>
                <a:gd name="connsiteX15" fmla="*/ 237520 w 1019175"/>
                <a:gd name="connsiteY15" fmla="*/ 549506 h 819150"/>
                <a:gd name="connsiteX16" fmla="*/ 215612 w 1019175"/>
                <a:gd name="connsiteY16" fmla="*/ 523789 h 819150"/>
                <a:gd name="connsiteX17" fmla="*/ 248950 w 1019175"/>
                <a:gd name="connsiteY17" fmla="*/ 523789 h 819150"/>
                <a:gd name="connsiteX18" fmla="*/ 273715 w 1019175"/>
                <a:gd name="connsiteY18" fmla="*/ 443779 h 819150"/>
                <a:gd name="connsiteX19" fmla="*/ 321340 w 1019175"/>
                <a:gd name="connsiteY19" fmla="*/ 323764 h 819150"/>
                <a:gd name="connsiteX20" fmla="*/ 340390 w 1019175"/>
                <a:gd name="connsiteY20" fmla="*/ 308524 h 819150"/>
                <a:gd name="connsiteX21" fmla="*/ 425163 w 1019175"/>
                <a:gd name="connsiteY21" fmla="*/ 294236 h 819150"/>
                <a:gd name="connsiteX22" fmla="*/ 488028 w 1019175"/>
                <a:gd name="connsiteY22" fmla="*/ 272329 h 819150"/>
                <a:gd name="connsiteX23" fmla="*/ 590897 w 1019175"/>
                <a:gd name="connsiteY23" fmla="*/ 225656 h 819150"/>
                <a:gd name="connsiteX24" fmla="*/ 622330 w 1019175"/>
                <a:gd name="connsiteY24" fmla="*/ 229466 h 819150"/>
                <a:gd name="connsiteX25" fmla="*/ 760442 w 1019175"/>
                <a:gd name="connsiteY25" fmla="*/ 301856 h 819150"/>
                <a:gd name="connsiteX26" fmla="*/ 800447 w 1019175"/>
                <a:gd name="connsiteY26" fmla="*/ 374246 h 819150"/>
                <a:gd name="connsiteX27" fmla="*/ 816640 w 1019175"/>
                <a:gd name="connsiteY27" fmla="*/ 394249 h 819150"/>
                <a:gd name="connsiteX28" fmla="*/ 816640 w 1019175"/>
                <a:gd name="connsiteY28" fmla="*/ 394249 h 819150"/>
                <a:gd name="connsiteX29" fmla="*/ 827117 w 1019175"/>
                <a:gd name="connsiteY29" fmla="*/ 420919 h 819150"/>
                <a:gd name="connsiteX30" fmla="*/ 983328 w 1019175"/>
                <a:gd name="connsiteY30" fmla="*/ 330431 h 819150"/>
                <a:gd name="connsiteX31" fmla="*/ 996663 w 1019175"/>
                <a:gd name="connsiteY31" fmla="*/ 219941 h 819150"/>
                <a:gd name="connsiteX32" fmla="*/ 432783 w 1019175"/>
                <a:gd name="connsiteY32" fmla="*/ 27536 h 819150"/>
                <a:gd name="connsiteX33" fmla="*/ 432783 w 1019175"/>
                <a:gd name="connsiteY33" fmla="*/ 27536 h 819150"/>
                <a:gd name="connsiteX34" fmla="*/ 432783 w 1019175"/>
                <a:gd name="connsiteY34" fmla="*/ 27536 h 819150"/>
                <a:gd name="connsiteX35" fmla="*/ 432783 w 1019175"/>
                <a:gd name="connsiteY35" fmla="*/ 27536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19175" h="819150">
                  <a:moveTo>
                    <a:pt x="996663" y="219941"/>
                  </a:moveTo>
                  <a:cubicBezTo>
                    <a:pt x="937608" y="139931"/>
                    <a:pt x="859503" y="80876"/>
                    <a:pt x="768063" y="45633"/>
                  </a:cubicBezTo>
                  <a:cubicBezTo>
                    <a:pt x="654715" y="866"/>
                    <a:pt x="536605" y="-19136"/>
                    <a:pt x="417543" y="23726"/>
                  </a:cubicBezTo>
                  <a:cubicBezTo>
                    <a:pt x="413733" y="23726"/>
                    <a:pt x="409922" y="25631"/>
                    <a:pt x="405160" y="27536"/>
                  </a:cubicBezTo>
                  <a:cubicBezTo>
                    <a:pt x="400397" y="27536"/>
                    <a:pt x="395635" y="27536"/>
                    <a:pt x="391825" y="28489"/>
                  </a:cubicBezTo>
                  <a:cubicBezTo>
                    <a:pt x="85120" y="118976"/>
                    <a:pt x="-78710" y="449494"/>
                    <a:pt x="37495" y="754294"/>
                  </a:cubicBezTo>
                  <a:cubicBezTo>
                    <a:pt x="67022" y="831446"/>
                    <a:pt x="104170" y="843829"/>
                    <a:pt x="175608" y="800966"/>
                  </a:cubicBezTo>
                  <a:cubicBezTo>
                    <a:pt x="220375" y="773344"/>
                    <a:pt x="278478" y="760961"/>
                    <a:pt x="304195" y="706669"/>
                  </a:cubicBezTo>
                  <a:cubicBezTo>
                    <a:pt x="302290" y="697144"/>
                    <a:pt x="295622" y="692381"/>
                    <a:pt x="287050" y="687619"/>
                  </a:cubicBezTo>
                  <a:cubicBezTo>
                    <a:pt x="287050" y="687619"/>
                    <a:pt x="287050" y="687619"/>
                    <a:pt x="287050" y="687619"/>
                  </a:cubicBezTo>
                  <a:cubicBezTo>
                    <a:pt x="287050" y="687619"/>
                    <a:pt x="287050" y="687619"/>
                    <a:pt x="287050" y="687619"/>
                  </a:cubicBezTo>
                  <a:cubicBezTo>
                    <a:pt x="282288" y="677141"/>
                    <a:pt x="270858" y="678094"/>
                    <a:pt x="262285" y="675236"/>
                  </a:cubicBezTo>
                  <a:cubicBezTo>
                    <a:pt x="262285" y="675236"/>
                    <a:pt x="262285" y="675236"/>
                    <a:pt x="262285" y="675236"/>
                  </a:cubicBezTo>
                  <a:cubicBezTo>
                    <a:pt x="262285" y="675236"/>
                    <a:pt x="262285" y="675236"/>
                    <a:pt x="262285" y="675236"/>
                  </a:cubicBezTo>
                  <a:cubicBezTo>
                    <a:pt x="245140" y="657139"/>
                    <a:pt x="249903" y="641899"/>
                    <a:pt x="264190" y="622849"/>
                  </a:cubicBezTo>
                  <a:cubicBezTo>
                    <a:pt x="281335" y="601894"/>
                    <a:pt x="264190" y="556174"/>
                    <a:pt x="237520" y="549506"/>
                  </a:cubicBezTo>
                  <a:cubicBezTo>
                    <a:pt x="221328" y="545696"/>
                    <a:pt x="208945" y="541886"/>
                    <a:pt x="215612" y="523789"/>
                  </a:cubicBezTo>
                  <a:cubicBezTo>
                    <a:pt x="224185" y="499976"/>
                    <a:pt x="237520" y="530456"/>
                    <a:pt x="248950" y="523789"/>
                  </a:cubicBezTo>
                  <a:cubicBezTo>
                    <a:pt x="256570" y="497119"/>
                    <a:pt x="247045" y="459019"/>
                    <a:pt x="273715" y="443779"/>
                  </a:cubicBezTo>
                  <a:cubicBezTo>
                    <a:pt x="325150" y="415204"/>
                    <a:pt x="329913" y="373294"/>
                    <a:pt x="321340" y="323764"/>
                  </a:cubicBezTo>
                  <a:cubicBezTo>
                    <a:pt x="318483" y="305666"/>
                    <a:pt x="328008" y="298046"/>
                    <a:pt x="340390" y="308524"/>
                  </a:cubicBezTo>
                  <a:cubicBezTo>
                    <a:pt x="375633" y="335194"/>
                    <a:pt x="401350" y="315191"/>
                    <a:pt x="425163" y="294236"/>
                  </a:cubicBezTo>
                  <a:cubicBezTo>
                    <a:pt x="444213" y="278044"/>
                    <a:pt x="464215" y="275186"/>
                    <a:pt x="488028" y="272329"/>
                  </a:cubicBezTo>
                  <a:cubicBezTo>
                    <a:pt x="527080" y="268519"/>
                    <a:pt x="568038" y="267566"/>
                    <a:pt x="590897" y="225656"/>
                  </a:cubicBezTo>
                  <a:cubicBezTo>
                    <a:pt x="602328" y="204701"/>
                    <a:pt x="615663" y="210416"/>
                    <a:pt x="622330" y="229466"/>
                  </a:cubicBezTo>
                  <a:cubicBezTo>
                    <a:pt x="646142" y="292331"/>
                    <a:pt x="689005" y="319954"/>
                    <a:pt x="760442" y="301856"/>
                  </a:cubicBezTo>
                  <a:cubicBezTo>
                    <a:pt x="742345" y="346624"/>
                    <a:pt x="774730" y="358054"/>
                    <a:pt x="800447" y="374246"/>
                  </a:cubicBezTo>
                  <a:cubicBezTo>
                    <a:pt x="806163" y="380914"/>
                    <a:pt x="811878" y="387581"/>
                    <a:pt x="816640" y="394249"/>
                  </a:cubicBezTo>
                  <a:cubicBezTo>
                    <a:pt x="816640" y="394249"/>
                    <a:pt x="816640" y="394249"/>
                    <a:pt x="816640" y="394249"/>
                  </a:cubicBezTo>
                  <a:cubicBezTo>
                    <a:pt x="820450" y="402821"/>
                    <a:pt x="823308" y="412346"/>
                    <a:pt x="827117" y="420919"/>
                  </a:cubicBezTo>
                  <a:cubicBezTo>
                    <a:pt x="879505" y="391391"/>
                    <a:pt x="932845" y="362816"/>
                    <a:pt x="983328" y="330431"/>
                  </a:cubicBezTo>
                  <a:cubicBezTo>
                    <a:pt x="1027142" y="302808"/>
                    <a:pt x="1030000" y="265661"/>
                    <a:pt x="996663" y="219941"/>
                  </a:cubicBezTo>
                  <a:close/>
                  <a:moveTo>
                    <a:pt x="432783" y="27536"/>
                  </a:moveTo>
                  <a:cubicBezTo>
                    <a:pt x="432783" y="27536"/>
                    <a:pt x="432783" y="27536"/>
                    <a:pt x="432783" y="27536"/>
                  </a:cubicBezTo>
                  <a:cubicBezTo>
                    <a:pt x="432783" y="27536"/>
                    <a:pt x="432783" y="27536"/>
                    <a:pt x="432783" y="27536"/>
                  </a:cubicBezTo>
                  <a:cubicBezTo>
                    <a:pt x="432783" y="27536"/>
                    <a:pt x="432783" y="27536"/>
                    <a:pt x="432783" y="27536"/>
                  </a:cubicBezTo>
                  <a:close/>
                </a:path>
              </a:pathLst>
            </a:custGeom>
            <a:solidFill>
              <a:srgbClr val="7E8389"/>
            </a:solidFill>
            <a:ln w="9525" cap="flat">
              <a:noFill/>
              <a:prstDash val="solid"/>
              <a:miter/>
            </a:ln>
          </p:spPr>
          <p:txBody>
            <a:bodyPr rtlCol="0" anchor="ctr"/>
            <a:lstStyle/>
            <a:p>
              <a:endParaRPr lang="en-US"/>
            </a:p>
          </p:txBody>
        </p:sp>
        <p:sp>
          <p:nvSpPr>
            <p:cNvPr id="394" name="Freeform: Shape 393">
              <a:extLst>
                <a:ext uri="{FF2B5EF4-FFF2-40B4-BE49-F238E27FC236}">
                  <a16:creationId xmlns:a16="http://schemas.microsoft.com/office/drawing/2014/main" id="{3372EF3D-C469-4495-91CC-0114DFA12C5D}"/>
                </a:ext>
              </a:extLst>
            </p:cNvPr>
            <p:cNvSpPr/>
            <p:nvPr/>
          </p:nvSpPr>
          <p:spPr>
            <a:xfrm>
              <a:off x="8654752" y="2335318"/>
              <a:ext cx="302229" cy="292784"/>
            </a:xfrm>
            <a:custGeom>
              <a:avLst/>
              <a:gdLst>
                <a:gd name="connsiteX0" fmla="*/ 180547 w 914400"/>
                <a:gd name="connsiteY0" fmla="*/ 723458 h 885825"/>
                <a:gd name="connsiteX1" fmla="*/ 113872 w 914400"/>
                <a:gd name="connsiteY1" fmla="*/ 718696 h 885825"/>
                <a:gd name="connsiteX2" fmla="*/ 102442 w 914400"/>
                <a:gd name="connsiteY2" fmla="*/ 638685 h 885825"/>
                <a:gd name="connsiteX3" fmla="*/ 66247 w 914400"/>
                <a:gd name="connsiteY3" fmla="*/ 591060 h 885825"/>
                <a:gd name="connsiteX4" fmla="*/ 36720 w 914400"/>
                <a:gd name="connsiteY4" fmla="*/ 486285 h 885825"/>
                <a:gd name="connsiteX5" fmla="*/ 525 w 914400"/>
                <a:gd name="connsiteY5" fmla="*/ 409133 h 885825"/>
                <a:gd name="connsiteX6" fmla="*/ 49102 w 914400"/>
                <a:gd name="connsiteY6" fmla="*/ 342458 h 885825"/>
                <a:gd name="connsiteX7" fmla="*/ 78630 w 914400"/>
                <a:gd name="connsiteY7" fmla="*/ 272925 h 885825"/>
                <a:gd name="connsiteX8" fmla="*/ 95775 w 914400"/>
                <a:gd name="connsiteY8" fmla="*/ 144338 h 885825"/>
                <a:gd name="connsiteX9" fmla="*/ 96727 w 914400"/>
                <a:gd name="connsiteY9" fmla="*/ 113858 h 885825"/>
                <a:gd name="connsiteX10" fmla="*/ 128160 w 914400"/>
                <a:gd name="connsiteY10" fmla="*/ 117668 h 885825"/>
                <a:gd name="connsiteX11" fmla="*/ 285322 w 914400"/>
                <a:gd name="connsiteY11" fmla="*/ 67185 h 885825"/>
                <a:gd name="connsiteX12" fmla="*/ 307230 w 914400"/>
                <a:gd name="connsiteY12" fmla="*/ 37658 h 885825"/>
                <a:gd name="connsiteX13" fmla="*/ 407242 w 914400"/>
                <a:gd name="connsiteY13" fmla="*/ 47183 h 885825"/>
                <a:gd name="connsiteX14" fmla="*/ 536782 w 914400"/>
                <a:gd name="connsiteY14" fmla="*/ 72900 h 885825"/>
                <a:gd name="connsiteX15" fmla="*/ 639652 w 914400"/>
                <a:gd name="connsiteY15" fmla="*/ 114810 h 885825"/>
                <a:gd name="connsiteX16" fmla="*/ 681562 w 914400"/>
                <a:gd name="connsiteY16" fmla="*/ 108143 h 885825"/>
                <a:gd name="connsiteX17" fmla="*/ 700612 w 914400"/>
                <a:gd name="connsiteY17" fmla="*/ 126240 h 885825"/>
                <a:gd name="connsiteX18" fmla="*/ 745380 w 914400"/>
                <a:gd name="connsiteY18" fmla="*/ 194821 h 885825"/>
                <a:gd name="connsiteX19" fmla="*/ 752047 w 914400"/>
                <a:gd name="connsiteY19" fmla="*/ 201488 h 885825"/>
                <a:gd name="connsiteX20" fmla="*/ 746332 w 914400"/>
                <a:gd name="connsiteY20" fmla="*/ 257685 h 885825"/>
                <a:gd name="connsiteX21" fmla="*/ 786337 w 914400"/>
                <a:gd name="connsiteY21" fmla="*/ 345315 h 885825"/>
                <a:gd name="connsiteX22" fmla="*/ 847297 w 914400"/>
                <a:gd name="connsiteY22" fmla="*/ 371985 h 885825"/>
                <a:gd name="connsiteX23" fmla="*/ 871110 w 914400"/>
                <a:gd name="connsiteY23" fmla="*/ 382463 h 885825"/>
                <a:gd name="connsiteX24" fmla="*/ 855870 w 914400"/>
                <a:gd name="connsiteY24" fmla="*/ 402465 h 885825"/>
                <a:gd name="connsiteX25" fmla="*/ 803482 w 914400"/>
                <a:gd name="connsiteY25" fmla="*/ 513908 h 885825"/>
                <a:gd name="connsiteX26" fmla="*/ 842535 w 914400"/>
                <a:gd name="connsiteY26" fmla="*/ 550103 h 885825"/>
                <a:gd name="connsiteX27" fmla="*/ 921593 w 914400"/>
                <a:gd name="connsiteY27" fmla="*/ 599633 h 885825"/>
                <a:gd name="connsiteX28" fmla="*/ 815865 w 914400"/>
                <a:gd name="connsiteY28" fmla="*/ 611063 h 885825"/>
                <a:gd name="connsiteX29" fmla="*/ 743475 w 914400"/>
                <a:gd name="connsiteY29" fmla="*/ 652973 h 885825"/>
                <a:gd name="connsiteX30" fmla="*/ 624412 w 914400"/>
                <a:gd name="connsiteY30" fmla="*/ 833948 h 885825"/>
                <a:gd name="connsiteX31" fmla="*/ 609172 w 914400"/>
                <a:gd name="connsiteY31" fmla="*/ 850141 h 885825"/>
                <a:gd name="connsiteX32" fmla="*/ 364380 w 914400"/>
                <a:gd name="connsiteY32" fmla="*/ 875858 h 885825"/>
                <a:gd name="connsiteX33" fmla="*/ 337710 w 914400"/>
                <a:gd name="connsiteY33" fmla="*/ 867285 h 885825"/>
                <a:gd name="connsiteX34" fmla="*/ 250080 w 914400"/>
                <a:gd name="connsiteY34" fmla="*/ 818708 h 885825"/>
                <a:gd name="connsiteX35" fmla="*/ 180547 w 914400"/>
                <a:gd name="connsiteY35" fmla="*/ 723458 h 88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914400" h="885825">
                  <a:moveTo>
                    <a:pt x="180547" y="723458"/>
                  </a:moveTo>
                  <a:cubicBezTo>
                    <a:pt x="166260" y="695835"/>
                    <a:pt x="144352" y="706313"/>
                    <a:pt x="113872" y="718696"/>
                  </a:cubicBezTo>
                  <a:cubicBezTo>
                    <a:pt x="138637" y="682500"/>
                    <a:pt x="125302" y="658688"/>
                    <a:pt x="102442" y="638685"/>
                  </a:cubicBezTo>
                  <a:cubicBezTo>
                    <a:pt x="82440" y="629160"/>
                    <a:pt x="76725" y="608206"/>
                    <a:pt x="66247" y="591060"/>
                  </a:cubicBezTo>
                  <a:cubicBezTo>
                    <a:pt x="50055" y="557723"/>
                    <a:pt x="35767" y="522481"/>
                    <a:pt x="36720" y="486285"/>
                  </a:cubicBezTo>
                  <a:cubicBezTo>
                    <a:pt x="37672" y="451043"/>
                    <a:pt x="-5190" y="436756"/>
                    <a:pt x="525" y="409133"/>
                  </a:cubicBezTo>
                  <a:cubicBezTo>
                    <a:pt x="5287" y="384368"/>
                    <a:pt x="43387" y="374843"/>
                    <a:pt x="49102" y="342458"/>
                  </a:cubicBezTo>
                  <a:cubicBezTo>
                    <a:pt x="52912" y="317693"/>
                    <a:pt x="65295" y="293881"/>
                    <a:pt x="78630" y="272925"/>
                  </a:cubicBezTo>
                  <a:cubicBezTo>
                    <a:pt x="104347" y="232921"/>
                    <a:pt x="121492" y="191963"/>
                    <a:pt x="95775" y="144338"/>
                  </a:cubicBezTo>
                  <a:cubicBezTo>
                    <a:pt x="91012" y="135765"/>
                    <a:pt x="86250" y="122431"/>
                    <a:pt x="96727" y="113858"/>
                  </a:cubicBezTo>
                  <a:cubicBezTo>
                    <a:pt x="107205" y="105285"/>
                    <a:pt x="117682" y="113858"/>
                    <a:pt x="128160" y="117668"/>
                  </a:cubicBezTo>
                  <a:cubicBezTo>
                    <a:pt x="195787" y="147196"/>
                    <a:pt x="246270" y="131003"/>
                    <a:pt x="285322" y="67185"/>
                  </a:cubicBezTo>
                  <a:cubicBezTo>
                    <a:pt x="291990" y="56708"/>
                    <a:pt x="293895" y="43373"/>
                    <a:pt x="307230" y="37658"/>
                  </a:cubicBezTo>
                  <a:cubicBezTo>
                    <a:pt x="343425" y="87188"/>
                    <a:pt x="356760" y="88140"/>
                    <a:pt x="407242" y="47183"/>
                  </a:cubicBezTo>
                  <a:cubicBezTo>
                    <a:pt x="488205" y="-19492"/>
                    <a:pt x="488205" y="-19492"/>
                    <a:pt x="536782" y="72900"/>
                  </a:cubicBezTo>
                  <a:cubicBezTo>
                    <a:pt x="549165" y="95760"/>
                    <a:pt x="606315" y="119573"/>
                    <a:pt x="639652" y="114810"/>
                  </a:cubicBezTo>
                  <a:cubicBezTo>
                    <a:pt x="653940" y="112906"/>
                    <a:pt x="667275" y="107190"/>
                    <a:pt x="681562" y="108143"/>
                  </a:cubicBezTo>
                  <a:cubicBezTo>
                    <a:pt x="692993" y="109096"/>
                    <a:pt x="708232" y="111000"/>
                    <a:pt x="700612" y="126240"/>
                  </a:cubicBezTo>
                  <a:cubicBezTo>
                    <a:pt x="675847" y="176723"/>
                    <a:pt x="708232" y="186248"/>
                    <a:pt x="745380" y="194821"/>
                  </a:cubicBezTo>
                  <a:cubicBezTo>
                    <a:pt x="748237" y="195773"/>
                    <a:pt x="750143" y="198631"/>
                    <a:pt x="752047" y="201488"/>
                  </a:cubicBezTo>
                  <a:cubicBezTo>
                    <a:pt x="758715" y="220538"/>
                    <a:pt x="746332" y="238635"/>
                    <a:pt x="746332" y="257685"/>
                  </a:cubicBezTo>
                  <a:cubicBezTo>
                    <a:pt x="759668" y="287213"/>
                    <a:pt x="773002" y="315788"/>
                    <a:pt x="786337" y="345315"/>
                  </a:cubicBezTo>
                  <a:cubicBezTo>
                    <a:pt x="800625" y="369128"/>
                    <a:pt x="824437" y="371033"/>
                    <a:pt x="847297" y="371985"/>
                  </a:cubicBezTo>
                  <a:cubicBezTo>
                    <a:pt x="856822" y="372938"/>
                    <a:pt x="868252" y="372938"/>
                    <a:pt x="871110" y="382463"/>
                  </a:cubicBezTo>
                  <a:cubicBezTo>
                    <a:pt x="874920" y="393893"/>
                    <a:pt x="863490" y="397703"/>
                    <a:pt x="855870" y="402465"/>
                  </a:cubicBezTo>
                  <a:cubicBezTo>
                    <a:pt x="817770" y="426278"/>
                    <a:pt x="795862" y="471046"/>
                    <a:pt x="803482" y="513908"/>
                  </a:cubicBezTo>
                  <a:cubicBezTo>
                    <a:pt x="807293" y="536768"/>
                    <a:pt x="827295" y="540578"/>
                    <a:pt x="842535" y="550103"/>
                  </a:cubicBezTo>
                  <a:cubicBezTo>
                    <a:pt x="869205" y="566296"/>
                    <a:pt x="909210" y="560581"/>
                    <a:pt x="921593" y="599633"/>
                  </a:cubicBezTo>
                  <a:cubicBezTo>
                    <a:pt x="888255" y="622493"/>
                    <a:pt x="851107" y="611063"/>
                    <a:pt x="815865" y="611063"/>
                  </a:cubicBezTo>
                  <a:cubicBezTo>
                    <a:pt x="782527" y="611063"/>
                    <a:pt x="758715" y="622493"/>
                    <a:pt x="743475" y="652973"/>
                  </a:cubicBezTo>
                  <a:cubicBezTo>
                    <a:pt x="709185" y="716791"/>
                    <a:pt x="669180" y="777750"/>
                    <a:pt x="624412" y="833948"/>
                  </a:cubicBezTo>
                  <a:cubicBezTo>
                    <a:pt x="619650" y="839663"/>
                    <a:pt x="616793" y="848235"/>
                    <a:pt x="609172" y="850141"/>
                  </a:cubicBezTo>
                  <a:cubicBezTo>
                    <a:pt x="529162" y="873000"/>
                    <a:pt x="450105" y="907291"/>
                    <a:pt x="364380" y="875858"/>
                  </a:cubicBezTo>
                  <a:cubicBezTo>
                    <a:pt x="355807" y="873000"/>
                    <a:pt x="347235" y="870143"/>
                    <a:pt x="337710" y="867285"/>
                  </a:cubicBezTo>
                  <a:cubicBezTo>
                    <a:pt x="305325" y="856808"/>
                    <a:pt x="280560" y="833948"/>
                    <a:pt x="250080" y="818708"/>
                  </a:cubicBezTo>
                  <a:cubicBezTo>
                    <a:pt x="218647" y="793943"/>
                    <a:pt x="199597" y="758700"/>
                    <a:pt x="180547" y="723458"/>
                  </a:cubicBezTo>
                  <a:close/>
                </a:path>
              </a:pathLst>
            </a:custGeom>
            <a:solidFill>
              <a:srgbClr val="232126"/>
            </a:solidFill>
            <a:ln w="9525" cap="flat">
              <a:noFill/>
              <a:prstDash val="solid"/>
              <a:miter/>
            </a:ln>
          </p:spPr>
          <p:txBody>
            <a:bodyPr rtlCol="0" anchor="ctr"/>
            <a:lstStyle/>
            <a:p>
              <a:endParaRPr lang="en-US"/>
            </a:p>
          </p:txBody>
        </p:sp>
      </p:grpSp>
      <p:sp>
        <p:nvSpPr>
          <p:cNvPr id="74" name="TextBox 73">
            <a:extLst>
              <a:ext uri="{FF2B5EF4-FFF2-40B4-BE49-F238E27FC236}">
                <a16:creationId xmlns:a16="http://schemas.microsoft.com/office/drawing/2014/main" id="{6CE4886C-D845-4754-97E5-C4473FF71E98}"/>
              </a:ext>
            </a:extLst>
          </p:cNvPr>
          <p:cNvSpPr txBox="1"/>
          <p:nvPr/>
        </p:nvSpPr>
        <p:spPr>
          <a:xfrm>
            <a:off x="4455943" y="4098893"/>
            <a:ext cx="4880988" cy="1938992"/>
          </a:xfrm>
          <a:prstGeom prst="rect">
            <a:avLst/>
          </a:prstGeom>
          <a:noFill/>
        </p:spPr>
        <p:txBody>
          <a:bodyPr wrap="square" rtlCol="0" anchor="ctr">
            <a:spAutoFit/>
          </a:bodyPr>
          <a:lstStyle/>
          <a:p>
            <a:r>
              <a:rPr lang="en-US" altLang="ko-KR" sz="2000" dirty="0">
                <a:solidFill>
                  <a:schemeClr val="bg1"/>
                </a:solidFill>
                <a:latin typeface="+mj-lt"/>
                <a:cs typeface="Arial" pitchFamily="34" charset="0"/>
              </a:rPr>
              <a:t>20057000 - Suresh Gurugubilli</a:t>
            </a:r>
          </a:p>
          <a:p>
            <a:r>
              <a:rPr lang="en-US" altLang="ko-KR" sz="2000" dirty="0">
                <a:solidFill>
                  <a:schemeClr val="bg1"/>
                </a:solidFill>
                <a:latin typeface="+mj-lt"/>
                <a:cs typeface="Arial" pitchFamily="34" charset="0"/>
              </a:rPr>
              <a:t>20061977 - Koteswararao Gorantla</a:t>
            </a:r>
          </a:p>
          <a:p>
            <a:r>
              <a:rPr lang="en-US" altLang="ko-KR" sz="2000" dirty="0">
                <a:solidFill>
                  <a:schemeClr val="bg1"/>
                </a:solidFill>
                <a:latin typeface="+mj-lt"/>
                <a:cs typeface="Arial" pitchFamily="34" charset="0"/>
              </a:rPr>
              <a:t>20042300 - Pavan Chatradi</a:t>
            </a:r>
          </a:p>
          <a:p>
            <a:r>
              <a:rPr lang="en-US" altLang="ko-KR" sz="2000" dirty="0">
                <a:solidFill>
                  <a:schemeClr val="bg1"/>
                </a:solidFill>
                <a:latin typeface="+mj-lt"/>
                <a:cs typeface="Arial" pitchFamily="34" charset="0"/>
              </a:rPr>
              <a:t>20067358 - Harish Kandikatla</a:t>
            </a:r>
          </a:p>
          <a:p>
            <a:r>
              <a:rPr lang="en-US" altLang="ko-KR" sz="2000" dirty="0">
                <a:solidFill>
                  <a:schemeClr val="bg1"/>
                </a:solidFill>
                <a:latin typeface="+mj-lt"/>
                <a:cs typeface="Arial" pitchFamily="34" charset="0"/>
              </a:rPr>
              <a:t>20070575 - Leelaprasad Adapa</a:t>
            </a:r>
          </a:p>
          <a:p>
            <a:r>
              <a:rPr lang="en-US" altLang="ko-KR" sz="2000" dirty="0">
                <a:solidFill>
                  <a:schemeClr val="bg1"/>
                </a:solidFill>
                <a:latin typeface="+mj-lt"/>
                <a:cs typeface="Arial" pitchFamily="34" charset="0"/>
              </a:rPr>
              <a:t>19056024 - Pratikkumar Chinubhai Patel</a:t>
            </a:r>
            <a:endParaRPr lang="ko-KR" altLang="en-US" sz="2000" dirty="0">
              <a:solidFill>
                <a:schemeClr val="bg1"/>
              </a:solidFill>
              <a:latin typeface="+mj-lt"/>
              <a:cs typeface="Arial" pitchFamily="34" charset="0"/>
            </a:endParaRPr>
          </a:p>
        </p:txBody>
      </p:sp>
    </p:spTree>
    <p:extLst>
      <p:ext uri="{BB962C8B-B14F-4D97-AF65-F5344CB8AC3E}">
        <p14:creationId xmlns:p14="http://schemas.microsoft.com/office/powerpoint/2010/main" val="624062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anim calcmode="lin" valueType="num">
                                      <p:cBhvr>
                                        <p:cTn id="7" dur="500" fill="hold"/>
                                        <p:tgtEl>
                                          <p:spTgt spid="74"/>
                                        </p:tgtEl>
                                        <p:attrNameLst>
                                          <p:attrName>ppt_w</p:attrName>
                                        </p:attrNameLst>
                                      </p:cBhvr>
                                      <p:tavLst>
                                        <p:tav tm="0">
                                          <p:val>
                                            <p:fltVal val="0"/>
                                          </p:val>
                                        </p:tav>
                                        <p:tav tm="100000">
                                          <p:val>
                                            <p:strVal val="#ppt_w"/>
                                          </p:val>
                                        </p:tav>
                                      </p:tavLst>
                                    </p:anim>
                                    <p:anim calcmode="lin" valueType="num">
                                      <p:cBhvr>
                                        <p:cTn id="8" dur="500" fill="hold"/>
                                        <p:tgtEl>
                                          <p:spTgt spid="74"/>
                                        </p:tgtEl>
                                        <p:attrNameLst>
                                          <p:attrName>ppt_h</p:attrName>
                                        </p:attrNameLst>
                                      </p:cBhvr>
                                      <p:tavLst>
                                        <p:tav tm="0">
                                          <p:val>
                                            <p:fltVal val="0"/>
                                          </p:val>
                                        </p:tav>
                                        <p:tav tm="100000">
                                          <p:val>
                                            <p:strVal val="#ppt_h"/>
                                          </p:val>
                                        </p:tav>
                                      </p:tavLst>
                                    </p:anim>
                                    <p:animEffect transition="in" filter="fade">
                                      <p:cBhvr>
                                        <p:cTn id="9"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Group 54">
            <a:extLst>
              <a:ext uri="{FF2B5EF4-FFF2-40B4-BE49-F238E27FC236}">
                <a16:creationId xmlns:a16="http://schemas.microsoft.com/office/drawing/2014/main" id="{0A2747DF-FDCA-4E57-9091-7A1F9AAC3A14}"/>
              </a:ext>
            </a:extLst>
          </p:cNvPr>
          <p:cNvGrpSpPr/>
          <p:nvPr/>
        </p:nvGrpSpPr>
        <p:grpSpPr>
          <a:xfrm rot="3389114">
            <a:off x="4860609" y="1067605"/>
            <a:ext cx="1732033" cy="2114319"/>
            <a:chOff x="8979092" y="3461980"/>
            <a:chExt cx="2592642" cy="3164878"/>
          </a:xfrm>
          <a:solidFill>
            <a:schemeClr val="accent1"/>
          </a:solidFill>
        </p:grpSpPr>
        <p:sp>
          <p:nvSpPr>
            <p:cNvPr id="56" name="Freeform: Shape 55">
              <a:extLst>
                <a:ext uri="{FF2B5EF4-FFF2-40B4-BE49-F238E27FC236}">
                  <a16:creationId xmlns:a16="http://schemas.microsoft.com/office/drawing/2014/main" id="{2464FAAD-4F56-47AC-9AC0-6F94F5D55408}"/>
                </a:ext>
              </a:extLst>
            </p:cNvPr>
            <p:cNvSpPr/>
            <p:nvPr/>
          </p:nvSpPr>
          <p:spPr>
            <a:xfrm>
              <a:off x="9917904" y="3737491"/>
              <a:ext cx="269216" cy="346134"/>
            </a:xfrm>
            <a:custGeom>
              <a:avLst/>
              <a:gdLst>
                <a:gd name="connsiteX0" fmla="*/ 462116 w 533400"/>
                <a:gd name="connsiteY0" fmla="*/ 357436 h 685800"/>
                <a:gd name="connsiteX1" fmla="*/ 530696 w 533400"/>
                <a:gd name="connsiteY1" fmla="*/ 414586 h 685800"/>
                <a:gd name="connsiteX2" fmla="*/ 540221 w 533400"/>
                <a:gd name="connsiteY2" fmla="*/ 429826 h 685800"/>
                <a:gd name="connsiteX3" fmla="*/ 525934 w 533400"/>
                <a:gd name="connsiteY3" fmla="*/ 509836 h 685800"/>
                <a:gd name="connsiteX4" fmla="*/ 504026 w 533400"/>
                <a:gd name="connsiteY4" fmla="*/ 546983 h 685800"/>
                <a:gd name="connsiteX5" fmla="*/ 464021 w 533400"/>
                <a:gd name="connsiteY5" fmla="*/ 598418 h 685800"/>
                <a:gd name="connsiteX6" fmla="*/ 432589 w 533400"/>
                <a:gd name="connsiteY6" fmla="*/ 612706 h 685800"/>
                <a:gd name="connsiteX7" fmla="*/ 406871 w 533400"/>
                <a:gd name="connsiteY7" fmla="*/ 639376 h 685800"/>
                <a:gd name="connsiteX8" fmla="*/ 398298 w 533400"/>
                <a:gd name="connsiteY8" fmla="*/ 647948 h 685800"/>
                <a:gd name="connsiteX9" fmla="*/ 345911 w 533400"/>
                <a:gd name="connsiteY9" fmla="*/ 663188 h 685800"/>
                <a:gd name="connsiteX10" fmla="*/ 334481 w 533400"/>
                <a:gd name="connsiteY10" fmla="*/ 668903 h 685800"/>
                <a:gd name="connsiteX11" fmla="*/ 142076 w 533400"/>
                <a:gd name="connsiteY11" fmla="*/ 687954 h 685800"/>
                <a:gd name="connsiteX12" fmla="*/ 53493 w 533400"/>
                <a:gd name="connsiteY12" fmla="*/ 643186 h 685800"/>
                <a:gd name="connsiteX13" fmla="*/ 14441 w 533400"/>
                <a:gd name="connsiteY13" fmla="*/ 442208 h 685800"/>
                <a:gd name="connsiteX14" fmla="*/ 48731 w 533400"/>
                <a:gd name="connsiteY14" fmla="*/ 379343 h 685800"/>
                <a:gd name="connsiteX15" fmla="*/ 44921 w 533400"/>
                <a:gd name="connsiteY15" fmla="*/ 339338 h 685800"/>
                <a:gd name="connsiteX16" fmla="*/ 75401 w 533400"/>
                <a:gd name="connsiteY16" fmla="*/ 261233 h 685800"/>
                <a:gd name="connsiteX17" fmla="*/ 132551 w 533400"/>
                <a:gd name="connsiteY17" fmla="*/ 221228 h 685800"/>
                <a:gd name="connsiteX18" fmla="*/ 134456 w 533400"/>
                <a:gd name="connsiteY18" fmla="*/ 181223 h 685800"/>
                <a:gd name="connsiteX19" fmla="*/ 105881 w 533400"/>
                <a:gd name="connsiteY19" fmla="*/ 145028 h 685800"/>
                <a:gd name="connsiteX20" fmla="*/ 99214 w 533400"/>
                <a:gd name="connsiteY20" fmla="*/ 139313 h 685800"/>
                <a:gd name="connsiteX21" fmla="*/ 120168 w 533400"/>
                <a:gd name="connsiteY21" fmla="*/ 72638 h 685800"/>
                <a:gd name="connsiteX22" fmla="*/ 151601 w 533400"/>
                <a:gd name="connsiteY22" fmla="*/ 42158 h 685800"/>
                <a:gd name="connsiteX23" fmla="*/ 186843 w 533400"/>
                <a:gd name="connsiteY23" fmla="*/ 63113 h 685800"/>
                <a:gd name="connsiteX24" fmla="*/ 191606 w 533400"/>
                <a:gd name="connsiteY24" fmla="*/ 178366 h 685800"/>
                <a:gd name="connsiteX25" fmla="*/ 191606 w 533400"/>
                <a:gd name="connsiteY25" fmla="*/ 226943 h 685800"/>
                <a:gd name="connsiteX26" fmla="*/ 218276 w 533400"/>
                <a:gd name="connsiteY26" fmla="*/ 203131 h 685800"/>
                <a:gd name="connsiteX27" fmla="*/ 325909 w 533400"/>
                <a:gd name="connsiteY27" fmla="*/ 120263 h 685800"/>
                <a:gd name="connsiteX28" fmla="*/ 324956 w 533400"/>
                <a:gd name="connsiteY28" fmla="*/ 83116 h 685800"/>
                <a:gd name="connsiteX29" fmla="*/ 310668 w 533400"/>
                <a:gd name="connsiteY29" fmla="*/ 61208 h 685800"/>
                <a:gd name="connsiteX30" fmla="*/ 319241 w 533400"/>
                <a:gd name="connsiteY30" fmla="*/ 38348 h 685800"/>
                <a:gd name="connsiteX31" fmla="*/ 332576 w 533400"/>
                <a:gd name="connsiteY31" fmla="*/ 12631 h 685800"/>
                <a:gd name="connsiteX32" fmla="*/ 339243 w 533400"/>
                <a:gd name="connsiteY32" fmla="*/ 248 h 685800"/>
                <a:gd name="connsiteX33" fmla="*/ 347816 w 533400"/>
                <a:gd name="connsiteY33" fmla="*/ 12631 h 685800"/>
                <a:gd name="connsiteX34" fmla="*/ 342101 w 533400"/>
                <a:gd name="connsiteY34" fmla="*/ 37396 h 685800"/>
                <a:gd name="connsiteX35" fmla="*/ 360198 w 533400"/>
                <a:gd name="connsiteY35" fmla="*/ 84068 h 685800"/>
                <a:gd name="connsiteX36" fmla="*/ 386868 w 533400"/>
                <a:gd name="connsiteY36" fmla="*/ 106928 h 685800"/>
                <a:gd name="connsiteX37" fmla="*/ 407823 w 533400"/>
                <a:gd name="connsiteY37" fmla="*/ 106928 h 685800"/>
                <a:gd name="connsiteX38" fmla="*/ 439256 w 533400"/>
                <a:gd name="connsiteY38" fmla="*/ 119311 h 685800"/>
                <a:gd name="connsiteX39" fmla="*/ 361151 w 533400"/>
                <a:gd name="connsiteY39" fmla="*/ 126931 h 685800"/>
                <a:gd name="connsiteX40" fmla="*/ 388773 w 533400"/>
                <a:gd name="connsiteY40" fmla="*/ 139313 h 685800"/>
                <a:gd name="connsiteX41" fmla="*/ 418301 w 533400"/>
                <a:gd name="connsiteY41" fmla="*/ 143123 h 685800"/>
                <a:gd name="connsiteX42" fmla="*/ 411634 w 533400"/>
                <a:gd name="connsiteY42" fmla="*/ 167888 h 685800"/>
                <a:gd name="connsiteX43" fmla="*/ 432589 w 533400"/>
                <a:gd name="connsiteY43" fmla="*/ 199321 h 685800"/>
                <a:gd name="connsiteX44" fmla="*/ 421159 w 533400"/>
                <a:gd name="connsiteY44" fmla="*/ 215513 h 685800"/>
                <a:gd name="connsiteX45" fmla="*/ 438303 w 533400"/>
                <a:gd name="connsiteY45" fmla="*/ 266948 h 685800"/>
                <a:gd name="connsiteX46" fmla="*/ 454496 w 533400"/>
                <a:gd name="connsiteY46" fmla="*/ 269806 h 685800"/>
                <a:gd name="connsiteX47" fmla="*/ 469736 w 533400"/>
                <a:gd name="connsiteY47" fmla="*/ 261233 h 685800"/>
                <a:gd name="connsiteX48" fmla="*/ 531648 w 533400"/>
                <a:gd name="connsiteY48" fmla="*/ 284093 h 685800"/>
                <a:gd name="connsiteX49" fmla="*/ 460211 w 533400"/>
                <a:gd name="connsiteY49" fmla="*/ 307906 h 685800"/>
                <a:gd name="connsiteX50" fmla="*/ 462116 w 533400"/>
                <a:gd name="connsiteY50" fmla="*/ 357436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533400" h="685800">
                  <a:moveTo>
                    <a:pt x="462116" y="357436"/>
                  </a:moveTo>
                  <a:cubicBezTo>
                    <a:pt x="472593" y="390773"/>
                    <a:pt x="501168" y="403156"/>
                    <a:pt x="530696" y="414586"/>
                  </a:cubicBezTo>
                  <a:cubicBezTo>
                    <a:pt x="537364" y="417443"/>
                    <a:pt x="544031" y="422206"/>
                    <a:pt x="540221" y="429826"/>
                  </a:cubicBezTo>
                  <a:cubicBezTo>
                    <a:pt x="526886" y="455543"/>
                    <a:pt x="529744" y="483166"/>
                    <a:pt x="525934" y="509836"/>
                  </a:cubicBezTo>
                  <a:cubicBezTo>
                    <a:pt x="524028" y="526028"/>
                    <a:pt x="510693" y="534601"/>
                    <a:pt x="504026" y="546983"/>
                  </a:cubicBezTo>
                  <a:cubicBezTo>
                    <a:pt x="494501" y="566033"/>
                    <a:pt x="478309" y="582226"/>
                    <a:pt x="464021" y="598418"/>
                  </a:cubicBezTo>
                  <a:cubicBezTo>
                    <a:pt x="456401" y="607943"/>
                    <a:pt x="445923" y="612706"/>
                    <a:pt x="432589" y="612706"/>
                  </a:cubicBezTo>
                  <a:cubicBezTo>
                    <a:pt x="417348" y="612706"/>
                    <a:pt x="394489" y="609848"/>
                    <a:pt x="406871" y="639376"/>
                  </a:cubicBezTo>
                  <a:cubicBezTo>
                    <a:pt x="410681" y="646996"/>
                    <a:pt x="400203" y="643186"/>
                    <a:pt x="398298" y="647948"/>
                  </a:cubicBezTo>
                  <a:cubicBezTo>
                    <a:pt x="375439" y="632708"/>
                    <a:pt x="363056" y="656521"/>
                    <a:pt x="345911" y="663188"/>
                  </a:cubicBezTo>
                  <a:cubicBezTo>
                    <a:pt x="342101" y="665093"/>
                    <a:pt x="338291" y="668903"/>
                    <a:pt x="334481" y="668903"/>
                  </a:cubicBezTo>
                  <a:cubicBezTo>
                    <a:pt x="270664" y="675571"/>
                    <a:pt x="207798" y="698431"/>
                    <a:pt x="142076" y="687954"/>
                  </a:cubicBezTo>
                  <a:cubicBezTo>
                    <a:pt x="106834" y="682238"/>
                    <a:pt x="76353" y="669856"/>
                    <a:pt x="53493" y="643186"/>
                  </a:cubicBezTo>
                  <a:cubicBezTo>
                    <a:pt x="3964" y="585083"/>
                    <a:pt x="-16039" y="517456"/>
                    <a:pt x="14441" y="442208"/>
                  </a:cubicBezTo>
                  <a:cubicBezTo>
                    <a:pt x="23014" y="420301"/>
                    <a:pt x="44921" y="406013"/>
                    <a:pt x="48731" y="379343"/>
                  </a:cubicBezTo>
                  <a:cubicBezTo>
                    <a:pt x="50636" y="365056"/>
                    <a:pt x="50636" y="352673"/>
                    <a:pt x="44921" y="339338"/>
                  </a:cubicBezTo>
                  <a:cubicBezTo>
                    <a:pt x="28728" y="303143"/>
                    <a:pt x="39206" y="276473"/>
                    <a:pt x="75401" y="261233"/>
                  </a:cubicBezTo>
                  <a:cubicBezTo>
                    <a:pt x="97309" y="251708"/>
                    <a:pt x="115406" y="236468"/>
                    <a:pt x="132551" y="221228"/>
                  </a:cubicBezTo>
                  <a:cubicBezTo>
                    <a:pt x="145886" y="209798"/>
                    <a:pt x="150648" y="195511"/>
                    <a:pt x="134456" y="181223"/>
                  </a:cubicBezTo>
                  <a:cubicBezTo>
                    <a:pt x="123026" y="170746"/>
                    <a:pt x="122073" y="151696"/>
                    <a:pt x="105881" y="145028"/>
                  </a:cubicBezTo>
                  <a:cubicBezTo>
                    <a:pt x="100166" y="146933"/>
                    <a:pt x="98261" y="144076"/>
                    <a:pt x="99214" y="139313"/>
                  </a:cubicBezTo>
                  <a:cubicBezTo>
                    <a:pt x="106834" y="117406"/>
                    <a:pt x="116359" y="95498"/>
                    <a:pt x="120168" y="72638"/>
                  </a:cubicBezTo>
                  <a:cubicBezTo>
                    <a:pt x="123978" y="53588"/>
                    <a:pt x="136361" y="45016"/>
                    <a:pt x="151601" y="42158"/>
                  </a:cubicBezTo>
                  <a:cubicBezTo>
                    <a:pt x="166841" y="39301"/>
                    <a:pt x="178271" y="49778"/>
                    <a:pt x="186843" y="63113"/>
                  </a:cubicBezTo>
                  <a:cubicBezTo>
                    <a:pt x="213514" y="101213"/>
                    <a:pt x="210656" y="139313"/>
                    <a:pt x="191606" y="178366"/>
                  </a:cubicBezTo>
                  <a:cubicBezTo>
                    <a:pt x="184939" y="191701"/>
                    <a:pt x="179223" y="206941"/>
                    <a:pt x="191606" y="226943"/>
                  </a:cubicBezTo>
                  <a:cubicBezTo>
                    <a:pt x="195416" y="207893"/>
                    <a:pt x="207798" y="205988"/>
                    <a:pt x="218276" y="203131"/>
                  </a:cubicBezTo>
                  <a:cubicBezTo>
                    <a:pt x="264948" y="189796"/>
                    <a:pt x="290666" y="147886"/>
                    <a:pt x="325909" y="120263"/>
                  </a:cubicBezTo>
                  <a:cubicBezTo>
                    <a:pt x="336386" y="111691"/>
                    <a:pt x="337339" y="95498"/>
                    <a:pt x="324956" y="83116"/>
                  </a:cubicBezTo>
                  <a:cubicBezTo>
                    <a:pt x="319241" y="77401"/>
                    <a:pt x="314478" y="68828"/>
                    <a:pt x="310668" y="61208"/>
                  </a:cubicBezTo>
                  <a:cubicBezTo>
                    <a:pt x="305906" y="50731"/>
                    <a:pt x="304001" y="42158"/>
                    <a:pt x="319241" y="38348"/>
                  </a:cubicBezTo>
                  <a:cubicBezTo>
                    <a:pt x="331623" y="35491"/>
                    <a:pt x="337339" y="25966"/>
                    <a:pt x="332576" y="12631"/>
                  </a:cubicBezTo>
                  <a:cubicBezTo>
                    <a:pt x="330671" y="6916"/>
                    <a:pt x="333528" y="1201"/>
                    <a:pt x="339243" y="248"/>
                  </a:cubicBezTo>
                  <a:cubicBezTo>
                    <a:pt x="348768" y="-1657"/>
                    <a:pt x="346864" y="7868"/>
                    <a:pt x="347816" y="12631"/>
                  </a:cubicBezTo>
                  <a:cubicBezTo>
                    <a:pt x="349721" y="21203"/>
                    <a:pt x="344959" y="29776"/>
                    <a:pt x="342101" y="37396"/>
                  </a:cubicBezTo>
                  <a:cubicBezTo>
                    <a:pt x="335434" y="57398"/>
                    <a:pt x="344006" y="73591"/>
                    <a:pt x="360198" y="84068"/>
                  </a:cubicBezTo>
                  <a:cubicBezTo>
                    <a:pt x="369723" y="90736"/>
                    <a:pt x="390678" y="82163"/>
                    <a:pt x="386868" y="106928"/>
                  </a:cubicBezTo>
                  <a:cubicBezTo>
                    <a:pt x="385916" y="111691"/>
                    <a:pt x="402109" y="111691"/>
                    <a:pt x="407823" y="106928"/>
                  </a:cubicBezTo>
                  <a:cubicBezTo>
                    <a:pt x="424968" y="93593"/>
                    <a:pt x="430684" y="106928"/>
                    <a:pt x="439256" y="119311"/>
                  </a:cubicBezTo>
                  <a:cubicBezTo>
                    <a:pt x="410681" y="105976"/>
                    <a:pt x="390678" y="138361"/>
                    <a:pt x="361151" y="126931"/>
                  </a:cubicBezTo>
                  <a:cubicBezTo>
                    <a:pt x="366866" y="146933"/>
                    <a:pt x="379248" y="141218"/>
                    <a:pt x="388773" y="139313"/>
                  </a:cubicBezTo>
                  <a:cubicBezTo>
                    <a:pt x="399251" y="137408"/>
                    <a:pt x="410681" y="133598"/>
                    <a:pt x="418301" y="143123"/>
                  </a:cubicBezTo>
                  <a:cubicBezTo>
                    <a:pt x="426873" y="152648"/>
                    <a:pt x="416396" y="160268"/>
                    <a:pt x="411634" y="167888"/>
                  </a:cubicBezTo>
                  <a:cubicBezTo>
                    <a:pt x="397346" y="190748"/>
                    <a:pt x="419253" y="190748"/>
                    <a:pt x="432589" y="199321"/>
                  </a:cubicBezTo>
                  <a:cubicBezTo>
                    <a:pt x="422111" y="201226"/>
                    <a:pt x="417348" y="205988"/>
                    <a:pt x="421159" y="215513"/>
                  </a:cubicBezTo>
                  <a:cubicBezTo>
                    <a:pt x="426873" y="232658"/>
                    <a:pt x="431636" y="249803"/>
                    <a:pt x="438303" y="266948"/>
                  </a:cubicBezTo>
                  <a:cubicBezTo>
                    <a:pt x="441161" y="273616"/>
                    <a:pt x="445923" y="278378"/>
                    <a:pt x="454496" y="269806"/>
                  </a:cubicBezTo>
                  <a:cubicBezTo>
                    <a:pt x="458306" y="265996"/>
                    <a:pt x="464973" y="263138"/>
                    <a:pt x="469736" y="261233"/>
                  </a:cubicBezTo>
                  <a:cubicBezTo>
                    <a:pt x="504978" y="245993"/>
                    <a:pt x="512598" y="248851"/>
                    <a:pt x="531648" y="284093"/>
                  </a:cubicBezTo>
                  <a:cubicBezTo>
                    <a:pt x="504978" y="262186"/>
                    <a:pt x="472593" y="273616"/>
                    <a:pt x="460211" y="307906"/>
                  </a:cubicBezTo>
                  <a:cubicBezTo>
                    <a:pt x="454496" y="326003"/>
                    <a:pt x="452591" y="341243"/>
                    <a:pt x="462116" y="357436"/>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F7E7BA48-D927-4DB7-A72C-FC7651D39E60}"/>
                </a:ext>
              </a:extLst>
            </p:cNvPr>
            <p:cNvSpPr/>
            <p:nvPr/>
          </p:nvSpPr>
          <p:spPr>
            <a:xfrm>
              <a:off x="8996802" y="4141061"/>
              <a:ext cx="221141" cy="278830"/>
            </a:xfrm>
            <a:custGeom>
              <a:avLst/>
              <a:gdLst>
                <a:gd name="connsiteX0" fmla="*/ 252566 w 438150"/>
                <a:gd name="connsiteY0" fmla="*/ 220777 h 552450"/>
                <a:gd name="connsiteX1" fmla="*/ 434493 w 438150"/>
                <a:gd name="connsiteY1" fmla="*/ 384607 h 552450"/>
                <a:gd name="connsiteX2" fmla="*/ 438303 w 438150"/>
                <a:gd name="connsiteY2" fmla="*/ 407467 h 552450"/>
                <a:gd name="connsiteX3" fmla="*/ 394488 w 438150"/>
                <a:gd name="connsiteY3" fmla="*/ 521767 h 552450"/>
                <a:gd name="connsiteX4" fmla="*/ 309716 w 438150"/>
                <a:gd name="connsiteY4" fmla="*/ 553200 h 552450"/>
                <a:gd name="connsiteX5" fmla="*/ 304953 w 438150"/>
                <a:gd name="connsiteY5" fmla="*/ 554152 h 552450"/>
                <a:gd name="connsiteX6" fmla="*/ 103976 w 438150"/>
                <a:gd name="connsiteY6" fmla="*/ 402705 h 552450"/>
                <a:gd name="connsiteX7" fmla="*/ 85878 w 438150"/>
                <a:gd name="connsiteY7" fmla="*/ 326505 h 552450"/>
                <a:gd name="connsiteX8" fmla="*/ 73496 w 438150"/>
                <a:gd name="connsiteY8" fmla="*/ 255067 h 552450"/>
                <a:gd name="connsiteX9" fmla="*/ 30633 w 438150"/>
                <a:gd name="connsiteY9" fmla="*/ 148387 h 552450"/>
                <a:gd name="connsiteX10" fmla="*/ 153 w 438150"/>
                <a:gd name="connsiteY10" fmla="*/ 64567 h 552450"/>
                <a:gd name="connsiteX11" fmla="*/ 43016 w 438150"/>
                <a:gd name="connsiteY11" fmla="*/ 2655 h 552450"/>
                <a:gd name="connsiteX12" fmla="*/ 85878 w 438150"/>
                <a:gd name="connsiteY12" fmla="*/ 11227 h 552450"/>
                <a:gd name="connsiteX13" fmla="*/ 90641 w 438150"/>
                <a:gd name="connsiteY13" fmla="*/ 54090 h 552450"/>
                <a:gd name="connsiteX14" fmla="*/ 83973 w 438150"/>
                <a:gd name="connsiteY14" fmla="*/ 134100 h 552450"/>
                <a:gd name="connsiteX15" fmla="*/ 96356 w 438150"/>
                <a:gd name="connsiteY15" fmla="*/ 149340 h 552450"/>
                <a:gd name="connsiteX16" fmla="*/ 123026 w 438150"/>
                <a:gd name="connsiteY16" fmla="*/ 180772 h 552450"/>
                <a:gd name="connsiteX17" fmla="*/ 163983 w 438150"/>
                <a:gd name="connsiteY17" fmla="*/ 207442 h 552450"/>
                <a:gd name="connsiteX18" fmla="*/ 252566 w 438150"/>
                <a:gd name="connsiteY18" fmla="*/ 220777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8150" h="552450">
                  <a:moveTo>
                    <a:pt x="252566" y="220777"/>
                  </a:moveTo>
                  <a:cubicBezTo>
                    <a:pt x="344958" y="223635"/>
                    <a:pt x="437351" y="299835"/>
                    <a:pt x="434493" y="384607"/>
                  </a:cubicBezTo>
                  <a:cubicBezTo>
                    <a:pt x="434493" y="392227"/>
                    <a:pt x="436398" y="399847"/>
                    <a:pt x="438303" y="407467"/>
                  </a:cubicBezTo>
                  <a:cubicBezTo>
                    <a:pt x="453543" y="456045"/>
                    <a:pt x="436398" y="495097"/>
                    <a:pt x="394488" y="521767"/>
                  </a:cubicBezTo>
                  <a:cubicBezTo>
                    <a:pt x="367818" y="538912"/>
                    <a:pt x="336386" y="538912"/>
                    <a:pt x="309716" y="553200"/>
                  </a:cubicBezTo>
                  <a:cubicBezTo>
                    <a:pt x="307811" y="554152"/>
                    <a:pt x="305906" y="554152"/>
                    <a:pt x="304953" y="554152"/>
                  </a:cubicBezTo>
                  <a:cubicBezTo>
                    <a:pt x="220181" y="565582"/>
                    <a:pt x="117311" y="488430"/>
                    <a:pt x="103976" y="402705"/>
                  </a:cubicBezTo>
                  <a:cubicBezTo>
                    <a:pt x="100166" y="376987"/>
                    <a:pt x="93498" y="352222"/>
                    <a:pt x="85878" y="326505"/>
                  </a:cubicBezTo>
                  <a:cubicBezTo>
                    <a:pt x="78258" y="303645"/>
                    <a:pt x="75401" y="279832"/>
                    <a:pt x="73496" y="255067"/>
                  </a:cubicBezTo>
                  <a:cubicBezTo>
                    <a:pt x="70638" y="216015"/>
                    <a:pt x="50636" y="180772"/>
                    <a:pt x="30633" y="148387"/>
                  </a:cubicBezTo>
                  <a:cubicBezTo>
                    <a:pt x="14441" y="121717"/>
                    <a:pt x="-1752" y="96952"/>
                    <a:pt x="153" y="64567"/>
                  </a:cubicBezTo>
                  <a:cubicBezTo>
                    <a:pt x="1106" y="38850"/>
                    <a:pt x="21108" y="10275"/>
                    <a:pt x="43016" y="2655"/>
                  </a:cubicBezTo>
                  <a:cubicBezTo>
                    <a:pt x="60161" y="-3060"/>
                    <a:pt x="74448" y="750"/>
                    <a:pt x="85878" y="11227"/>
                  </a:cubicBezTo>
                  <a:cubicBezTo>
                    <a:pt x="99213" y="22657"/>
                    <a:pt x="98261" y="37897"/>
                    <a:pt x="90641" y="54090"/>
                  </a:cubicBezTo>
                  <a:cubicBezTo>
                    <a:pt x="79211" y="79807"/>
                    <a:pt x="85878" y="107430"/>
                    <a:pt x="83973" y="134100"/>
                  </a:cubicBezTo>
                  <a:cubicBezTo>
                    <a:pt x="83021" y="142672"/>
                    <a:pt x="91593" y="145530"/>
                    <a:pt x="96356" y="149340"/>
                  </a:cubicBezTo>
                  <a:cubicBezTo>
                    <a:pt x="106833" y="158865"/>
                    <a:pt x="116358" y="168390"/>
                    <a:pt x="123026" y="180772"/>
                  </a:cubicBezTo>
                  <a:cubicBezTo>
                    <a:pt x="130646" y="197917"/>
                    <a:pt x="143028" y="206490"/>
                    <a:pt x="163983" y="207442"/>
                  </a:cubicBezTo>
                  <a:cubicBezTo>
                    <a:pt x="197321" y="211252"/>
                    <a:pt x="232563" y="217920"/>
                    <a:pt x="252566" y="220777"/>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1BA80724-26F1-404A-A859-5AC60E26E90F}"/>
                </a:ext>
              </a:extLst>
            </p:cNvPr>
            <p:cNvSpPr/>
            <p:nvPr/>
          </p:nvSpPr>
          <p:spPr>
            <a:xfrm>
              <a:off x="10981861" y="5460698"/>
              <a:ext cx="413438" cy="192297"/>
            </a:xfrm>
            <a:custGeom>
              <a:avLst/>
              <a:gdLst>
                <a:gd name="connsiteX0" fmla="*/ 822965 w 819150"/>
                <a:gd name="connsiteY0" fmla="*/ 352222 h 381000"/>
                <a:gd name="connsiteX1" fmla="*/ 779150 w 819150"/>
                <a:gd name="connsiteY1" fmla="*/ 378892 h 381000"/>
                <a:gd name="connsiteX2" fmla="*/ 656277 w 819150"/>
                <a:gd name="connsiteY2" fmla="*/ 331267 h 381000"/>
                <a:gd name="connsiteX3" fmla="*/ 500067 w 819150"/>
                <a:gd name="connsiteY3" fmla="*/ 283642 h 381000"/>
                <a:gd name="connsiteX4" fmla="*/ 321950 w 819150"/>
                <a:gd name="connsiteY4" fmla="*/ 204584 h 381000"/>
                <a:gd name="connsiteX5" fmla="*/ 218127 w 819150"/>
                <a:gd name="connsiteY5" fmla="*/ 148387 h 381000"/>
                <a:gd name="connsiteX6" fmla="*/ 36199 w 819150"/>
                <a:gd name="connsiteY6" fmla="*/ 48374 h 381000"/>
                <a:gd name="connsiteX7" fmla="*/ 8577 w 819150"/>
                <a:gd name="connsiteY7" fmla="*/ 20752 h 381000"/>
                <a:gd name="connsiteX8" fmla="*/ 1909 w 819150"/>
                <a:gd name="connsiteY8" fmla="*/ 3607 h 381000"/>
                <a:gd name="connsiteX9" fmla="*/ 19055 w 819150"/>
                <a:gd name="connsiteY9" fmla="*/ 3607 h 381000"/>
                <a:gd name="connsiteX10" fmla="*/ 86682 w 819150"/>
                <a:gd name="connsiteY10" fmla="*/ 29324 h 381000"/>
                <a:gd name="connsiteX11" fmla="*/ 236224 w 819150"/>
                <a:gd name="connsiteY11" fmla="*/ 94095 h 381000"/>
                <a:gd name="connsiteX12" fmla="*/ 266705 w 819150"/>
                <a:gd name="connsiteY12" fmla="*/ 98857 h 381000"/>
                <a:gd name="connsiteX13" fmla="*/ 399102 w 819150"/>
                <a:gd name="connsiteY13" fmla="*/ 146482 h 381000"/>
                <a:gd name="connsiteX14" fmla="*/ 453394 w 819150"/>
                <a:gd name="connsiteY14" fmla="*/ 162674 h 381000"/>
                <a:gd name="connsiteX15" fmla="*/ 589602 w 819150"/>
                <a:gd name="connsiteY15" fmla="*/ 216014 h 381000"/>
                <a:gd name="connsiteX16" fmla="*/ 623892 w 819150"/>
                <a:gd name="connsiteY16" fmla="*/ 233159 h 381000"/>
                <a:gd name="connsiteX17" fmla="*/ 798200 w 819150"/>
                <a:gd name="connsiteY17" fmla="*/ 303645 h 381000"/>
                <a:gd name="connsiteX18" fmla="*/ 822965 w 819150"/>
                <a:gd name="connsiteY18" fmla="*/ 352222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19150" h="381000">
                  <a:moveTo>
                    <a:pt x="822965" y="352222"/>
                  </a:moveTo>
                  <a:cubicBezTo>
                    <a:pt x="822965" y="376987"/>
                    <a:pt x="804867" y="385559"/>
                    <a:pt x="779150" y="378892"/>
                  </a:cubicBezTo>
                  <a:cubicBezTo>
                    <a:pt x="736287" y="367462"/>
                    <a:pt x="695330" y="351270"/>
                    <a:pt x="656277" y="331267"/>
                  </a:cubicBezTo>
                  <a:cubicBezTo>
                    <a:pt x="606747" y="305549"/>
                    <a:pt x="553407" y="296024"/>
                    <a:pt x="500067" y="283642"/>
                  </a:cubicBezTo>
                  <a:cubicBezTo>
                    <a:pt x="436250" y="268402"/>
                    <a:pt x="372432" y="250304"/>
                    <a:pt x="321950" y="204584"/>
                  </a:cubicBezTo>
                  <a:cubicBezTo>
                    <a:pt x="292422" y="177914"/>
                    <a:pt x="251465" y="168389"/>
                    <a:pt x="218127" y="148387"/>
                  </a:cubicBezTo>
                  <a:cubicBezTo>
                    <a:pt x="159072" y="112192"/>
                    <a:pt x="93349" y="87427"/>
                    <a:pt x="36199" y="48374"/>
                  </a:cubicBezTo>
                  <a:cubicBezTo>
                    <a:pt x="24769" y="40754"/>
                    <a:pt x="17149" y="31229"/>
                    <a:pt x="8577" y="20752"/>
                  </a:cubicBezTo>
                  <a:cubicBezTo>
                    <a:pt x="4767" y="15989"/>
                    <a:pt x="-3806" y="12179"/>
                    <a:pt x="1909" y="3607"/>
                  </a:cubicBezTo>
                  <a:cubicBezTo>
                    <a:pt x="6672" y="-2108"/>
                    <a:pt x="15244" y="-203"/>
                    <a:pt x="19055" y="3607"/>
                  </a:cubicBezTo>
                  <a:cubicBezTo>
                    <a:pt x="38105" y="22657"/>
                    <a:pt x="66680" y="15037"/>
                    <a:pt x="86682" y="29324"/>
                  </a:cubicBezTo>
                  <a:cubicBezTo>
                    <a:pt x="132402" y="60757"/>
                    <a:pt x="188599" y="67424"/>
                    <a:pt x="236224" y="94095"/>
                  </a:cubicBezTo>
                  <a:cubicBezTo>
                    <a:pt x="246702" y="99809"/>
                    <a:pt x="257180" y="98857"/>
                    <a:pt x="266705" y="98857"/>
                  </a:cubicBezTo>
                  <a:cubicBezTo>
                    <a:pt x="317187" y="99809"/>
                    <a:pt x="359097" y="120764"/>
                    <a:pt x="399102" y="146482"/>
                  </a:cubicBezTo>
                  <a:cubicBezTo>
                    <a:pt x="415294" y="156959"/>
                    <a:pt x="433392" y="160770"/>
                    <a:pt x="453394" y="162674"/>
                  </a:cubicBezTo>
                  <a:cubicBezTo>
                    <a:pt x="503877" y="166484"/>
                    <a:pt x="553407" y="174104"/>
                    <a:pt x="589602" y="216014"/>
                  </a:cubicBezTo>
                  <a:cubicBezTo>
                    <a:pt x="597222" y="225539"/>
                    <a:pt x="610557" y="231254"/>
                    <a:pt x="623892" y="233159"/>
                  </a:cubicBezTo>
                  <a:cubicBezTo>
                    <a:pt x="687709" y="241732"/>
                    <a:pt x="744859" y="267449"/>
                    <a:pt x="798200" y="303645"/>
                  </a:cubicBezTo>
                  <a:cubicBezTo>
                    <a:pt x="813440" y="315074"/>
                    <a:pt x="821059" y="334124"/>
                    <a:pt x="822965" y="352222"/>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840EBF0C-8014-4ADE-9804-4A11DBD3EA8B}"/>
                </a:ext>
              </a:extLst>
            </p:cNvPr>
            <p:cNvSpPr/>
            <p:nvPr/>
          </p:nvSpPr>
          <p:spPr>
            <a:xfrm>
              <a:off x="9100346" y="3461980"/>
              <a:ext cx="201912" cy="379786"/>
            </a:xfrm>
            <a:custGeom>
              <a:avLst/>
              <a:gdLst>
                <a:gd name="connsiteX0" fmla="*/ 282680 w 400050"/>
                <a:gd name="connsiteY0" fmla="*/ 700425 h 752475"/>
                <a:gd name="connsiteX1" fmla="*/ 297920 w 400050"/>
                <a:gd name="connsiteY1" fmla="*/ 654705 h 752475"/>
                <a:gd name="connsiteX2" fmla="*/ 289348 w 400050"/>
                <a:gd name="connsiteY2" fmla="*/ 541358 h 752475"/>
                <a:gd name="connsiteX3" fmla="*/ 284585 w 400050"/>
                <a:gd name="connsiteY3" fmla="*/ 485160 h 752475"/>
                <a:gd name="connsiteX4" fmla="*/ 252200 w 400050"/>
                <a:gd name="connsiteY4" fmla="*/ 401340 h 752475"/>
                <a:gd name="connsiteX5" fmla="*/ 155998 w 400050"/>
                <a:gd name="connsiteY5" fmla="*/ 241320 h 752475"/>
                <a:gd name="connsiteX6" fmla="*/ 127423 w 400050"/>
                <a:gd name="connsiteY6" fmla="*/ 193695 h 752475"/>
                <a:gd name="connsiteX7" fmla="*/ 55985 w 400050"/>
                <a:gd name="connsiteY7" fmla="*/ 156548 h 752475"/>
                <a:gd name="connsiteX8" fmla="*/ 10265 w 400050"/>
                <a:gd name="connsiteY8" fmla="*/ 23198 h 752475"/>
                <a:gd name="connsiteX9" fmla="*/ 66463 w 400050"/>
                <a:gd name="connsiteY9" fmla="*/ 4148 h 752475"/>
                <a:gd name="connsiteX10" fmla="*/ 149330 w 400050"/>
                <a:gd name="connsiteY10" fmla="*/ 110828 h 752475"/>
                <a:gd name="connsiteX11" fmla="*/ 189335 w 400050"/>
                <a:gd name="connsiteY11" fmla="*/ 192743 h 752475"/>
                <a:gd name="connsiteX12" fmla="*/ 270298 w 400050"/>
                <a:gd name="connsiteY12" fmla="*/ 327998 h 752475"/>
                <a:gd name="connsiteX13" fmla="*/ 301730 w 400050"/>
                <a:gd name="connsiteY13" fmla="*/ 405150 h 752475"/>
                <a:gd name="connsiteX14" fmla="*/ 356023 w 400050"/>
                <a:gd name="connsiteY14" fmla="*/ 486113 h 752475"/>
                <a:gd name="connsiteX15" fmla="*/ 393170 w 400050"/>
                <a:gd name="connsiteY15" fmla="*/ 621368 h 752475"/>
                <a:gd name="connsiteX16" fmla="*/ 378883 w 400050"/>
                <a:gd name="connsiteY16" fmla="*/ 685185 h 752475"/>
                <a:gd name="connsiteX17" fmla="*/ 355070 w 400050"/>
                <a:gd name="connsiteY17" fmla="*/ 729000 h 752475"/>
                <a:gd name="connsiteX18" fmla="*/ 300778 w 400050"/>
                <a:gd name="connsiteY18" fmla="*/ 753765 h 752475"/>
                <a:gd name="connsiteX19" fmla="*/ 282680 w 400050"/>
                <a:gd name="connsiteY19" fmla="*/ 700425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00050" h="752475">
                  <a:moveTo>
                    <a:pt x="282680" y="700425"/>
                  </a:moveTo>
                  <a:cubicBezTo>
                    <a:pt x="277918" y="687090"/>
                    <a:pt x="295063" y="673755"/>
                    <a:pt x="297920" y="654705"/>
                  </a:cubicBezTo>
                  <a:cubicBezTo>
                    <a:pt x="304588" y="615653"/>
                    <a:pt x="292205" y="578505"/>
                    <a:pt x="289348" y="541358"/>
                  </a:cubicBezTo>
                  <a:cubicBezTo>
                    <a:pt x="287443" y="522308"/>
                    <a:pt x="285538" y="504210"/>
                    <a:pt x="284585" y="485160"/>
                  </a:cubicBezTo>
                  <a:cubicBezTo>
                    <a:pt x="282680" y="455633"/>
                    <a:pt x="267440" y="427058"/>
                    <a:pt x="252200" y="401340"/>
                  </a:cubicBezTo>
                  <a:cubicBezTo>
                    <a:pt x="221720" y="347048"/>
                    <a:pt x="187430" y="295613"/>
                    <a:pt x="155998" y="241320"/>
                  </a:cubicBezTo>
                  <a:cubicBezTo>
                    <a:pt x="146473" y="225128"/>
                    <a:pt x="146473" y="200363"/>
                    <a:pt x="127423" y="193695"/>
                  </a:cubicBezTo>
                  <a:cubicBezTo>
                    <a:pt x="101705" y="185123"/>
                    <a:pt x="80750" y="167978"/>
                    <a:pt x="55985" y="156548"/>
                  </a:cubicBezTo>
                  <a:cubicBezTo>
                    <a:pt x="7408" y="133688"/>
                    <a:pt x="-14500" y="69870"/>
                    <a:pt x="10265" y="23198"/>
                  </a:cubicBezTo>
                  <a:cubicBezTo>
                    <a:pt x="19790" y="4148"/>
                    <a:pt x="48365" y="-6330"/>
                    <a:pt x="66463" y="4148"/>
                  </a:cubicBezTo>
                  <a:cubicBezTo>
                    <a:pt x="108373" y="27960"/>
                    <a:pt x="140758" y="58440"/>
                    <a:pt x="149330" y="110828"/>
                  </a:cubicBezTo>
                  <a:cubicBezTo>
                    <a:pt x="154093" y="140355"/>
                    <a:pt x="172190" y="167025"/>
                    <a:pt x="189335" y="192743"/>
                  </a:cubicBezTo>
                  <a:cubicBezTo>
                    <a:pt x="218863" y="236558"/>
                    <a:pt x="245533" y="282278"/>
                    <a:pt x="270298" y="327998"/>
                  </a:cubicBezTo>
                  <a:cubicBezTo>
                    <a:pt x="282680" y="352763"/>
                    <a:pt x="285538" y="381338"/>
                    <a:pt x="301730" y="405150"/>
                  </a:cubicBezTo>
                  <a:cubicBezTo>
                    <a:pt x="319828" y="431820"/>
                    <a:pt x="325543" y="466110"/>
                    <a:pt x="356023" y="486113"/>
                  </a:cubicBezTo>
                  <a:cubicBezTo>
                    <a:pt x="400790" y="515640"/>
                    <a:pt x="412220" y="570885"/>
                    <a:pt x="393170" y="621368"/>
                  </a:cubicBezTo>
                  <a:cubicBezTo>
                    <a:pt x="385550" y="641370"/>
                    <a:pt x="388408" y="665183"/>
                    <a:pt x="378883" y="685185"/>
                  </a:cubicBezTo>
                  <a:cubicBezTo>
                    <a:pt x="372215" y="700425"/>
                    <a:pt x="363643" y="714713"/>
                    <a:pt x="355070" y="729000"/>
                  </a:cubicBezTo>
                  <a:cubicBezTo>
                    <a:pt x="341735" y="751860"/>
                    <a:pt x="323638" y="760433"/>
                    <a:pt x="300778" y="753765"/>
                  </a:cubicBezTo>
                  <a:cubicBezTo>
                    <a:pt x="276013" y="746145"/>
                    <a:pt x="286490" y="723285"/>
                    <a:pt x="282680" y="700425"/>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45F0420B-330A-4D10-AFD8-B05C1323200A}"/>
                </a:ext>
              </a:extLst>
            </p:cNvPr>
            <p:cNvSpPr/>
            <p:nvPr/>
          </p:nvSpPr>
          <p:spPr>
            <a:xfrm>
              <a:off x="11029457" y="4435495"/>
              <a:ext cx="96148" cy="312482"/>
            </a:xfrm>
            <a:custGeom>
              <a:avLst/>
              <a:gdLst>
                <a:gd name="connsiteX0" fmla="*/ 197167 w 190500"/>
                <a:gd name="connsiteY0" fmla="*/ 240344 h 619125"/>
                <a:gd name="connsiteX1" fmla="*/ 181928 w 190500"/>
                <a:gd name="connsiteY1" fmla="*/ 293684 h 619125"/>
                <a:gd name="connsiteX2" fmla="*/ 175260 w 190500"/>
                <a:gd name="connsiteY2" fmla="*/ 401317 h 619125"/>
                <a:gd name="connsiteX3" fmla="*/ 158115 w 190500"/>
                <a:gd name="connsiteY3" fmla="*/ 541334 h 619125"/>
                <a:gd name="connsiteX4" fmla="*/ 175260 w 190500"/>
                <a:gd name="connsiteY4" fmla="*/ 579434 h 619125"/>
                <a:gd name="connsiteX5" fmla="*/ 178117 w 190500"/>
                <a:gd name="connsiteY5" fmla="*/ 612772 h 619125"/>
                <a:gd name="connsiteX6" fmla="*/ 132397 w 190500"/>
                <a:gd name="connsiteY6" fmla="*/ 621344 h 619125"/>
                <a:gd name="connsiteX7" fmla="*/ 75247 w 190500"/>
                <a:gd name="connsiteY7" fmla="*/ 552764 h 619125"/>
                <a:gd name="connsiteX8" fmla="*/ 74295 w 190500"/>
                <a:gd name="connsiteY8" fmla="*/ 549907 h 619125"/>
                <a:gd name="connsiteX9" fmla="*/ 60007 w 190500"/>
                <a:gd name="connsiteY9" fmla="*/ 423224 h 619125"/>
                <a:gd name="connsiteX10" fmla="*/ 49530 w 190500"/>
                <a:gd name="connsiteY10" fmla="*/ 255584 h 619125"/>
                <a:gd name="connsiteX11" fmla="*/ 21907 w 190500"/>
                <a:gd name="connsiteY11" fmla="*/ 153667 h 619125"/>
                <a:gd name="connsiteX12" fmla="*/ 0 w 190500"/>
                <a:gd name="connsiteY12" fmla="*/ 28889 h 619125"/>
                <a:gd name="connsiteX13" fmla="*/ 18097 w 190500"/>
                <a:gd name="connsiteY13" fmla="*/ 1267 h 619125"/>
                <a:gd name="connsiteX14" fmla="*/ 42863 w 190500"/>
                <a:gd name="connsiteY14" fmla="*/ 15554 h 619125"/>
                <a:gd name="connsiteX15" fmla="*/ 73342 w 190500"/>
                <a:gd name="connsiteY15" fmla="*/ 63179 h 619125"/>
                <a:gd name="connsiteX16" fmla="*/ 85725 w 190500"/>
                <a:gd name="connsiteY16" fmla="*/ 103184 h 619125"/>
                <a:gd name="connsiteX17" fmla="*/ 126682 w 190500"/>
                <a:gd name="connsiteY17" fmla="*/ 166049 h 619125"/>
                <a:gd name="connsiteX18" fmla="*/ 159067 w 190500"/>
                <a:gd name="connsiteY18" fmla="*/ 222247 h 619125"/>
                <a:gd name="connsiteX19" fmla="*/ 186690 w 190500"/>
                <a:gd name="connsiteY19" fmla="*/ 240344 h 619125"/>
                <a:gd name="connsiteX20" fmla="*/ 197167 w 190500"/>
                <a:gd name="connsiteY20" fmla="*/ 240344 h 619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0500" h="619125">
                  <a:moveTo>
                    <a:pt x="197167" y="240344"/>
                  </a:moveTo>
                  <a:cubicBezTo>
                    <a:pt x="165735" y="257489"/>
                    <a:pt x="163830" y="264157"/>
                    <a:pt x="181928" y="293684"/>
                  </a:cubicBezTo>
                  <a:cubicBezTo>
                    <a:pt x="204788" y="330832"/>
                    <a:pt x="203835" y="367979"/>
                    <a:pt x="175260" y="401317"/>
                  </a:cubicBezTo>
                  <a:cubicBezTo>
                    <a:pt x="138113" y="445132"/>
                    <a:pt x="141922" y="491804"/>
                    <a:pt x="158115" y="541334"/>
                  </a:cubicBezTo>
                  <a:cubicBezTo>
                    <a:pt x="161925" y="554669"/>
                    <a:pt x="168592" y="567052"/>
                    <a:pt x="175260" y="579434"/>
                  </a:cubicBezTo>
                  <a:cubicBezTo>
                    <a:pt x="180975" y="590864"/>
                    <a:pt x="187642" y="605152"/>
                    <a:pt x="178117" y="612772"/>
                  </a:cubicBezTo>
                  <a:cubicBezTo>
                    <a:pt x="166688" y="622297"/>
                    <a:pt x="152400" y="628964"/>
                    <a:pt x="132397" y="621344"/>
                  </a:cubicBezTo>
                  <a:cubicBezTo>
                    <a:pt x="99060" y="608009"/>
                    <a:pt x="84772" y="583244"/>
                    <a:pt x="75247" y="552764"/>
                  </a:cubicBezTo>
                  <a:cubicBezTo>
                    <a:pt x="75247" y="551812"/>
                    <a:pt x="75247" y="550859"/>
                    <a:pt x="74295" y="549907"/>
                  </a:cubicBezTo>
                  <a:cubicBezTo>
                    <a:pt x="45720" y="509902"/>
                    <a:pt x="50482" y="467039"/>
                    <a:pt x="60007" y="423224"/>
                  </a:cubicBezTo>
                  <a:cubicBezTo>
                    <a:pt x="72390" y="366074"/>
                    <a:pt x="60007" y="310829"/>
                    <a:pt x="49530" y="255584"/>
                  </a:cubicBezTo>
                  <a:cubicBezTo>
                    <a:pt x="42863" y="220342"/>
                    <a:pt x="27622" y="187004"/>
                    <a:pt x="21907" y="153667"/>
                  </a:cubicBezTo>
                  <a:cubicBezTo>
                    <a:pt x="14288" y="112709"/>
                    <a:pt x="1905" y="71752"/>
                    <a:pt x="0" y="28889"/>
                  </a:cubicBezTo>
                  <a:cubicBezTo>
                    <a:pt x="0" y="17459"/>
                    <a:pt x="4763" y="5077"/>
                    <a:pt x="18097" y="1267"/>
                  </a:cubicBezTo>
                  <a:cubicBezTo>
                    <a:pt x="31432" y="-3496"/>
                    <a:pt x="37147" y="6029"/>
                    <a:pt x="42863" y="15554"/>
                  </a:cubicBezTo>
                  <a:cubicBezTo>
                    <a:pt x="52388" y="31747"/>
                    <a:pt x="59055" y="54607"/>
                    <a:pt x="73342" y="63179"/>
                  </a:cubicBezTo>
                  <a:cubicBezTo>
                    <a:pt x="94297" y="75562"/>
                    <a:pt x="98107" y="84134"/>
                    <a:pt x="85725" y="103184"/>
                  </a:cubicBezTo>
                  <a:cubicBezTo>
                    <a:pt x="111442" y="116519"/>
                    <a:pt x="96203" y="153667"/>
                    <a:pt x="126682" y="166049"/>
                  </a:cubicBezTo>
                  <a:cubicBezTo>
                    <a:pt x="148590" y="175574"/>
                    <a:pt x="158115" y="201292"/>
                    <a:pt x="159067" y="222247"/>
                  </a:cubicBezTo>
                  <a:cubicBezTo>
                    <a:pt x="160020" y="247964"/>
                    <a:pt x="169545" y="246059"/>
                    <a:pt x="186690" y="240344"/>
                  </a:cubicBezTo>
                  <a:cubicBezTo>
                    <a:pt x="188595" y="240344"/>
                    <a:pt x="192405" y="240344"/>
                    <a:pt x="197167" y="240344"/>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211C5072-80AE-46D5-A070-03EE0134E5EB}"/>
                </a:ext>
              </a:extLst>
            </p:cNvPr>
            <p:cNvSpPr/>
            <p:nvPr/>
          </p:nvSpPr>
          <p:spPr>
            <a:xfrm>
              <a:off x="10793621" y="4299325"/>
              <a:ext cx="331712" cy="187489"/>
            </a:xfrm>
            <a:custGeom>
              <a:avLst/>
              <a:gdLst>
                <a:gd name="connsiteX0" fmla="*/ 75787 w 657225"/>
                <a:gd name="connsiteY0" fmla="*/ 135806 h 371475"/>
                <a:gd name="connsiteX1" fmla="*/ 120555 w 657225"/>
                <a:gd name="connsiteY1" fmla="*/ 70084 h 371475"/>
                <a:gd name="connsiteX2" fmla="*/ 155797 w 657225"/>
                <a:gd name="connsiteY2" fmla="*/ 40556 h 371475"/>
                <a:gd name="connsiteX3" fmla="*/ 111982 w 657225"/>
                <a:gd name="connsiteY3" fmla="*/ 40556 h 371475"/>
                <a:gd name="connsiteX4" fmla="*/ 109125 w 657225"/>
                <a:gd name="connsiteY4" fmla="*/ 75799 h 371475"/>
                <a:gd name="connsiteX5" fmla="*/ 116745 w 657225"/>
                <a:gd name="connsiteY5" fmla="*/ 26269 h 371475"/>
                <a:gd name="connsiteX6" fmla="*/ 197707 w 657225"/>
                <a:gd name="connsiteY6" fmla="*/ 35794 h 371475"/>
                <a:gd name="connsiteX7" fmla="*/ 380587 w 657225"/>
                <a:gd name="connsiteY7" fmla="*/ 58654 h 371475"/>
                <a:gd name="connsiteX8" fmla="*/ 555847 w 657225"/>
                <a:gd name="connsiteY8" fmla="*/ 11981 h 371475"/>
                <a:gd name="connsiteX9" fmla="*/ 649192 w 657225"/>
                <a:gd name="connsiteY9" fmla="*/ 2456 h 371475"/>
                <a:gd name="connsiteX10" fmla="*/ 648240 w 657225"/>
                <a:gd name="connsiteY10" fmla="*/ 1504 h 371475"/>
                <a:gd name="connsiteX11" fmla="*/ 650145 w 657225"/>
                <a:gd name="connsiteY11" fmla="*/ 183431 h 371475"/>
                <a:gd name="connsiteX12" fmla="*/ 596805 w 657225"/>
                <a:gd name="connsiteY12" fmla="*/ 197719 h 371475"/>
                <a:gd name="connsiteX13" fmla="*/ 576802 w 657225"/>
                <a:gd name="connsiteY13" fmla="*/ 199624 h 371475"/>
                <a:gd name="connsiteX14" fmla="*/ 423450 w 657225"/>
                <a:gd name="connsiteY14" fmla="*/ 190099 h 371475"/>
                <a:gd name="connsiteX15" fmla="*/ 374872 w 657225"/>
                <a:gd name="connsiteY15" fmla="*/ 191051 h 371475"/>
                <a:gd name="connsiteX16" fmla="*/ 278670 w 657225"/>
                <a:gd name="connsiteY16" fmla="*/ 269156 h 371475"/>
                <a:gd name="connsiteX17" fmla="*/ 250095 w 657225"/>
                <a:gd name="connsiteY17" fmla="*/ 317734 h 371475"/>
                <a:gd name="connsiteX18" fmla="*/ 251047 w 657225"/>
                <a:gd name="connsiteY18" fmla="*/ 350119 h 371475"/>
                <a:gd name="connsiteX19" fmla="*/ 195802 w 657225"/>
                <a:gd name="connsiteY19" fmla="*/ 372979 h 371475"/>
                <a:gd name="connsiteX20" fmla="*/ 122460 w 657225"/>
                <a:gd name="connsiteY20" fmla="*/ 368216 h 371475"/>
                <a:gd name="connsiteX21" fmla="*/ 230092 w 657225"/>
                <a:gd name="connsiteY21" fmla="*/ 294874 h 371475"/>
                <a:gd name="connsiteX22" fmla="*/ 272002 w 657225"/>
                <a:gd name="connsiteY22" fmla="*/ 232961 h 371475"/>
                <a:gd name="connsiteX23" fmla="*/ 306292 w 657225"/>
                <a:gd name="connsiteY23" fmla="*/ 202481 h 371475"/>
                <a:gd name="connsiteX24" fmla="*/ 343440 w 657225"/>
                <a:gd name="connsiteY24" fmla="*/ 172001 h 371475"/>
                <a:gd name="connsiteX25" fmla="*/ 502507 w 657225"/>
                <a:gd name="connsiteY25" fmla="*/ 155809 h 371475"/>
                <a:gd name="connsiteX26" fmla="*/ 523462 w 657225"/>
                <a:gd name="connsiteY26" fmla="*/ 158666 h 371475"/>
                <a:gd name="connsiteX27" fmla="*/ 553942 w 657225"/>
                <a:gd name="connsiteY27" fmla="*/ 147236 h 371475"/>
                <a:gd name="connsiteX28" fmla="*/ 577755 w 657225"/>
                <a:gd name="connsiteY28" fmla="*/ 133901 h 371475"/>
                <a:gd name="connsiteX29" fmla="*/ 584422 w 657225"/>
                <a:gd name="connsiteY29" fmla="*/ 155809 h 371475"/>
                <a:gd name="connsiteX30" fmla="*/ 588232 w 657225"/>
                <a:gd name="connsiteY30" fmla="*/ 166286 h 371475"/>
                <a:gd name="connsiteX31" fmla="*/ 603472 w 657225"/>
                <a:gd name="connsiteY31" fmla="*/ 159619 h 371475"/>
                <a:gd name="connsiteX32" fmla="*/ 631095 w 657225"/>
                <a:gd name="connsiteY32" fmla="*/ 98659 h 371475"/>
                <a:gd name="connsiteX33" fmla="*/ 621570 w 657225"/>
                <a:gd name="connsiteY33" fmla="*/ 76751 h 371475"/>
                <a:gd name="connsiteX34" fmla="*/ 617760 w 657225"/>
                <a:gd name="connsiteY34" fmla="*/ 51986 h 371475"/>
                <a:gd name="connsiteX35" fmla="*/ 606330 w 657225"/>
                <a:gd name="connsiteY35" fmla="*/ 23411 h 371475"/>
                <a:gd name="connsiteX36" fmla="*/ 571087 w 657225"/>
                <a:gd name="connsiteY36" fmla="*/ 29126 h 371475"/>
                <a:gd name="connsiteX37" fmla="*/ 423450 w 657225"/>
                <a:gd name="connsiteY37" fmla="*/ 76751 h 371475"/>
                <a:gd name="connsiteX38" fmla="*/ 272002 w 657225"/>
                <a:gd name="connsiteY38" fmla="*/ 80561 h 371475"/>
                <a:gd name="connsiteX39" fmla="*/ 222472 w 657225"/>
                <a:gd name="connsiteY39" fmla="*/ 63416 h 371475"/>
                <a:gd name="connsiteX40" fmla="*/ 267240 w 657225"/>
                <a:gd name="connsiteY40" fmla="*/ 141521 h 371475"/>
                <a:gd name="connsiteX41" fmla="*/ 253905 w 657225"/>
                <a:gd name="connsiteY41" fmla="*/ 172001 h 371475"/>
                <a:gd name="connsiteX42" fmla="*/ 218662 w 657225"/>
                <a:gd name="connsiteY42" fmla="*/ 209149 h 371475"/>
                <a:gd name="connsiteX43" fmla="*/ 200565 w 657225"/>
                <a:gd name="connsiteY43" fmla="*/ 239629 h 371475"/>
                <a:gd name="connsiteX44" fmla="*/ 135795 w 657225"/>
                <a:gd name="connsiteY44" fmla="*/ 231056 h 371475"/>
                <a:gd name="connsiteX45" fmla="*/ 95790 w 657225"/>
                <a:gd name="connsiteY45" fmla="*/ 250106 h 371475"/>
                <a:gd name="connsiteX46" fmla="*/ 28162 w 657225"/>
                <a:gd name="connsiteY46" fmla="*/ 315829 h 371475"/>
                <a:gd name="connsiteX47" fmla="*/ 2445 w 657225"/>
                <a:gd name="connsiteY47" fmla="*/ 308209 h 371475"/>
                <a:gd name="connsiteX48" fmla="*/ 11970 w 657225"/>
                <a:gd name="connsiteY48" fmla="*/ 261536 h 371475"/>
                <a:gd name="connsiteX49" fmla="*/ 54832 w 657225"/>
                <a:gd name="connsiteY49" fmla="*/ 215816 h 371475"/>
                <a:gd name="connsiteX50" fmla="*/ 72930 w 657225"/>
                <a:gd name="connsiteY50" fmla="*/ 147236 h 371475"/>
                <a:gd name="connsiteX51" fmla="*/ 75787 w 657225"/>
                <a:gd name="connsiteY51" fmla="*/ 135806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57225" h="371475">
                  <a:moveTo>
                    <a:pt x="75787" y="135806"/>
                  </a:moveTo>
                  <a:cubicBezTo>
                    <a:pt x="92932" y="115804"/>
                    <a:pt x="109125" y="93896"/>
                    <a:pt x="120555" y="70084"/>
                  </a:cubicBezTo>
                  <a:cubicBezTo>
                    <a:pt x="128175" y="53891"/>
                    <a:pt x="148177" y="55796"/>
                    <a:pt x="155797" y="40556"/>
                  </a:cubicBezTo>
                  <a:cubicBezTo>
                    <a:pt x="140557" y="30079"/>
                    <a:pt x="126270" y="32936"/>
                    <a:pt x="111982" y="40556"/>
                  </a:cubicBezTo>
                  <a:cubicBezTo>
                    <a:pt x="97695" y="48176"/>
                    <a:pt x="106267" y="61511"/>
                    <a:pt x="109125" y="75799"/>
                  </a:cubicBezTo>
                  <a:cubicBezTo>
                    <a:pt x="88170" y="51986"/>
                    <a:pt x="91980" y="34841"/>
                    <a:pt x="116745" y="26269"/>
                  </a:cubicBezTo>
                  <a:cubicBezTo>
                    <a:pt x="145320" y="16744"/>
                    <a:pt x="174847" y="23411"/>
                    <a:pt x="197707" y="35794"/>
                  </a:cubicBezTo>
                  <a:cubicBezTo>
                    <a:pt x="256762" y="68179"/>
                    <a:pt x="318675" y="56749"/>
                    <a:pt x="380587" y="58654"/>
                  </a:cubicBezTo>
                  <a:cubicBezTo>
                    <a:pt x="444405" y="60559"/>
                    <a:pt x="502507" y="39604"/>
                    <a:pt x="555847" y="11981"/>
                  </a:cubicBezTo>
                  <a:cubicBezTo>
                    <a:pt x="589185" y="-5164"/>
                    <a:pt x="617760" y="551"/>
                    <a:pt x="649192" y="2456"/>
                  </a:cubicBezTo>
                  <a:lnTo>
                    <a:pt x="648240" y="1504"/>
                  </a:lnTo>
                  <a:cubicBezTo>
                    <a:pt x="681577" y="61511"/>
                    <a:pt x="658717" y="122471"/>
                    <a:pt x="650145" y="183431"/>
                  </a:cubicBezTo>
                  <a:cubicBezTo>
                    <a:pt x="629190" y="169144"/>
                    <a:pt x="617760" y="198671"/>
                    <a:pt x="596805" y="197719"/>
                  </a:cubicBezTo>
                  <a:cubicBezTo>
                    <a:pt x="590137" y="197719"/>
                    <a:pt x="583470" y="202481"/>
                    <a:pt x="576802" y="199624"/>
                  </a:cubicBezTo>
                  <a:cubicBezTo>
                    <a:pt x="527272" y="173906"/>
                    <a:pt x="475837" y="182479"/>
                    <a:pt x="423450" y="190099"/>
                  </a:cubicBezTo>
                  <a:cubicBezTo>
                    <a:pt x="408210" y="192956"/>
                    <a:pt x="391065" y="186289"/>
                    <a:pt x="374872" y="191051"/>
                  </a:cubicBezTo>
                  <a:cubicBezTo>
                    <a:pt x="331057" y="202481"/>
                    <a:pt x="296767" y="224389"/>
                    <a:pt x="278670" y="269156"/>
                  </a:cubicBezTo>
                  <a:cubicBezTo>
                    <a:pt x="272002" y="286301"/>
                    <a:pt x="264382" y="303447"/>
                    <a:pt x="250095" y="317734"/>
                  </a:cubicBezTo>
                  <a:cubicBezTo>
                    <a:pt x="243427" y="323449"/>
                    <a:pt x="233902" y="334879"/>
                    <a:pt x="251047" y="350119"/>
                  </a:cubicBezTo>
                  <a:cubicBezTo>
                    <a:pt x="220567" y="335831"/>
                    <a:pt x="199612" y="346309"/>
                    <a:pt x="195802" y="372979"/>
                  </a:cubicBezTo>
                  <a:cubicBezTo>
                    <a:pt x="172942" y="339641"/>
                    <a:pt x="149130" y="390124"/>
                    <a:pt x="122460" y="368216"/>
                  </a:cubicBezTo>
                  <a:cubicBezTo>
                    <a:pt x="171990" y="360597"/>
                    <a:pt x="192945" y="317734"/>
                    <a:pt x="230092" y="294874"/>
                  </a:cubicBezTo>
                  <a:cubicBezTo>
                    <a:pt x="252000" y="281539"/>
                    <a:pt x="255810" y="252011"/>
                    <a:pt x="272002" y="232961"/>
                  </a:cubicBezTo>
                  <a:cubicBezTo>
                    <a:pt x="282480" y="220579"/>
                    <a:pt x="292005" y="209149"/>
                    <a:pt x="306292" y="202481"/>
                  </a:cubicBezTo>
                  <a:cubicBezTo>
                    <a:pt x="317722" y="191051"/>
                    <a:pt x="330105" y="181526"/>
                    <a:pt x="343440" y="172001"/>
                  </a:cubicBezTo>
                  <a:cubicBezTo>
                    <a:pt x="395827" y="162476"/>
                    <a:pt x="449167" y="159619"/>
                    <a:pt x="502507" y="155809"/>
                  </a:cubicBezTo>
                  <a:cubicBezTo>
                    <a:pt x="509175" y="154856"/>
                    <a:pt x="516795" y="156761"/>
                    <a:pt x="523462" y="158666"/>
                  </a:cubicBezTo>
                  <a:cubicBezTo>
                    <a:pt x="536797" y="162476"/>
                    <a:pt x="546322" y="161524"/>
                    <a:pt x="553942" y="147236"/>
                  </a:cubicBezTo>
                  <a:cubicBezTo>
                    <a:pt x="558705" y="138664"/>
                    <a:pt x="567277" y="131996"/>
                    <a:pt x="577755" y="133901"/>
                  </a:cubicBezTo>
                  <a:cubicBezTo>
                    <a:pt x="589185" y="136759"/>
                    <a:pt x="587280" y="146284"/>
                    <a:pt x="584422" y="155809"/>
                  </a:cubicBezTo>
                  <a:cubicBezTo>
                    <a:pt x="583470" y="160571"/>
                    <a:pt x="583470" y="164381"/>
                    <a:pt x="588232" y="166286"/>
                  </a:cubicBezTo>
                  <a:cubicBezTo>
                    <a:pt x="594900" y="168191"/>
                    <a:pt x="602520" y="165334"/>
                    <a:pt x="603472" y="159619"/>
                  </a:cubicBezTo>
                  <a:cubicBezTo>
                    <a:pt x="609187" y="137711"/>
                    <a:pt x="620617" y="117709"/>
                    <a:pt x="631095" y="98659"/>
                  </a:cubicBezTo>
                  <a:cubicBezTo>
                    <a:pt x="635857" y="90086"/>
                    <a:pt x="627285" y="82466"/>
                    <a:pt x="621570" y="76751"/>
                  </a:cubicBezTo>
                  <a:cubicBezTo>
                    <a:pt x="614902" y="69131"/>
                    <a:pt x="608235" y="60559"/>
                    <a:pt x="617760" y="51986"/>
                  </a:cubicBezTo>
                  <a:cubicBezTo>
                    <a:pt x="635857" y="32936"/>
                    <a:pt x="617760" y="28174"/>
                    <a:pt x="606330" y="23411"/>
                  </a:cubicBezTo>
                  <a:cubicBezTo>
                    <a:pt x="593947" y="18649"/>
                    <a:pt x="582517" y="23411"/>
                    <a:pt x="571087" y="29126"/>
                  </a:cubicBezTo>
                  <a:cubicBezTo>
                    <a:pt x="524415" y="53891"/>
                    <a:pt x="473932" y="70084"/>
                    <a:pt x="423450" y="76751"/>
                  </a:cubicBezTo>
                  <a:cubicBezTo>
                    <a:pt x="373920" y="83419"/>
                    <a:pt x="322485" y="83419"/>
                    <a:pt x="272002" y="80561"/>
                  </a:cubicBezTo>
                  <a:cubicBezTo>
                    <a:pt x="252952" y="79609"/>
                    <a:pt x="234855" y="72941"/>
                    <a:pt x="222472" y="63416"/>
                  </a:cubicBezTo>
                  <a:cubicBezTo>
                    <a:pt x="252000" y="78656"/>
                    <a:pt x="268192" y="105326"/>
                    <a:pt x="267240" y="141521"/>
                  </a:cubicBezTo>
                  <a:cubicBezTo>
                    <a:pt x="256762" y="149141"/>
                    <a:pt x="256762" y="160571"/>
                    <a:pt x="253905" y="172001"/>
                  </a:cubicBezTo>
                  <a:cubicBezTo>
                    <a:pt x="245332" y="187241"/>
                    <a:pt x="231997" y="198671"/>
                    <a:pt x="218662" y="209149"/>
                  </a:cubicBezTo>
                  <a:cubicBezTo>
                    <a:pt x="209137" y="217721"/>
                    <a:pt x="203422" y="227246"/>
                    <a:pt x="200565" y="239629"/>
                  </a:cubicBezTo>
                  <a:cubicBezTo>
                    <a:pt x="180562" y="228199"/>
                    <a:pt x="157702" y="232009"/>
                    <a:pt x="135795" y="231056"/>
                  </a:cubicBezTo>
                  <a:cubicBezTo>
                    <a:pt x="118650" y="229151"/>
                    <a:pt x="106267" y="237724"/>
                    <a:pt x="95790" y="250106"/>
                  </a:cubicBezTo>
                  <a:cubicBezTo>
                    <a:pt x="74835" y="273919"/>
                    <a:pt x="48165" y="291064"/>
                    <a:pt x="28162" y="315829"/>
                  </a:cubicBezTo>
                  <a:cubicBezTo>
                    <a:pt x="18637" y="327259"/>
                    <a:pt x="7207" y="321544"/>
                    <a:pt x="2445" y="308209"/>
                  </a:cubicBezTo>
                  <a:cubicBezTo>
                    <a:pt x="-3270" y="291064"/>
                    <a:pt x="1492" y="275824"/>
                    <a:pt x="11970" y="261536"/>
                  </a:cubicBezTo>
                  <a:cubicBezTo>
                    <a:pt x="24352" y="244391"/>
                    <a:pt x="40545" y="231056"/>
                    <a:pt x="54832" y="215816"/>
                  </a:cubicBezTo>
                  <a:cubicBezTo>
                    <a:pt x="71977" y="195814"/>
                    <a:pt x="83407" y="173906"/>
                    <a:pt x="72930" y="147236"/>
                  </a:cubicBezTo>
                  <a:cubicBezTo>
                    <a:pt x="73882" y="140569"/>
                    <a:pt x="74835" y="137711"/>
                    <a:pt x="75787" y="135806"/>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FF7BE49D-0AA1-4609-91F3-4AB596573D80}"/>
                </a:ext>
              </a:extLst>
            </p:cNvPr>
            <p:cNvSpPr/>
            <p:nvPr/>
          </p:nvSpPr>
          <p:spPr>
            <a:xfrm>
              <a:off x="9084930" y="5329266"/>
              <a:ext cx="350942" cy="307675"/>
            </a:xfrm>
            <a:custGeom>
              <a:avLst/>
              <a:gdLst>
                <a:gd name="connsiteX0" fmla="*/ 144631 w 695325"/>
                <a:gd name="connsiteY0" fmla="*/ 200196 h 609600"/>
                <a:gd name="connsiteX1" fmla="*/ 84623 w 695325"/>
                <a:gd name="connsiteY1" fmla="*/ 288779 h 609600"/>
                <a:gd name="connsiteX2" fmla="*/ 45571 w 695325"/>
                <a:gd name="connsiteY2" fmla="*/ 359264 h 609600"/>
                <a:gd name="connsiteX3" fmla="*/ 9376 w 695325"/>
                <a:gd name="connsiteY3" fmla="*/ 464039 h 609600"/>
                <a:gd name="connsiteX4" fmla="*/ 78908 w 695325"/>
                <a:gd name="connsiteY4" fmla="*/ 585959 h 609600"/>
                <a:gd name="connsiteX5" fmla="*/ 201781 w 695325"/>
                <a:gd name="connsiteY5" fmla="*/ 558336 h 609600"/>
                <a:gd name="connsiteX6" fmla="*/ 377041 w 695325"/>
                <a:gd name="connsiteY6" fmla="*/ 331641 h 609600"/>
                <a:gd name="connsiteX7" fmla="*/ 497056 w 695325"/>
                <a:gd name="connsiteY7" fmla="*/ 183051 h 609600"/>
                <a:gd name="connsiteX8" fmla="*/ 623738 w 695325"/>
                <a:gd name="connsiteY8" fmla="*/ 46844 h 609600"/>
                <a:gd name="connsiteX9" fmla="*/ 670411 w 695325"/>
                <a:gd name="connsiteY9" fmla="*/ 4934 h 609600"/>
                <a:gd name="connsiteX10" fmla="*/ 696128 w 695325"/>
                <a:gd name="connsiteY10" fmla="*/ 5886 h 609600"/>
                <a:gd name="connsiteX11" fmla="*/ 688508 w 695325"/>
                <a:gd name="connsiteY11" fmla="*/ 25889 h 609600"/>
                <a:gd name="connsiteX12" fmla="*/ 634216 w 695325"/>
                <a:gd name="connsiteY12" fmla="*/ 141141 h 609600"/>
                <a:gd name="connsiteX13" fmla="*/ 582781 w 695325"/>
                <a:gd name="connsiteY13" fmla="*/ 218294 h 609600"/>
                <a:gd name="connsiteX14" fmla="*/ 477053 w 695325"/>
                <a:gd name="connsiteY14" fmla="*/ 340214 h 609600"/>
                <a:gd name="connsiteX15" fmla="*/ 366563 w 695325"/>
                <a:gd name="connsiteY15" fmla="*/ 467849 h 609600"/>
                <a:gd name="connsiteX16" fmla="*/ 360848 w 695325"/>
                <a:gd name="connsiteY16" fmla="*/ 463086 h 609600"/>
                <a:gd name="connsiteX17" fmla="*/ 417998 w 695325"/>
                <a:gd name="connsiteY17" fmla="*/ 391649 h 609600"/>
                <a:gd name="connsiteX18" fmla="*/ 549443 w 695325"/>
                <a:gd name="connsiteY18" fmla="*/ 215436 h 609600"/>
                <a:gd name="connsiteX19" fmla="*/ 576113 w 695325"/>
                <a:gd name="connsiteY19" fmla="*/ 184004 h 609600"/>
                <a:gd name="connsiteX20" fmla="*/ 615166 w 695325"/>
                <a:gd name="connsiteY20" fmla="*/ 122091 h 609600"/>
                <a:gd name="connsiteX21" fmla="*/ 610403 w 695325"/>
                <a:gd name="connsiteY21" fmla="*/ 101136 h 609600"/>
                <a:gd name="connsiteX22" fmla="*/ 592306 w 695325"/>
                <a:gd name="connsiteY22" fmla="*/ 107804 h 609600"/>
                <a:gd name="connsiteX23" fmla="*/ 522773 w 695325"/>
                <a:gd name="connsiteY23" fmla="*/ 184956 h 609600"/>
                <a:gd name="connsiteX24" fmla="*/ 454193 w 695325"/>
                <a:gd name="connsiteY24" fmla="*/ 297351 h 609600"/>
                <a:gd name="connsiteX25" fmla="*/ 428476 w 695325"/>
                <a:gd name="connsiteY25" fmla="*/ 325926 h 609600"/>
                <a:gd name="connsiteX26" fmla="*/ 338941 w 695325"/>
                <a:gd name="connsiteY26" fmla="*/ 439274 h 609600"/>
                <a:gd name="connsiteX27" fmla="*/ 303698 w 695325"/>
                <a:gd name="connsiteY27" fmla="*/ 471659 h 609600"/>
                <a:gd name="connsiteX28" fmla="*/ 194161 w 695325"/>
                <a:gd name="connsiteY28" fmla="*/ 587864 h 609600"/>
                <a:gd name="connsiteX29" fmla="*/ 71288 w 695325"/>
                <a:gd name="connsiteY29" fmla="*/ 595484 h 609600"/>
                <a:gd name="connsiteX30" fmla="*/ 2708 w 695325"/>
                <a:gd name="connsiteY30" fmla="*/ 448799 h 609600"/>
                <a:gd name="connsiteX31" fmla="*/ 61763 w 695325"/>
                <a:gd name="connsiteY31" fmla="*/ 297351 h 609600"/>
                <a:gd name="connsiteX32" fmla="*/ 71288 w 695325"/>
                <a:gd name="connsiteY32" fmla="*/ 271634 h 609600"/>
                <a:gd name="connsiteX33" fmla="*/ 84623 w 695325"/>
                <a:gd name="connsiteY33" fmla="*/ 247821 h 609600"/>
                <a:gd name="connsiteX34" fmla="*/ 144631 w 695325"/>
                <a:gd name="connsiteY34" fmla="*/ 200196 h 609600"/>
                <a:gd name="connsiteX35" fmla="*/ 144631 w 695325"/>
                <a:gd name="connsiteY35" fmla="*/ 200196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95325" h="609600">
                  <a:moveTo>
                    <a:pt x="144631" y="200196"/>
                  </a:moveTo>
                  <a:cubicBezTo>
                    <a:pt x="125581" y="229724"/>
                    <a:pt x="106531" y="261156"/>
                    <a:pt x="84623" y="288779"/>
                  </a:cubicBezTo>
                  <a:cubicBezTo>
                    <a:pt x="68431" y="309734"/>
                    <a:pt x="58906" y="335451"/>
                    <a:pt x="45571" y="359264"/>
                  </a:cubicBezTo>
                  <a:cubicBezTo>
                    <a:pt x="26521" y="391649"/>
                    <a:pt x="17948" y="427844"/>
                    <a:pt x="9376" y="464039"/>
                  </a:cubicBezTo>
                  <a:cubicBezTo>
                    <a:pt x="-2054" y="515474"/>
                    <a:pt x="29378" y="568814"/>
                    <a:pt x="78908" y="585959"/>
                  </a:cubicBezTo>
                  <a:cubicBezTo>
                    <a:pt x="126533" y="602151"/>
                    <a:pt x="164633" y="593579"/>
                    <a:pt x="201781" y="558336"/>
                  </a:cubicBezTo>
                  <a:cubicBezTo>
                    <a:pt x="272266" y="491661"/>
                    <a:pt x="325606" y="413556"/>
                    <a:pt x="377041" y="331641"/>
                  </a:cubicBezTo>
                  <a:cubicBezTo>
                    <a:pt x="411331" y="278301"/>
                    <a:pt x="457051" y="232581"/>
                    <a:pt x="497056" y="183051"/>
                  </a:cubicBezTo>
                  <a:cubicBezTo>
                    <a:pt x="537061" y="134474"/>
                    <a:pt x="589448" y="99231"/>
                    <a:pt x="623738" y="46844"/>
                  </a:cubicBezTo>
                  <a:cubicBezTo>
                    <a:pt x="635168" y="29699"/>
                    <a:pt x="652313" y="16364"/>
                    <a:pt x="670411" y="4934"/>
                  </a:cubicBezTo>
                  <a:cubicBezTo>
                    <a:pt x="678031" y="171"/>
                    <a:pt x="689461" y="-3639"/>
                    <a:pt x="696128" y="5886"/>
                  </a:cubicBezTo>
                  <a:cubicBezTo>
                    <a:pt x="701843" y="13506"/>
                    <a:pt x="693271" y="20174"/>
                    <a:pt x="688508" y="25889"/>
                  </a:cubicBezTo>
                  <a:cubicBezTo>
                    <a:pt x="658981" y="58274"/>
                    <a:pt x="647551" y="100184"/>
                    <a:pt x="634216" y="141141"/>
                  </a:cubicBezTo>
                  <a:cubicBezTo>
                    <a:pt x="623738" y="172574"/>
                    <a:pt x="606593" y="197339"/>
                    <a:pt x="582781" y="218294"/>
                  </a:cubicBezTo>
                  <a:cubicBezTo>
                    <a:pt x="541823" y="254489"/>
                    <a:pt x="510391" y="298304"/>
                    <a:pt x="477053" y="340214"/>
                  </a:cubicBezTo>
                  <a:cubicBezTo>
                    <a:pt x="442763" y="384981"/>
                    <a:pt x="402758" y="424986"/>
                    <a:pt x="366563" y="467849"/>
                  </a:cubicBezTo>
                  <a:cubicBezTo>
                    <a:pt x="364658" y="465944"/>
                    <a:pt x="362753" y="464991"/>
                    <a:pt x="360848" y="463086"/>
                  </a:cubicBezTo>
                  <a:cubicBezTo>
                    <a:pt x="379898" y="439274"/>
                    <a:pt x="397043" y="413556"/>
                    <a:pt x="417998" y="391649"/>
                  </a:cubicBezTo>
                  <a:cubicBezTo>
                    <a:pt x="469433" y="338309"/>
                    <a:pt x="511343" y="278301"/>
                    <a:pt x="549443" y="215436"/>
                  </a:cubicBezTo>
                  <a:cubicBezTo>
                    <a:pt x="557063" y="203054"/>
                    <a:pt x="564683" y="190671"/>
                    <a:pt x="576113" y="184004"/>
                  </a:cubicBezTo>
                  <a:cubicBezTo>
                    <a:pt x="601831" y="169716"/>
                    <a:pt x="609451" y="147809"/>
                    <a:pt x="615166" y="122091"/>
                  </a:cubicBezTo>
                  <a:cubicBezTo>
                    <a:pt x="617071" y="114471"/>
                    <a:pt x="618976" y="105899"/>
                    <a:pt x="610403" y="101136"/>
                  </a:cubicBezTo>
                  <a:cubicBezTo>
                    <a:pt x="602783" y="97326"/>
                    <a:pt x="597068" y="103041"/>
                    <a:pt x="592306" y="107804"/>
                  </a:cubicBezTo>
                  <a:cubicBezTo>
                    <a:pt x="564683" y="129711"/>
                    <a:pt x="544681" y="158286"/>
                    <a:pt x="522773" y="184956"/>
                  </a:cubicBezTo>
                  <a:cubicBezTo>
                    <a:pt x="494198" y="219246"/>
                    <a:pt x="476101" y="259251"/>
                    <a:pt x="454193" y="297351"/>
                  </a:cubicBezTo>
                  <a:cubicBezTo>
                    <a:pt x="447526" y="308781"/>
                    <a:pt x="438001" y="319259"/>
                    <a:pt x="428476" y="325926"/>
                  </a:cubicBezTo>
                  <a:cubicBezTo>
                    <a:pt x="387518" y="355454"/>
                    <a:pt x="366563" y="400221"/>
                    <a:pt x="338941" y="439274"/>
                  </a:cubicBezTo>
                  <a:cubicBezTo>
                    <a:pt x="329416" y="453561"/>
                    <a:pt x="314176" y="460229"/>
                    <a:pt x="303698" y="471659"/>
                  </a:cubicBezTo>
                  <a:cubicBezTo>
                    <a:pt x="267503" y="510711"/>
                    <a:pt x="238928" y="556431"/>
                    <a:pt x="194161" y="587864"/>
                  </a:cubicBezTo>
                  <a:cubicBezTo>
                    <a:pt x="153203" y="616439"/>
                    <a:pt x="113198" y="616439"/>
                    <a:pt x="71288" y="595484"/>
                  </a:cubicBezTo>
                  <a:cubicBezTo>
                    <a:pt x="-3959" y="557384"/>
                    <a:pt x="-3959" y="520236"/>
                    <a:pt x="2708" y="448799"/>
                  </a:cubicBezTo>
                  <a:cubicBezTo>
                    <a:pt x="7471" y="392601"/>
                    <a:pt x="37951" y="345929"/>
                    <a:pt x="61763" y="297351"/>
                  </a:cubicBezTo>
                  <a:cubicBezTo>
                    <a:pt x="65573" y="288779"/>
                    <a:pt x="72241" y="282111"/>
                    <a:pt x="71288" y="271634"/>
                  </a:cubicBezTo>
                  <a:cubicBezTo>
                    <a:pt x="70336" y="261156"/>
                    <a:pt x="77003" y="250679"/>
                    <a:pt x="84623" y="247821"/>
                  </a:cubicBezTo>
                  <a:cubicBezTo>
                    <a:pt x="110341" y="238296"/>
                    <a:pt x="121771" y="212579"/>
                    <a:pt x="144631" y="200196"/>
                  </a:cubicBezTo>
                  <a:lnTo>
                    <a:pt x="144631" y="200196"/>
                  </a:ln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99179157-97B1-44FE-BF39-B873C04A43FE}"/>
                </a:ext>
              </a:extLst>
            </p:cNvPr>
            <p:cNvSpPr/>
            <p:nvPr/>
          </p:nvSpPr>
          <p:spPr>
            <a:xfrm>
              <a:off x="10851977" y="4678276"/>
              <a:ext cx="144223" cy="139415"/>
            </a:xfrm>
            <a:custGeom>
              <a:avLst/>
              <a:gdLst>
                <a:gd name="connsiteX0" fmla="*/ 119233 w 285750"/>
                <a:gd name="connsiteY0" fmla="*/ 278430 h 276225"/>
                <a:gd name="connsiteX1" fmla="*/ 31603 w 285750"/>
                <a:gd name="connsiteY1" fmla="*/ 211755 h 276225"/>
                <a:gd name="connsiteX2" fmla="*/ 3981 w 285750"/>
                <a:gd name="connsiteY2" fmla="*/ 130793 h 276225"/>
                <a:gd name="connsiteX3" fmla="*/ 22078 w 285750"/>
                <a:gd name="connsiteY3" fmla="*/ 68880 h 276225"/>
                <a:gd name="connsiteX4" fmla="*/ 39223 w 285750"/>
                <a:gd name="connsiteY4" fmla="*/ 36496 h 276225"/>
                <a:gd name="connsiteX5" fmla="*/ 105898 w 285750"/>
                <a:gd name="connsiteY5" fmla="*/ 2206 h 276225"/>
                <a:gd name="connsiteX6" fmla="*/ 143998 w 285750"/>
                <a:gd name="connsiteY6" fmla="*/ 48878 h 276225"/>
                <a:gd name="connsiteX7" fmla="*/ 184956 w 285750"/>
                <a:gd name="connsiteY7" fmla="*/ 77453 h 276225"/>
                <a:gd name="connsiteX8" fmla="*/ 274491 w 285750"/>
                <a:gd name="connsiteY8" fmla="*/ 69833 h 276225"/>
                <a:gd name="connsiteX9" fmla="*/ 287825 w 285750"/>
                <a:gd name="connsiteY9" fmla="*/ 79358 h 276225"/>
                <a:gd name="connsiteX10" fmla="*/ 277348 w 285750"/>
                <a:gd name="connsiteY10" fmla="*/ 91741 h 276225"/>
                <a:gd name="connsiteX11" fmla="*/ 215435 w 285750"/>
                <a:gd name="connsiteY11" fmla="*/ 99361 h 276225"/>
                <a:gd name="connsiteX12" fmla="*/ 148760 w 285750"/>
                <a:gd name="connsiteY12" fmla="*/ 185086 h 276225"/>
                <a:gd name="connsiteX13" fmla="*/ 161143 w 285750"/>
                <a:gd name="connsiteY13" fmla="*/ 238426 h 276225"/>
                <a:gd name="connsiteX14" fmla="*/ 119233 w 285750"/>
                <a:gd name="connsiteY14" fmla="*/ 278430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5750" h="276225">
                  <a:moveTo>
                    <a:pt x="119233" y="278430"/>
                  </a:moveTo>
                  <a:cubicBezTo>
                    <a:pt x="81133" y="278430"/>
                    <a:pt x="42081" y="248903"/>
                    <a:pt x="31603" y="211755"/>
                  </a:cubicBezTo>
                  <a:cubicBezTo>
                    <a:pt x="23983" y="184133"/>
                    <a:pt x="17316" y="156511"/>
                    <a:pt x="3981" y="130793"/>
                  </a:cubicBezTo>
                  <a:cubicBezTo>
                    <a:pt x="-9354" y="106028"/>
                    <a:pt x="14458" y="89836"/>
                    <a:pt x="22078" y="68880"/>
                  </a:cubicBezTo>
                  <a:cubicBezTo>
                    <a:pt x="25888" y="57451"/>
                    <a:pt x="35413" y="48878"/>
                    <a:pt x="39223" y="36496"/>
                  </a:cubicBezTo>
                  <a:cubicBezTo>
                    <a:pt x="48748" y="3158"/>
                    <a:pt x="83991" y="-4462"/>
                    <a:pt x="105898" y="2206"/>
                  </a:cubicBezTo>
                  <a:cubicBezTo>
                    <a:pt x="126853" y="7921"/>
                    <a:pt x="139235" y="29828"/>
                    <a:pt x="143998" y="48878"/>
                  </a:cubicBezTo>
                  <a:cubicBezTo>
                    <a:pt x="152571" y="79358"/>
                    <a:pt x="155428" y="86026"/>
                    <a:pt x="184956" y="77453"/>
                  </a:cubicBezTo>
                  <a:cubicBezTo>
                    <a:pt x="214483" y="68880"/>
                    <a:pt x="245916" y="86978"/>
                    <a:pt x="274491" y="69833"/>
                  </a:cubicBezTo>
                  <a:cubicBezTo>
                    <a:pt x="279253" y="66976"/>
                    <a:pt x="285921" y="71738"/>
                    <a:pt x="287825" y="79358"/>
                  </a:cubicBezTo>
                  <a:cubicBezTo>
                    <a:pt x="289731" y="87930"/>
                    <a:pt x="283063" y="90788"/>
                    <a:pt x="277348" y="91741"/>
                  </a:cubicBezTo>
                  <a:cubicBezTo>
                    <a:pt x="257346" y="95551"/>
                    <a:pt x="236391" y="99361"/>
                    <a:pt x="215435" y="99361"/>
                  </a:cubicBezTo>
                  <a:cubicBezTo>
                    <a:pt x="164000" y="100313"/>
                    <a:pt x="137331" y="134603"/>
                    <a:pt x="148760" y="185086"/>
                  </a:cubicBezTo>
                  <a:cubicBezTo>
                    <a:pt x="152571" y="203183"/>
                    <a:pt x="154475" y="221280"/>
                    <a:pt x="161143" y="238426"/>
                  </a:cubicBezTo>
                  <a:cubicBezTo>
                    <a:pt x="168763" y="258428"/>
                    <a:pt x="145903" y="278430"/>
                    <a:pt x="119233" y="278430"/>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3B95CB64-692C-427C-AC19-E5CBA490C4E5}"/>
                </a:ext>
              </a:extLst>
            </p:cNvPr>
            <p:cNvSpPr/>
            <p:nvPr/>
          </p:nvSpPr>
          <p:spPr>
            <a:xfrm>
              <a:off x="10747742" y="4370753"/>
              <a:ext cx="144223" cy="96148"/>
            </a:xfrm>
            <a:custGeom>
              <a:avLst/>
              <a:gdLst>
                <a:gd name="connsiteX0" fmla="*/ 167640 w 285750"/>
                <a:gd name="connsiteY0" fmla="*/ 0 h 190500"/>
                <a:gd name="connsiteX1" fmla="*/ 164782 w 285750"/>
                <a:gd name="connsiteY1" fmla="*/ 59055 h 190500"/>
                <a:gd name="connsiteX2" fmla="*/ 120015 w 285750"/>
                <a:gd name="connsiteY2" fmla="*/ 105727 h 190500"/>
                <a:gd name="connsiteX3" fmla="*/ 98107 w 285750"/>
                <a:gd name="connsiteY3" fmla="*/ 156210 h 190500"/>
                <a:gd name="connsiteX4" fmla="*/ 107632 w 285750"/>
                <a:gd name="connsiteY4" fmla="*/ 170497 h 190500"/>
                <a:gd name="connsiteX5" fmla="*/ 120015 w 285750"/>
                <a:gd name="connsiteY5" fmla="*/ 162877 h 190500"/>
                <a:gd name="connsiteX6" fmla="*/ 192405 w 285750"/>
                <a:gd name="connsiteY6" fmla="*/ 89535 h 190500"/>
                <a:gd name="connsiteX7" fmla="*/ 223838 w 285750"/>
                <a:gd name="connsiteY7" fmla="*/ 80010 h 190500"/>
                <a:gd name="connsiteX8" fmla="*/ 267653 w 285750"/>
                <a:gd name="connsiteY8" fmla="*/ 81915 h 190500"/>
                <a:gd name="connsiteX9" fmla="*/ 286703 w 285750"/>
                <a:gd name="connsiteY9" fmla="*/ 100013 h 190500"/>
                <a:gd name="connsiteX10" fmla="*/ 216218 w 285750"/>
                <a:gd name="connsiteY10" fmla="*/ 191452 h 190500"/>
                <a:gd name="connsiteX11" fmla="*/ 135255 w 285750"/>
                <a:gd name="connsiteY11" fmla="*/ 191452 h 190500"/>
                <a:gd name="connsiteX12" fmla="*/ 81915 w 285750"/>
                <a:gd name="connsiteY12" fmla="*/ 186690 h 190500"/>
                <a:gd name="connsiteX13" fmla="*/ 63818 w 285750"/>
                <a:gd name="connsiteY13" fmla="*/ 179070 h 190500"/>
                <a:gd name="connsiteX14" fmla="*/ 54293 w 285750"/>
                <a:gd name="connsiteY14" fmla="*/ 183832 h 190500"/>
                <a:gd name="connsiteX15" fmla="*/ 0 w 285750"/>
                <a:gd name="connsiteY15" fmla="*/ 186690 h 190500"/>
                <a:gd name="connsiteX16" fmla="*/ 37147 w 285750"/>
                <a:gd name="connsiteY16" fmla="*/ 111442 h 190500"/>
                <a:gd name="connsiteX17" fmla="*/ 68580 w 285750"/>
                <a:gd name="connsiteY17" fmla="*/ 78105 h 190500"/>
                <a:gd name="connsiteX18" fmla="*/ 167640 w 285750"/>
                <a:gd name="connsiteY18" fmla="*/ 0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85750" h="190500">
                  <a:moveTo>
                    <a:pt x="167640" y="0"/>
                  </a:moveTo>
                  <a:cubicBezTo>
                    <a:pt x="179070" y="11430"/>
                    <a:pt x="179070" y="41910"/>
                    <a:pt x="164782" y="59055"/>
                  </a:cubicBezTo>
                  <a:cubicBezTo>
                    <a:pt x="151447" y="75247"/>
                    <a:pt x="134303" y="89535"/>
                    <a:pt x="120015" y="105727"/>
                  </a:cubicBezTo>
                  <a:cubicBezTo>
                    <a:pt x="107632" y="120015"/>
                    <a:pt x="94297" y="134302"/>
                    <a:pt x="98107" y="156210"/>
                  </a:cubicBezTo>
                  <a:cubicBezTo>
                    <a:pt x="99060" y="161925"/>
                    <a:pt x="101918" y="168592"/>
                    <a:pt x="107632" y="170497"/>
                  </a:cubicBezTo>
                  <a:cubicBezTo>
                    <a:pt x="113347" y="172402"/>
                    <a:pt x="117157" y="166688"/>
                    <a:pt x="120015" y="162877"/>
                  </a:cubicBezTo>
                  <a:cubicBezTo>
                    <a:pt x="139065" y="133350"/>
                    <a:pt x="173355" y="118110"/>
                    <a:pt x="192405" y="89535"/>
                  </a:cubicBezTo>
                  <a:cubicBezTo>
                    <a:pt x="199072" y="80010"/>
                    <a:pt x="212407" y="80963"/>
                    <a:pt x="223838" y="80010"/>
                  </a:cubicBezTo>
                  <a:cubicBezTo>
                    <a:pt x="238125" y="83820"/>
                    <a:pt x="253365" y="81915"/>
                    <a:pt x="267653" y="81915"/>
                  </a:cubicBezTo>
                  <a:cubicBezTo>
                    <a:pt x="281940" y="80963"/>
                    <a:pt x="286703" y="86677"/>
                    <a:pt x="286703" y="100013"/>
                  </a:cubicBezTo>
                  <a:cubicBezTo>
                    <a:pt x="286703" y="131445"/>
                    <a:pt x="246697" y="185738"/>
                    <a:pt x="216218" y="191452"/>
                  </a:cubicBezTo>
                  <a:cubicBezTo>
                    <a:pt x="188595" y="197167"/>
                    <a:pt x="162878" y="199072"/>
                    <a:pt x="135255" y="191452"/>
                  </a:cubicBezTo>
                  <a:cubicBezTo>
                    <a:pt x="118110" y="186690"/>
                    <a:pt x="100013" y="180975"/>
                    <a:pt x="81915" y="186690"/>
                  </a:cubicBezTo>
                  <a:cubicBezTo>
                    <a:pt x="75247" y="188595"/>
                    <a:pt x="67628" y="187642"/>
                    <a:pt x="63818" y="179070"/>
                  </a:cubicBezTo>
                  <a:cubicBezTo>
                    <a:pt x="60960" y="180975"/>
                    <a:pt x="57150" y="181927"/>
                    <a:pt x="54293" y="183832"/>
                  </a:cubicBezTo>
                  <a:cubicBezTo>
                    <a:pt x="38100" y="172402"/>
                    <a:pt x="22860" y="184785"/>
                    <a:pt x="0" y="186690"/>
                  </a:cubicBezTo>
                  <a:cubicBezTo>
                    <a:pt x="32385" y="166688"/>
                    <a:pt x="31432" y="138113"/>
                    <a:pt x="37147" y="111442"/>
                  </a:cubicBezTo>
                  <a:cubicBezTo>
                    <a:pt x="42863" y="96202"/>
                    <a:pt x="54293" y="84772"/>
                    <a:pt x="68580" y="78105"/>
                  </a:cubicBezTo>
                  <a:cubicBezTo>
                    <a:pt x="106680" y="58102"/>
                    <a:pt x="137160" y="29527"/>
                    <a:pt x="167640" y="0"/>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F0A4A363-FCFF-462F-BA4B-C81CBAC6644C}"/>
                </a:ext>
              </a:extLst>
            </p:cNvPr>
            <p:cNvSpPr/>
            <p:nvPr/>
          </p:nvSpPr>
          <p:spPr>
            <a:xfrm>
              <a:off x="9417881" y="4929856"/>
              <a:ext cx="254793" cy="158645"/>
            </a:xfrm>
            <a:custGeom>
              <a:avLst/>
              <a:gdLst>
                <a:gd name="connsiteX0" fmla="*/ 20257 w 504825"/>
                <a:gd name="connsiteY0" fmla="*/ 199072 h 314325"/>
                <a:gd name="connsiteX1" fmla="*/ 94552 w 504825"/>
                <a:gd name="connsiteY1" fmla="*/ 233363 h 314325"/>
                <a:gd name="connsiteX2" fmla="*/ 210757 w 504825"/>
                <a:gd name="connsiteY2" fmla="*/ 177165 h 314325"/>
                <a:gd name="connsiteX3" fmla="*/ 301245 w 504825"/>
                <a:gd name="connsiteY3" fmla="*/ 120968 h 314325"/>
                <a:gd name="connsiteX4" fmla="*/ 362205 w 504825"/>
                <a:gd name="connsiteY4" fmla="*/ 82868 h 314325"/>
                <a:gd name="connsiteX5" fmla="*/ 483172 w 504825"/>
                <a:gd name="connsiteY5" fmla="*/ 11430 h 314325"/>
                <a:gd name="connsiteX6" fmla="*/ 506032 w 504825"/>
                <a:gd name="connsiteY6" fmla="*/ 0 h 314325"/>
                <a:gd name="connsiteX7" fmla="*/ 406020 w 504825"/>
                <a:gd name="connsiteY7" fmla="*/ 95250 h 314325"/>
                <a:gd name="connsiteX8" fmla="*/ 363157 w 504825"/>
                <a:gd name="connsiteY8" fmla="*/ 124778 h 314325"/>
                <a:gd name="connsiteX9" fmla="*/ 318390 w 504825"/>
                <a:gd name="connsiteY9" fmla="*/ 149543 h 314325"/>
                <a:gd name="connsiteX10" fmla="*/ 225045 w 504825"/>
                <a:gd name="connsiteY10" fmla="*/ 189547 h 314325"/>
                <a:gd name="connsiteX11" fmla="*/ 143130 w 504825"/>
                <a:gd name="connsiteY11" fmla="*/ 234315 h 314325"/>
                <a:gd name="connsiteX12" fmla="*/ 69787 w 504825"/>
                <a:gd name="connsiteY12" fmla="*/ 291465 h 314325"/>
                <a:gd name="connsiteX13" fmla="*/ 44070 w 504825"/>
                <a:gd name="connsiteY13" fmla="*/ 309563 h 314325"/>
                <a:gd name="connsiteX14" fmla="*/ 8827 w 504825"/>
                <a:gd name="connsiteY14" fmla="*/ 316230 h 314325"/>
                <a:gd name="connsiteX15" fmla="*/ 4065 w 504825"/>
                <a:gd name="connsiteY15" fmla="*/ 285750 h 314325"/>
                <a:gd name="connsiteX16" fmla="*/ 11685 w 504825"/>
                <a:gd name="connsiteY16" fmla="*/ 193358 h 314325"/>
                <a:gd name="connsiteX17" fmla="*/ 20257 w 504825"/>
                <a:gd name="connsiteY17" fmla="*/ 199072 h 314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4825" h="314325">
                  <a:moveTo>
                    <a:pt x="20257" y="199072"/>
                  </a:moveTo>
                  <a:cubicBezTo>
                    <a:pt x="26925" y="244793"/>
                    <a:pt x="52642" y="255270"/>
                    <a:pt x="94552" y="233363"/>
                  </a:cubicBezTo>
                  <a:cubicBezTo>
                    <a:pt x="132652" y="213360"/>
                    <a:pt x="168847" y="189547"/>
                    <a:pt x="210757" y="177165"/>
                  </a:cubicBezTo>
                  <a:cubicBezTo>
                    <a:pt x="244095" y="167640"/>
                    <a:pt x="272670" y="141922"/>
                    <a:pt x="301245" y="120968"/>
                  </a:cubicBezTo>
                  <a:cubicBezTo>
                    <a:pt x="321247" y="106680"/>
                    <a:pt x="340297" y="94297"/>
                    <a:pt x="362205" y="82868"/>
                  </a:cubicBezTo>
                  <a:cubicBezTo>
                    <a:pt x="404115" y="62865"/>
                    <a:pt x="443167" y="36195"/>
                    <a:pt x="483172" y="11430"/>
                  </a:cubicBezTo>
                  <a:cubicBezTo>
                    <a:pt x="490792" y="6668"/>
                    <a:pt x="497460" y="2858"/>
                    <a:pt x="506032" y="0"/>
                  </a:cubicBezTo>
                  <a:cubicBezTo>
                    <a:pt x="486030" y="47625"/>
                    <a:pt x="446025" y="72390"/>
                    <a:pt x="406020" y="95250"/>
                  </a:cubicBezTo>
                  <a:cubicBezTo>
                    <a:pt x="390780" y="103822"/>
                    <a:pt x="375540" y="112395"/>
                    <a:pt x="363157" y="124778"/>
                  </a:cubicBezTo>
                  <a:cubicBezTo>
                    <a:pt x="350775" y="137160"/>
                    <a:pt x="336487" y="144780"/>
                    <a:pt x="318390" y="149543"/>
                  </a:cubicBezTo>
                  <a:cubicBezTo>
                    <a:pt x="286005" y="158115"/>
                    <a:pt x="256477" y="176213"/>
                    <a:pt x="225045" y="189547"/>
                  </a:cubicBezTo>
                  <a:cubicBezTo>
                    <a:pt x="195517" y="201930"/>
                    <a:pt x="169800" y="218122"/>
                    <a:pt x="143130" y="234315"/>
                  </a:cubicBezTo>
                  <a:cubicBezTo>
                    <a:pt x="116460" y="250508"/>
                    <a:pt x="87885" y="264795"/>
                    <a:pt x="69787" y="291465"/>
                  </a:cubicBezTo>
                  <a:cubicBezTo>
                    <a:pt x="64072" y="300038"/>
                    <a:pt x="55500" y="306705"/>
                    <a:pt x="44070" y="309563"/>
                  </a:cubicBezTo>
                  <a:cubicBezTo>
                    <a:pt x="32640" y="312420"/>
                    <a:pt x="19305" y="319088"/>
                    <a:pt x="8827" y="316230"/>
                  </a:cubicBezTo>
                  <a:cubicBezTo>
                    <a:pt x="-8318" y="311468"/>
                    <a:pt x="5017" y="296228"/>
                    <a:pt x="4065" y="285750"/>
                  </a:cubicBezTo>
                  <a:cubicBezTo>
                    <a:pt x="255" y="255270"/>
                    <a:pt x="-5460" y="222885"/>
                    <a:pt x="11685" y="193358"/>
                  </a:cubicBezTo>
                  <a:cubicBezTo>
                    <a:pt x="16447" y="191453"/>
                    <a:pt x="17400" y="196215"/>
                    <a:pt x="20257" y="199072"/>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B15CCCB9-BCB8-438D-8DD6-13295869F105}"/>
                </a:ext>
              </a:extLst>
            </p:cNvPr>
            <p:cNvSpPr/>
            <p:nvPr/>
          </p:nvSpPr>
          <p:spPr>
            <a:xfrm>
              <a:off x="9038797" y="5235408"/>
              <a:ext cx="230756" cy="153837"/>
            </a:xfrm>
            <a:custGeom>
              <a:avLst/>
              <a:gdLst>
                <a:gd name="connsiteX0" fmla="*/ 767 w 457200"/>
                <a:gd name="connsiteY0" fmla="*/ 302340 h 304800"/>
                <a:gd name="connsiteX1" fmla="*/ 136022 w 457200"/>
                <a:gd name="connsiteY1" fmla="*/ 186135 h 304800"/>
                <a:gd name="connsiteX2" fmla="*/ 274134 w 457200"/>
                <a:gd name="connsiteY2" fmla="*/ 102315 h 304800"/>
                <a:gd name="connsiteX3" fmla="*/ 294137 w 457200"/>
                <a:gd name="connsiteY3" fmla="*/ 91837 h 304800"/>
                <a:gd name="connsiteX4" fmla="*/ 422724 w 457200"/>
                <a:gd name="connsiteY4" fmla="*/ 8017 h 304800"/>
                <a:gd name="connsiteX5" fmla="*/ 424629 w 457200"/>
                <a:gd name="connsiteY5" fmla="*/ 7065 h 304800"/>
                <a:gd name="connsiteX6" fmla="*/ 456062 w 457200"/>
                <a:gd name="connsiteY6" fmla="*/ 6112 h 304800"/>
                <a:gd name="connsiteX7" fmla="*/ 437964 w 457200"/>
                <a:gd name="connsiteY7" fmla="*/ 30877 h 304800"/>
                <a:gd name="connsiteX8" fmla="*/ 325569 w 457200"/>
                <a:gd name="connsiteY8" fmla="*/ 108029 h 304800"/>
                <a:gd name="connsiteX9" fmla="*/ 298899 w 457200"/>
                <a:gd name="connsiteY9" fmla="*/ 152797 h 304800"/>
                <a:gd name="connsiteX10" fmla="*/ 339857 w 457200"/>
                <a:gd name="connsiteY10" fmla="*/ 167085 h 304800"/>
                <a:gd name="connsiteX11" fmla="*/ 307472 w 457200"/>
                <a:gd name="connsiteY11" fmla="*/ 172800 h 304800"/>
                <a:gd name="connsiteX12" fmla="*/ 236987 w 457200"/>
                <a:gd name="connsiteY12" fmla="*/ 185182 h 304800"/>
                <a:gd name="connsiteX13" fmla="*/ 153167 w 457200"/>
                <a:gd name="connsiteY13" fmla="*/ 211852 h 304800"/>
                <a:gd name="connsiteX14" fmla="*/ 108399 w 457200"/>
                <a:gd name="connsiteY14" fmla="*/ 236617 h 304800"/>
                <a:gd name="connsiteX15" fmla="*/ 3624 w 457200"/>
                <a:gd name="connsiteY15" fmla="*/ 309007 h 304800"/>
                <a:gd name="connsiteX16" fmla="*/ 767 w 457200"/>
                <a:gd name="connsiteY16" fmla="*/ 30234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 h="304800">
                  <a:moveTo>
                    <a:pt x="767" y="302340"/>
                  </a:moveTo>
                  <a:cubicBezTo>
                    <a:pt x="53154" y="272812"/>
                    <a:pt x="99827" y="234712"/>
                    <a:pt x="136022" y="186135"/>
                  </a:cubicBezTo>
                  <a:cubicBezTo>
                    <a:pt x="172217" y="137557"/>
                    <a:pt x="221747" y="118507"/>
                    <a:pt x="274134" y="102315"/>
                  </a:cubicBezTo>
                  <a:cubicBezTo>
                    <a:pt x="281754" y="99457"/>
                    <a:pt x="288422" y="96600"/>
                    <a:pt x="294137" y="91837"/>
                  </a:cubicBezTo>
                  <a:cubicBezTo>
                    <a:pt x="333189" y="58500"/>
                    <a:pt x="378909" y="34687"/>
                    <a:pt x="422724" y="8017"/>
                  </a:cubicBezTo>
                  <a:cubicBezTo>
                    <a:pt x="423677" y="8017"/>
                    <a:pt x="424629" y="7065"/>
                    <a:pt x="424629" y="7065"/>
                  </a:cubicBezTo>
                  <a:cubicBezTo>
                    <a:pt x="435107" y="7065"/>
                    <a:pt x="449394" y="-8175"/>
                    <a:pt x="456062" y="6112"/>
                  </a:cubicBezTo>
                  <a:cubicBezTo>
                    <a:pt x="462729" y="18494"/>
                    <a:pt x="445584" y="24210"/>
                    <a:pt x="437964" y="30877"/>
                  </a:cubicBezTo>
                  <a:cubicBezTo>
                    <a:pt x="400817" y="56594"/>
                    <a:pt x="363669" y="82312"/>
                    <a:pt x="325569" y="108029"/>
                  </a:cubicBezTo>
                  <a:cubicBezTo>
                    <a:pt x="309377" y="118507"/>
                    <a:pt x="295089" y="134700"/>
                    <a:pt x="298899" y="152797"/>
                  </a:cubicBezTo>
                  <a:cubicBezTo>
                    <a:pt x="302709" y="169942"/>
                    <a:pt x="326522" y="161370"/>
                    <a:pt x="339857" y="167085"/>
                  </a:cubicBezTo>
                  <a:cubicBezTo>
                    <a:pt x="331284" y="181372"/>
                    <a:pt x="318902" y="172800"/>
                    <a:pt x="307472" y="172800"/>
                  </a:cubicBezTo>
                  <a:cubicBezTo>
                    <a:pt x="282707" y="167085"/>
                    <a:pt x="260799" y="173752"/>
                    <a:pt x="236987" y="185182"/>
                  </a:cubicBezTo>
                  <a:cubicBezTo>
                    <a:pt x="210317" y="197565"/>
                    <a:pt x="181742" y="206137"/>
                    <a:pt x="153167" y="211852"/>
                  </a:cubicBezTo>
                  <a:cubicBezTo>
                    <a:pt x="135069" y="215662"/>
                    <a:pt x="121734" y="226140"/>
                    <a:pt x="108399" y="236617"/>
                  </a:cubicBezTo>
                  <a:cubicBezTo>
                    <a:pt x="75062" y="263287"/>
                    <a:pt x="42677" y="290910"/>
                    <a:pt x="3624" y="309007"/>
                  </a:cubicBezTo>
                  <a:cubicBezTo>
                    <a:pt x="767" y="309007"/>
                    <a:pt x="-1138" y="307102"/>
                    <a:pt x="767" y="302340"/>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464E942C-792F-4D32-B546-7685EA955525}"/>
                </a:ext>
              </a:extLst>
            </p:cNvPr>
            <p:cNvSpPr/>
            <p:nvPr/>
          </p:nvSpPr>
          <p:spPr>
            <a:xfrm>
              <a:off x="10779455" y="5837703"/>
              <a:ext cx="67304" cy="62496"/>
            </a:xfrm>
            <a:custGeom>
              <a:avLst/>
              <a:gdLst>
                <a:gd name="connsiteX0" fmla="*/ 26701 w 133350"/>
                <a:gd name="connsiteY0" fmla="*/ 3402 h 123825"/>
                <a:gd name="connsiteX1" fmla="*/ 53372 w 133350"/>
                <a:gd name="connsiteY1" fmla="*/ 544 h 123825"/>
                <a:gd name="connsiteX2" fmla="*/ 133381 w 133350"/>
                <a:gd name="connsiteY2" fmla="*/ 86269 h 123825"/>
                <a:gd name="connsiteX3" fmla="*/ 88614 w 133350"/>
                <a:gd name="connsiteY3" fmla="*/ 126275 h 123825"/>
                <a:gd name="connsiteX4" fmla="*/ 20034 w 133350"/>
                <a:gd name="connsiteY4" fmla="*/ 100557 h 123825"/>
                <a:gd name="connsiteX5" fmla="*/ 31 w 133350"/>
                <a:gd name="connsiteY5" fmla="*/ 14832 h 123825"/>
                <a:gd name="connsiteX6" fmla="*/ 26701 w 133350"/>
                <a:gd name="connsiteY6" fmla="*/ 3402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3350" h="123825">
                  <a:moveTo>
                    <a:pt x="26701" y="3402"/>
                  </a:moveTo>
                  <a:cubicBezTo>
                    <a:pt x="38131" y="2450"/>
                    <a:pt x="45751" y="1497"/>
                    <a:pt x="53372" y="544"/>
                  </a:cubicBezTo>
                  <a:cubicBezTo>
                    <a:pt x="104806" y="-5170"/>
                    <a:pt x="141954" y="34834"/>
                    <a:pt x="133381" y="86269"/>
                  </a:cubicBezTo>
                  <a:cubicBezTo>
                    <a:pt x="128619" y="112940"/>
                    <a:pt x="111474" y="121512"/>
                    <a:pt x="88614" y="126275"/>
                  </a:cubicBezTo>
                  <a:cubicBezTo>
                    <a:pt x="58134" y="131990"/>
                    <a:pt x="30511" y="120559"/>
                    <a:pt x="20034" y="100557"/>
                  </a:cubicBezTo>
                  <a:cubicBezTo>
                    <a:pt x="5747" y="73887"/>
                    <a:pt x="1936" y="44359"/>
                    <a:pt x="31" y="14832"/>
                  </a:cubicBezTo>
                  <a:cubicBezTo>
                    <a:pt x="-921" y="-8981"/>
                    <a:pt x="20034" y="6259"/>
                    <a:pt x="26701" y="3402"/>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D0201C5B-5509-49CD-B768-6255C5929F0D}"/>
                </a:ext>
              </a:extLst>
            </p:cNvPr>
            <p:cNvSpPr/>
            <p:nvPr/>
          </p:nvSpPr>
          <p:spPr>
            <a:xfrm>
              <a:off x="9828076" y="4074287"/>
              <a:ext cx="33652" cy="110571"/>
            </a:xfrm>
            <a:custGeom>
              <a:avLst/>
              <a:gdLst>
                <a:gd name="connsiteX0" fmla="*/ 73355 w 66675"/>
                <a:gd name="connsiteY0" fmla="*/ 126383 h 219075"/>
                <a:gd name="connsiteX1" fmla="*/ 68592 w 66675"/>
                <a:gd name="connsiteY1" fmla="*/ 200678 h 219075"/>
                <a:gd name="connsiteX2" fmla="*/ 33350 w 66675"/>
                <a:gd name="connsiteY2" fmla="*/ 213060 h 219075"/>
                <a:gd name="connsiteX3" fmla="*/ 18110 w 66675"/>
                <a:gd name="connsiteY3" fmla="*/ 186390 h 219075"/>
                <a:gd name="connsiteX4" fmla="*/ 18110 w 66675"/>
                <a:gd name="connsiteY4" fmla="*/ 17798 h 219075"/>
                <a:gd name="connsiteX5" fmla="*/ 49542 w 66675"/>
                <a:gd name="connsiteY5" fmla="*/ 653 h 219075"/>
                <a:gd name="connsiteX6" fmla="*/ 69545 w 66675"/>
                <a:gd name="connsiteY6" fmla="*/ 29228 h 219075"/>
                <a:gd name="connsiteX7" fmla="*/ 73355 w 66675"/>
                <a:gd name="connsiteY7" fmla="*/ 126383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 h="219075">
                  <a:moveTo>
                    <a:pt x="73355" y="126383"/>
                  </a:moveTo>
                  <a:cubicBezTo>
                    <a:pt x="78117" y="153053"/>
                    <a:pt x="71450" y="176865"/>
                    <a:pt x="68592" y="200678"/>
                  </a:cubicBezTo>
                  <a:cubicBezTo>
                    <a:pt x="66687" y="219728"/>
                    <a:pt x="48590" y="224490"/>
                    <a:pt x="33350" y="213060"/>
                  </a:cubicBezTo>
                  <a:cubicBezTo>
                    <a:pt x="24777" y="206393"/>
                    <a:pt x="20967" y="195915"/>
                    <a:pt x="18110" y="186390"/>
                  </a:cubicBezTo>
                  <a:cubicBezTo>
                    <a:pt x="12" y="130193"/>
                    <a:pt x="-11418" y="73995"/>
                    <a:pt x="18110" y="17798"/>
                  </a:cubicBezTo>
                  <a:cubicBezTo>
                    <a:pt x="24777" y="4463"/>
                    <a:pt x="35255" y="-2205"/>
                    <a:pt x="49542" y="653"/>
                  </a:cubicBezTo>
                  <a:cubicBezTo>
                    <a:pt x="65735" y="3510"/>
                    <a:pt x="72402" y="16845"/>
                    <a:pt x="69545" y="29228"/>
                  </a:cubicBezTo>
                  <a:cubicBezTo>
                    <a:pt x="61925" y="63518"/>
                    <a:pt x="79070" y="95903"/>
                    <a:pt x="73355" y="126383"/>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28E18BF7-7730-4BBE-A1B2-DA71E34EE143}"/>
                </a:ext>
              </a:extLst>
            </p:cNvPr>
            <p:cNvSpPr/>
            <p:nvPr/>
          </p:nvSpPr>
          <p:spPr>
            <a:xfrm>
              <a:off x="9893459" y="5725965"/>
              <a:ext cx="33652" cy="168260"/>
            </a:xfrm>
            <a:custGeom>
              <a:avLst/>
              <a:gdLst>
                <a:gd name="connsiteX0" fmla="*/ 11437 w 66675"/>
                <a:gd name="connsiteY0" fmla="*/ 0 h 333375"/>
                <a:gd name="connsiteX1" fmla="*/ 20962 w 66675"/>
                <a:gd name="connsiteY1" fmla="*/ 17145 h 333375"/>
                <a:gd name="connsiteX2" fmla="*/ 47632 w 66675"/>
                <a:gd name="connsiteY2" fmla="*/ 158115 h 333375"/>
                <a:gd name="connsiteX3" fmla="*/ 58110 w 66675"/>
                <a:gd name="connsiteY3" fmla="*/ 271463 h 333375"/>
                <a:gd name="connsiteX4" fmla="*/ 66682 w 66675"/>
                <a:gd name="connsiteY4" fmla="*/ 314325 h 333375"/>
                <a:gd name="connsiteX5" fmla="*/ 57157 w 66675"/>
                <a:gd name="connsiteY5" fmla="*/ 334328 h 333375"/>
                <a:gd name="connsiteX6" fmla="*/ 36202 w 66675"/>
                <a:gd name="connsiteY6" fmla="*/ 326707 h 333375"/>
                <a:gd name="connsiteX7" fmla="*/ 19057 w 66675"/>
                <a:gd name="connsiteY7" fmla="*/ 295275 h 333375"/>
                <a:gd name="connsiteX8" fmla="*/ 1912 w 66675"/>
                <a:gd name="connsiteY8" fmla="*/ 106680 h 333375"/>
                <a:gd name="connsiteX9" fmla="*/ 11437 w 66675"/>
                <a:gd name="connsiteY9" fmla="*/ 0 h 33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75" h="333375">
                  <a:moveTo>
                    <a:pt x="11437" y="0"/>
                  </a:moveTo>
                  <a:cubicBezTo>
                    <a:pt x="17152" y="9525"/>
                    <a:pt x="19057" y="13335"/>
                    <a:pt x="20962" y="17145"/>
                  </a:cubicBezTo>
                  <a:cubicBezTo>
                    <a:pt x="40965" y="61913"/>
                    <a:pt x="58110" y="109538"/>
                    <a:pt x="47632" y="158115"/>
                  </a:cubicBezTo>
                  <a:cubicBezTo>
                    <a:pt x="39060" y="199072"/>
                    <a:pt x="49537" y="234315"/>
                    <a:pt x="58110" y="271463"/>
                  </a:cubicBezTo>
                  <a:cubicBezTo>
                    <a:pt x="60967" y="285750"/>
                    <a:pt x="66682" y="300038"/>
                    <a:pt x="66682" y="314325"/>
                  </a:cubicBezTo>
                  <a:cubicBezTo>
                    <a:pt x="66682" y="322897"/>
                    <a:pt x="65730" y="330518"/>
                    <a:pt x="57157" y="334328"/>
                  </a:cubicBezTo>
                  <a:cubicBezTo>
                    <a:pt x="48585" y="338138"/>
                    <a:pt x="41917" y="331470"/>
                    <a:pt x="36202" y="326707"/>
                  </a:cubicBezTo>
                  <a:cubicBezTo>
                    <a:pt x="26677" y="318135"/>
                    <a:pt x="19057" y="305753"/>
                    <a:pt x="19057" y="295275"/>
                  </a:cubicBezTo>
                  <a:cubicBezTo>
                    <a:pt x="16200" y="231457"/>
                    <a:pt x="-6660" y="169545"/>
                    <a:pt x="1912" y="106680"/>
                  </a:cubicBezTo>
                  <a:cubicBezTo>
                    <a:pt x="4770" y="75247"/>
                    <a:pt x="-945" y="41910"/>
                    <a:pt x="11437" y="0"/>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9B503383-EBA0-4D71-9F05-45CF133EEA7E}"/>
                </a:ext>
              </a:extLst>
            </p:cNvPr>
            <p:cNvSpPr/>
            <p:nvPr/>
          </p:nvSpPr>
          <p:spPr>
            <a:xfrm>
              <a:off x="9814141" y="5325026"/>
              <a:ext cx="57689" cy="144223"/>
            </a:xfrm>
            <a:custGeom>
              <a:avLst/>
              <a:gdLst>
                <a:gd name="connsiteX0" fmla="*/ 117158 w 114300"/>
                <a:gd name="connsiteY0" fmla="*/ 150495 h 285750"/>
                <a:gd name="connsiteX1" fmla="*/ 64770 w 114300"/>
                <a:gd name="connsiteY1" fmla="*/ 183832 h 285750"/>
                <a:gd name="connsiteX2" fmla="*/ 25717 w 114300"/>
                <a:gd name="connsiteY2" fmla="*/ 175260 h 285750"/>
                <a:gd name="connsiteX3" fmla="*/ 0 w 114300"/>
                <a:gd name="connsiteY3" fmla="*/ 291465 h 285750"/>
                <a:gd name="connsiteX4" fmla="*/ 19050 w 114300"/>
                <a:gd name="connsiteY4" fmla="*/ 145732 h 285750"/>
                <a:gd name="connsiteX5" fmla="*/ 25717 w 114300"/>
                <a:gd name="connsiteY5" fmla="*/ 97155 h 285750"/>
                <a:gd name="connsiteX6" fmla="*/ 35242 w 114300"/>
                <a:gd name="connsiteY6" fmla="*/ 0 h 285750"/>
                <a:gd name="connsiteX7" fmla="*/ 33338 w 114300"/>
                <a:gd name="connsiteY7" fmla="*/ 111442 h 285750"/>
                <a:gd name="connsiteX8" fmla="*/ 63817 w 114300"/>
                <a:gd name="connsiteY8" fmla="*/ 46672 h 285750"/>
                <a:gd name="connsiteX9" fmla="*/ 80963 w 114300"/>
                <a:gd name="connsiteY9" fmla="*/ 88582 h 285750"/>
                <a:gd name="connsiteX10" fmla="*/ 106680 w 114300"/>
                <a:gd name="connsiteY10" fmla="*/ 143828 h 285750"/>
                <a:gd name="connsiteX11" fmla="*/ 117158 w 114300"/>
                <a:gd name="connsiteY11" fmla="*/ 150495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4300" h="285750">
                  <a:moveTo>
                    <a:pt x="117158" y="150495"/>
                  </a:moveTo>
                  <a:cubicBezTo>
                    <a:pt x="103822" y="167640"/>
                    <a:pt x="84772" y="177165"/>
                    <a:pt x="64770" y="183832"/>
                  </a:cubicBezTo>
                  <a:cubicBezTo>
                    <a:pt x="50483" y="189547"/>
                    <a:pt x="36195" y="194310"/>
                    <a:pt x="25717" y="175260"/>
                  </a:cubicBezTo>
                  <a:cubicBezTo>
                    <a:pt x="17145" y="216217"/>
                    <a:pt x="8572" y="253365"/>
                    <a:pt x="0" y="291465"/>
                  </a:cubicBezTo>
                  <a:cubicBezTo>
                    <a:pt x="1905" y="242888"/>
                    <a:pt x="-6667" y="192405"/>
                    <a:pt x="19050" y="145732"/>
                  </a:cubicBezTo>
                  <a:cubicBezTo>
                    <a:pt x="26670" y="132397"/>
                    <a:pt x="24765" y="113347"/>
                    <a:pt x="25717" y="97155"/>
                  </a:cubicBezTo>
                  <a:cubicBezTo>
                    <a:pt x="28575" y="64770"/>
                    <a:pt x="30480" y="32385"/>
                    <a:pt x="35242" y="0"/>
                  </a:cubicBezTo>
                  <a:cubicBezTo>
                    <a:pt x="34290" y="35242"/>
                    <a:pt x="40005" y="69532"/>
                    <a:pt x="33338" y="111442"/>
                  </a:cubicBezTo>
                  <a:cubicBezTo>
                    <a:pt x="48577" y="86678"/>
                    <a:pt x="46672" y="62865"/>
                    <a:pt x="63817" y="46672"/>
                  </a:cubicBezTo>
                  <a:cubicBezTo>
                    <a:pt x="79058" y="57150"/>
                    <a:pt x="76200" y="73342"/>
                    <a:pt x="80963" y="88582"/>
                  </a:cubicBezTo>
                  <a:cubicBezTo>
                    <a:pt x="86677" y="108585"/>
                    <a:pt x="82867" y="132397"/>
                    <a:pt x="106680" y="143828"/>
                  </a:cubicBezTo>
                  <a:cubicBezTo>
                    <a:pt x="111442" y="143828"/>
                    <a:pt x="118110" y="140017"/>
                    <a:pt x="117158" y="150495"/>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7C3C50E8-6D30-4EA1-92B1-470BD11AC9A4}"/>
                </a:ext>
              </a:extLst>
            </p:cNvPr>
            <p:cNvSpPr/>
            <p:nvPr/>
          </p:nvSpPr>
          <p:spPr>
            <a:xfrm>
              <a:off x="10728031" y="5523982"/>
              <a:ext cx="43267" cy="52882"/>
            </a:xfrm>
            <a:custGeom>
              <a:avLst/>
              <a:gdLst>
                <a:gd name="connsiteX0" fmla="*/ 0 w 85725"/>
                <a:gd name="connsiteY0" fmla="*/ 56339 h 104775"/>
                <a:gd name="connsiteX1" fmla="*/ 9525 w 85725"/>
                <a:gd name="connsiteY1" fmla="*/ 13477 h 104775"/>
                <a:gd name="connsiteX2" fmla="*/ 76200 w 85725"/>
                <a:gd name="connsiteY2" fmla="*/ 11572 h 104775"/>
                <a:gd name="connsiteX3" fmla="*/ 90488 w 85725"/>
                <a:gd name="connsiteY3" fmla="*/ 83962 h 104775"/>
                <a:gd name="connsiteX4" fmla="*/ 20955 w 85725"/>
                <a:gd name="connsiteY4" fmla="*/ 102060 h 104775"/>
                <a:gd name="connsiteX5" fmla="*/ 0 w 85725"/>
                <a:gd name="connsiteY5" fmla="*/ 56339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5725" h="104775">
                  <a:moveTo>
                    <a:pt x="0" y="56339"/>
                  </a:moveTo>
                  <a:cubicBezTo>
                    <a:pt x="0" y="39195"/>
                    <a:pt x="0" y="24907"/>
                    <a:pt x="9525" y="13477"/>
                  </a:cubicBezTo>
                  <a:cubicBezTo>
                    <a:pt x="23813" y="-3668"/>
                    <a:pt x="56197" y="-4621"/>
                    <a:pt x="76200" y="11572"/>
                  </a:cubicBezTo>
                  <a:cubicBezTo>
                    <a:pt x="92393" y="23954"/>
                    <a:pt x="100013" y="66817"/>
                    <a:pt x="90488" y="83962"/>
                  </a:cubicBezTo>
                  <a:cubicBezTo>
                    <a:pt x="78105" y="103964"/>
                    <a:pt x="43815" y="113489"/>
                    <a:pt x="20955" y="102060"/>
                  </a:cubicBezTo>
                  <a:cubicBezTo>
                    <a:pt x="4763" y="94439"/>
                    <a:pt x="0" y="82057"/>
                    <a:pt x="0" y="56339"/>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B5400DDE-42D0-4AB9-B095-D4299C3E8FBD}"/>
                </a:ext>
              </a:extLst>
            </p:cNvPr>
            <p:cNvSpPr/>
            <p:nvPr/>
          </p:nvSpPr>
          <p:spPr>
            <a:xfrm>
              <a:off x="9778566" y="5000526"/>
              <a:ext cx="72111" cy="110571"/>
            </a:xfrm>
            <a:custGeom>
              <a:avLst/>
              <a:gdLst>
                <a:gd name="connsiteX0" fmla="*/ 0 w 142875"/>
                <a:gd name="connsiteY0" fmla="*/ 176213 h 219075"/>
                <a:gd name="connsiteX1" fmla="*/ 4763 w 142875"/>
                <a:gd name="connsiteY1" fmla="*/ 169545 h 219075"/>
                <a:gd name="connsiteX2" fmla="*/ 19050 w 142875"/>
                <a:gd name="connsiteY2" fmla="*/ 137160 h 219075"/>
                <a:gd name="connsiteX3" fmla="*/ 68580 w 142875"/>
                <a:gd name="connsiteY3" fmla="*/ 70485 h 219075"/>
                <a:gd name="connsiteX4" fmla="*/ 80010 w 142875"/>
                <a:gd name="connsiteY4" fmla="*/ 54292 h 219075"/>
                <a:gd name="connsiteX5" fmla="*/ 101918 w 142875"/>
                <a:gd name="connsiteY5" fmla="*/ 43815 h 219075"/>
                <a:gd name="connsiteX6" fmla="*/ 87630 w 142875"/>
                <a:gd name="connsiteY6" fmla="*/ 21907 h 219075"/>
                <a:gd name="connsiteX7" fmla="*/ 104775 w 142875"/>
                <a:gd name="connsiteY7" fmla="*/ 0 h 219075"/>
                <a:gd name="connsiteX8" fmla="*/ 144780 w 142875"/>
                <a:gd name="connsiteY8" fmla="*/ 96203 h 219075"/>
                <a:gd name="connsiteX9" fmla="*/ 115253 w 142875"/>
                <a:gd name="connsiteY9" fmla="*/ 107632 h 219075"/>
                <a:gd name="connsiteX10" fmla="*/ 117158 w 142875"/>
                <a:gd name="connsiteY10" fmla="*/ 139065 h 219075"/>
                <a:gd name="connsiteX11" fmla="*/ 101918 w 142875"/>
                <a:gd name="connsiteY11" fmla="*/ 162878 h 219075"/>
                <a:gd name="connsiteX12" fmla="*/ 92393 w 142875"/>
                <a:gd name="connsiteY12" fmla="*/ 143828 h 219075"/>
                <a:gd name="connsiteX13" fmla="*/ 87630 w 142875"/>
                <a:gd name="connsiteY13" fmla="*/ 80963 h 219075"/>
                <a:gd name="connsiteX14" fmla="*/ 91440 w 142875"/>
                <a:gd name="connsiteY14" fmla="*/ 75247 h 219075"/>
                <a:gd name="connsiteX15" fmla="*/ 100965 w 142875"/>
                <a:gd name="connsiteY15" fmla="*/ 74295 h 219075"/>
                <a:gd name="connsiteX16" fmla="*/ 83820 w 142875"/>
                <a:gd name="connsiteY16" fmla="*/ 70485 h 219075"/>
                <a:gd name="connsiteX17" fmla="*/ 66675 w 142875"/>
                <a:gd name="connsiteY17" fmla="*/ 89535 h 219075"/>
                <a:gd name="connsiteX18" fmla="*/ 32385 w 142875"/>
                <a:gd name="connsiteY18" fmla="*/ 170497 h 219075"/>
                <a:gd name="connsiteX19" fmla="*/ 12383 w 142875"/>
                <a:gd name="connsiteY19" fmla="*/ 222885 h 219075"/>
                <a:gd name="connsiteX20" fmla="*/ 0 w 142875"/>
                <a:gd name="connsiteY20" fmla="*/ 176213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42875" h="219075">
                  <a:moveTo>
                    <a:pt x="0" y="176213"/>
                  </a:moveTo>
                  <a:cubicBezTo>
                    <a:pt x="0" y="172403"/>
                    <a:pt x="1905" y="170497"/>
                    <a:pt x="4763" y="169545"/>
                  </a:cubicBezTo>
                  <a:cubicBezTo>
                    <a:pt x="11430" y="160020"/>
                    <a:pt x="20955" y="151447"/>
                    <a:pt x="19050" y="137160"/>
                  </a:cubicBezTo>
                  <a:cubicBezTo>
                    <a:pt x="29528" y="110490"/>
                    <a:pt x="32385" y="78105"/>
                    <a:pt x="68580" y="70485"/>
                  </a:cubicBezTo>
                  <a:cubicBezTo>
                    <a:pt x="73343" y="69532"/>
                    <a:pt x="80963" y="59055"/>
                    <a:pt x="80010" y="54292"/>
                  </a:cubicBezTo>
                  <a:cubicBezTo>
                    <a:pt x="74295" y="21907"/>
                    <a:pt x="94298" y="45720"/>
                    <a:pt x="101918" y="43815"/>
                  </a:cubicBezTo>
                  <a:cubicBezTo>
                    <a:pt x="104775" y="31432"/>
                    <a:pt x="87630" y="31432"/>
                    <a:pt x="87630" y="21907"/>
                  </a:cubicBezTo>
                  <a:cubicBezTo>
                    <a:pt x="87630" y="12382"/>
                    <a:pt x="91440" y="3810"/>
                    <a:pt x="104775" y="0"/>
                  </a:cubicBezTo>
                  <a:cubicBezTo>
                    <a:pt x="102870" y="40005"/>
                    <a:pt x="131445" y="64770"/>
                    <a:pt x="144780" y="96203"/>
                  </a:cubicBezTo>
                  <a:cubicBezTo>
                    <a:pt x="135255" y="100013"/>
                    <a:pt x="135255" y="127635"/>
                    <a:pt x="115253" y="107632"/>
                  </a:cubicBezTo>
                  <a:cubicBezTo>
                    <a:pt x="111443" y="117157"/>
                    <a:pt x="116205" y="128588"/>
                    <a:pt x="117158" y="139065"/>
                  </a:cubicBezTo>
                  <a:cubicBezTo>
                    <a:pt x="118110" y="151447"/>
                    <a:pt x="111443" y="160972"/>
                    <a:pt x="101918" y="162878"/>
                  </a:cubicBezTo>
                  <a:cubicBezTo>
                    <a:pt x="86678" y="165735"/>
                    <a:pt x="94298" y="151447"/>
                    <a:pt x="92393" y="143828"/>
                  </a:cubicBezTo>
                  <a:cubicBezTo>
                    <a:pt x="88583" y="122872"/>
                    <a:pt x="96203" y="100965"/>
                    <a:pt x="87630" y="80963"/>
                  </a:cubicBezTo>
                  <a:cubicBezTo>
                    <a:pt x="87630" y="80010"/>
                    <a:pt x="90488" y="77153"/>
                    <a:pt x="91440" y="75247"/>
                  </a:cubicBezTo>
                  <a:cubicBezTo>
                    <a:pt x="94298" y="69532"/>
                    <a:pt x="100965" y="91440"/>
                    <a:pt x="100965" y="74295"/>
                  </a:cubicBezTo>
                  <a:cubicBezTo>
                    <a:pt x="100965" y="68580"/>
                    <a:pt x="90488" y="65722"/>
                    <a:pt x="83820" y="70485"/>
                  </a:cubicBezTo>
                  <a:cubicBezTo>
                    <a:pt x="77153" y="75247"/>
                    <a:pt x="67628" y="82867"/>
                    <a:pt x="66675" y="89535"/>
                  </a:cubicBezTo>
                  <a:cubicBezTo>
                    <a:pt x="63818" y="120967"/>
                    <a:pt x="32385" y="138113"/>
                    <a:pt x="32385" y="170497"/>
                  </a:cubicBezTo>
                  <a:cubicBezTo>
                    <a:pt x="32385" y="186690"/>
                    <a:pt x="20003" y="203835"/>
                    <a:pt x="12383" y="222885"/>
                  </a:cubicBezTo>
                  <a:cubicBezTo>
                    <a:pt x="3810" y="205740"/>
                    <a:pt x="34290" y="180975"/>
                    <a:pt x="0" y="176213"/>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76D8F373-0A03-4ECD-9D54-F0221C0F6B8B}"/>
                </a:ext>
              </a:extLst>
            </p:cNvPr>
            <p:cNvSpPr/>
            <p:nvPr/>
          </p:nvSpPr>
          <p:spPr>
            <a:xfrm>
              <a:off x="9605018" y="4222685"/>
              <a:ext cx="124993" cy="341327"/>
            </a:xfrm>
            <a:custGeom>
              <a:avLst/>
              <a:gdLst>
                <a:gd name="connsiteX0" fmla="*/ 247650 w 247650"/>
                <a:gd name="connsiteY0" fmla="*/ 665797 h 676275"/>
                <a:gd name="connsiteX1" fmla="*/ 242888 w 247650"/>
                <a:gd name="connsiteY1" fmla="*/ 676275 h 676275"/>
                <a:gd name="connsiteX2" fmla="*/ 164783 w 247650"/>
                <a:gd name="connsiteY2" fmla="*/ 464820 h 676275"/>
                <a:gd name="connsiteX3" fmla="*/ 104775 w 247650"/>
                <a:gd name="connsiteY3" fmla="*/ 298133 h 676275"/>
                <a:gd name="connsiteX4" fmla="*/ 12383 w 247650"/>
                <a:gd name="connsiteY4" fmla="*/ 46672 h 676275"/>
                <a:gd name="connsiteX5" fmla="*/ 0 w 247650"/>
                <a:gd name="connsiteY5" fmla="*/ 0 h 676275"/>
                <a:gd name="connsiteX6" fmla="*/ 27622 w 247650"/>
                <a:gd name="connsiteY6" fmla="*/ 59055 h 676275"/>
                <a:gd name="connsiteX7" fmla="*/ 96202 w 247650"/>
                <a:gd name="connsiteY7" fmla="*/ 235267 h 676275"/>
                <a:gd name="connsiteX8" fmla="*/ 154305 w 247650"/>
                <a:gd name="connsiteY8" fmla="*/ 406717 h 676275"/>
                <a:gd name="connsiteX9" fmla="*/ 210502 w 247650"/>
                <a:gd name="connsiteY9" fmla="*/ 565785 h 676275"/>
                <a:gd name="connsiteX10" fmla="*/ 247650 w 247650"/>
                <a:gd name="connsiteY10" fmla="*/ 665797 h 67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7650" h="676275">
                  <a:moveTo>
                    <a:pt x="247650" y="665797"/>
                  </a:moveTo>
                  <a:cubicBezTo>
                    <a:pt x="245745" y="669608"/>
                    <a:pt x="244792" y="673418"/>
                    <a:pt x="242888" y="676275"/>
                  </a:cubicBezTo>
                  <a:cubicBezTo>
                    <a:pt x="209550" y="608647"/>
                    <a:pt x="189547" y="536258"/>
                    <a:pt x="164783" y="464820"/>
                  </a:cubicBezTo>
                  <a:cubicBezTo>
                    <a:pt x="145733" y="408622"/>
                    <a:pt x="124777" y="353377"/>
                    <a:pt x="104775" y="298133"/>
                  </a:cubicBezTo>
                  <a:cubicBezTo>
                    <a:pt x="74295" y="214313"/>
                    <a:pt x="42863" y="130492"/>
                    <a:pt x="12383" y="46672"/>
                  </a:cubicBezTo>
                  <a:cubicBezTo>
                    <a:pt x="7620" y="34290"/>
                    <a:pt x="5715" y="20002"/>
                    <a:pt x="0" y="0"/>
                  </a:cubicBezTo>
                  <a:cubicBezTo>
                    <a:pt x="20955" y="19050"/>
                    <a:pt x="19050" y="41910"/>
                    <a:pt x="27622" y="59055"/>
                  </a:cubicBezTo>
                  <a:cubicBezTo>
                    <a:pt x="55245" y="116205"/>
                    <a:pt x="73342" y="176213"/>
                    <a:pt x="96202" y="235267"/>
                  </a:cubicBezTo>
                  <a:cubicBezTo>
                    <a:pt x="118110" y="291465"/>
                    <a:pt x="137160" y="348615"/>
                    <a:pt x="154305" y="406717"/>
                  </a:cubicBezTo>
                  <a:cubicBezTo>
                    <a:pt x="170497" y="460058"/>
                    <a:pt x="191452" y="512445"/>
                    <a:pt x="210502" y="565785"/>
                  </a:cubicBezTo>
                  <a:cubicBezTo>
                    <a:pt x="221933" y="600075"/>
                    <a:pt x="235267" y="633413"/>
                    <a:pt x="247650" y="665797"/>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0E9BFA60-E198-4C84-A1BF-2F1305C62E28}"/>
                </a:ext>
              </a:extLst>
            </p:cNvPr>
            <p:cNvSpPr/>
            <p:nvPr/>
          </p:nvSpPr>
          <p:spPr>
            <a:xfrm>
              <a:off x="9808661" y="5572571"/>
              <a:ext cx="14422" cy="201912"/>
            </a:xfrm>
            <a:custGeom>
              <a:avLst/>
              <a:gdLst>
                <a:gd name="connsiteX0" fmla="*/ 32766 w 28575"/>
                <a:gd name="connsiteY0" fmla="*/ 54366 h 400050"/>
                <a:gd name="connsiteX1" fmla="*/ 18478 w 28575"/>
                <a:gd name="connsiteY1" fmla="*/ 140091 h 400050"/>
                <a:gd name="connsiteX2" fmla="*/ 32766 w 28575"/>
                <a:gd name="connsiteY2" fmla="*/ 234388 h 400050"/>
                <a:gd name="connsiteX3" fmla="*/ 31813 w 28575"/>
                <a:gd name="connsiteY3" fmla="*/ 253438 h 400050"/>
                <a:gd name="connsiteX4" fmla="*/ 20383 w 28575"/>
                <a:gd name="connsiteY4" fmla="*/ 320113 h 400050"/>
                <a:gd name="connsiteX5" fmla="*/ 27051 w 28575"/>
                <a:gd name="connsiteY5" fmla="*/ 389646 h 400050"/>
                <a:gd name="connsiteX6" fmla="*/ 19431 w 28575"/>
                <a:gd name="connsiteY6" fmla="*/ 408696 h 400050"/>
                <a:gd name="connsiteX7" fmla="*/ 8001 w 28575"/>
                <a:gd name="connsiteY7" fmla="*/ 389646 h 400050"/>
                <a:gd name="connsiteX8" fmla="*/ 2285 w 28575"/>
                <a:gd name="connsiteY8" fmla="*/ 210576 h 400050"/>
                <a:gd name="connsiteX9" fmla="*/ 2285 w 28575"/>
                <a:gd name="connsiteY9" fmla="*/ 109611 h 400050"/>
                <a:gd name="connsiteX10" fmla="*/ 14668 w 28575"/>
                <a:gd name="connsiteY10" fmla="*/ 12456 h 400050"/>
                <a:gd name="connsiteX11" fmla="*/ 21336 w 28575"/>
                <a:gd name="connsiteY11" fmla="*/ 73 h 400050"/>
                <a:gd name="connsiteX12" fmla="*/ 30861 w 28575"/>
                <a:gd name="connsiteY12" fmla="*/ 12456 h 400050"/>
                <a:gd name="connsiteX13" fmla="*/ 32766 w 28575"/>
                <a:gd name="connsiteY13" fmla="*/ 54366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575" h="400050">
                  <a:moveTo>
                    <a:pt x="32766" y="54366"/>
                  </a:moveTo>
                  <a:cubicBezTo>
                    <a:pt x="26098" y="78178"/>
                    <a:pt x="15621" y="108658"/>
                    <a:pt x="18478" y="140091"/>
                  </a:cubicBezTo>
                  <a:cubicBezTo>
                    <a:pt x="20383" y="171523"/>
                    <a:pt x="17526" y="204861"/>
                    <a:pt x="32766" y="234388"/>
                  </a:cubicBezTo>
                  <a:cubicBezTo>
                    <a:pt x="36576" y="241056"/>
                    <a:pt x="38481" y="249628"/>
                    <a:pt x="31813" y="253438"/>
                  </a:cubicBezTo>
                  <a:cubicBezTo>
                    <a:pt x="5143" y="271536"/>
                    <a:pt x="19431" y="298206"/>
                    <a:pt x="20383" y="320113"/>
                  </a:cubicBezTo>
                  <a:cubicBezTo>
                    <a:pt x="20383" y="342973"/>
                    <a:pt x="19431" y="366786"/>
                    <a:pt x="27051" y="389646"/>
                  </a:cubicBezTo>
                  <a:cubicBezTo>
                    <a:pt x="29908" y="397266"/>
                    <a:pt x="27051" y="408696"/>
                    <a:pt x="19431" y="408696"/>
                  </a:cubicBezTo>
                  <a:cubicBezTo>
                    <a:pt x="8001" y="409648"/>
                    <a:pt x="7048" y="397266"/>
                    <a:pt x="8001" y="389646"/>
                  </a:cubicBezTo>
                  <a:cubicBezTo>
                    <a:pt x="15621" y="329638"/>
                    <a:pt x="5143" y="270583"/>
                    <a:pt x="2285" y="210576"/>
                  </a:cubicBezTo>
                  <a:cubicBezTo>
                    <a:pt x="1333" y="177238"/>
                    <a:pt x="9906" y="142948"/>
                    <a:pt x="2285" y="109611"/>
                  </a:cubicBezTo>
                  <a:cubicBezTo>
                    <a:pt x="-6287" y="74368"/>
                    <a:pt x="11811" y="44841"/>
                    <a:pt x="14668" y="12456"/>
                  </a:cubicBezTo>
                  <a:cubicBezTo>
                    <a:pt x="14668" y="7693"/>
                    <a:pt x="15621" y="1026"/>
                    <a:pt x="21336" y="73"/>
                  </a:cubicBezTo>
                  <a:cubicBezTo>
                    <a:pt x="29908" y="-879"/>
                    <a:pt x="29908" y="7693"/>
                    <a:pt x="30861" y="12456"/>
                  </a:cubicBezTo>
                  <a:cubicBezTo>
                    <a:pt x="32766" y="23886"/>
                    <a:pt x="31813" y="36268"/>
                    <a:pt x="32766" y="54366"/>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FD86BD0F-2483-4253-81C9-40A93DECD934}"/>
                </a:ext>
              </a:extLst>
            </p:cNvPr>
            <p:cNvSpPr/>
            <p:nvPr/>
          </p:nvSpPr>
          <p:spPr>
            <a:xfrm>
              <a:off x="9714604" y="3809247"/>
              <a:ext cx="254793" cy="76919"/>
            </a:xfrm>
            <a:custGeom>
              <a:avLst/>
              <a:gdLst>
                <a:gd name="connsiteX0" fmla="*/ 503918 w 504825"/>
                <a:gd name="connsiteY0" fmla="*/ 0 h 152400"/>
                <a:gd name="connsiteX1" fmla="*/ 510585 w 504825"/>
                <a:gd name="connsiteY1" fmla="*/ 5715 h 152400"/>
                <a:gd name="connsiteX2" fmla="*/ 393428 w 504825"/>
                <a:gd name="connsiteY2" fmla="*/ 62865 h 152400"/>
                <a:gd name="connsiteX3" fmla="*/ 191498 w 504825"/>
                <a:gd name="connsiteY3" fmla="*/ 120967 h 152400"/>
                <a:gd name="connsiteX4" fmla="*/ 20048 w 504825"/>
                <a:gd name="connsiteY4" fmla="*/ 154305 h 152400"/>
                <a:gd name="connsiteX5" fmla="*/ 998 w 504825"/>
                <a:gd name="connsiteY5" fmla="*/ 148590 h 152400"/>
                <a:gd name="connsiteX6" fmla="*/ 5760 w 504825"/>
                <a:gd name="connsiteY6" fmla="*/ 135255 h 152400"/>
                <a:gd name="connsiteX7" fmla="*/ 23858 w 504825"/>
                <a:gd name="connsiteY7" fmla="*/ 134302 h 152400"/>
                <a:gd name="connsiteX8" fmla="*/ 55290 w 504825"/>
                <a:gd name="connsiteY8" fmla="*/ 137160 h 152400"/>
                <a:gd name="connsiteX9" fmla="*/ 397238 w 504825"/>
                <a:gd name="connsiteY9" fmla="*/ 50482 h 152400"/>
                <a:gd name="connsiteX10" fmla="*/ 503918 w 504825"/>
                <a:gd name="connsiteY10" fmla="*/ 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4825" h="152400">
                  <a:moveTo>
                    <a:pt x="503918" y="0"/>
                  </a:moveTo>
                  <a:cubicBezTo>
                    <a:pt x="505823" y="1905"/>
                    <a:pt x="508680" y="3810"/>
                    <a:pt x="510585" y="5715"/>
                  </a:cubicBezTo>
                  <a:cubicBezTo>
                    <a:pt x="477248" y="36195"/>
                    <a:pt x="433433" y="46672"/>
                    <a:pt x="393428" y="62865"/>
                  </a:cubicBezTo>
                  <a:cubicBezTo>
                    <a:pt x="327705" y="89535"/>
                    <a:pt x="259125" y="103822"/>
                    <a:pt x="191498" y="120967"/>
                  </a:cubicBezTo>
                  <a:cubicBezTo>
                    <a:pt x="135300" y="135255"/>
                    <a:pt x="77198" y="143827"/>
                    <a:pt x="20048" y="154305"/>
                  </a:cubicBezTo>
                  <a:cubicBezTo>
                    <a:pt x="13380" y="155257"/>
                    <a:pt x="5760" y="155257"/>
                    <a:pt x="998" y="148590"/>
                  </a:cubicBezTo>
                  <a:cubicBezTo>
                    <a:pt x="-1860" y="142875"/>
                    <a:pt x="1950" y="139065"/>
                    <a:pt x="5760" y="135255"/>
                  </a:cubicBezTo>
                  <a:cubicBezTo>
                    <a:pt x="11475" y="129540"/>
                    <a:pt x="18143" y="128588"/>
                    <a:pt x="23858" y="134302"/>
                  </a:cubicBezTo>
                  <a:cubicBezTo>
                    <a:pt x="34335" y="142875"/>
                    <a:pt x="44813" y="140017"/>
                    <a:pt x="55290" y="137160"/>
                  </a:cubicBezTo>
                  <a:cubicBezTo>
                    <a:pt x="169590" y="109538"/>
                    <a:pt x="286748" y="91440"/>
                    <a:pt x="397238" y="50482"/>
                  </a:cubicBezTo>
                  <a:cubicBezTo>
                    <a:pt x="434385" y="38100"/>
                    <a:pt x="472485" y="25717"/>
                    <a:pt x="503918" y="0"/>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6791F5DB-998C-44C5-8FDE-7F14D531EADC}"/>
                </a:ext>
              </a:extLst>
            </p:cNvPr>
            <p:cNvSpPr/>
            <p:nvPr/>
          </p:nvSpPr>
          <p:spPr>
            <a:xfrm>
              <a:off x="10690984" y="5159136"/>
              <a:ext cx="72111" cy="72111"/>
            </a:xfrm>
            <a:custGeom>
              <a:avLst/>
              <a:gdLst>
                <a:gd name="connsiteX0" fmla="*/ 150556 w 142875"/>
                <a:gd name="connsiteY0" fmla="*/ 147705 h 142875"/>
                <a:gd name="connsiteX1" fmla="*/ 87691 w 142875"/>
                <a:gd name="connsiteY1" fmla="*/ 83888 h 142875"/>
                <a:gd name="connsiteX2" fmla="*/ 47686 w 142875"/>
                <a:gd name="connsiteY2" fmla="*/ 79125 h 142875"/>
                <a:gd name="connsiteX3" fmla="*/ 36256 w 142875"/>
                <a:gd name="connsiteY3" fmla="*/ 76268 h 142875"/>
                <a:gd name="connsiteX4" fmla="*/ 1966 w 142875"/>
                <a:gd name="connsiteY4" fmla="*/ 22928 h 142875"/>
                <a:gd name="connsiteX5" fmla="*/ 7681 w 142875"/>
                <a:gd name="connsiteY5" fmla="*/ 1973 h 142875"/>
                <a:gd name="connsiteX6" fmla="*/ 26731 w 142875"/>
                <a:gd name="connsiteY6" fmla="*/ 6735 h 142875"/>
                <a:gd name="connsiteX7" fmla="*/ 136269 w 142875"/>
                <a:gd name="connsiteY7" fmla="*/ 101033 h 142875"/>
                <a:gd name="connsiteX8" fmla="*/ 150556 w 142875"/>
                <a:gd name="connsiteY8" fmla="*/ 147705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875" h="142875">
                  <a:moveTo>
                    <a:pt x="150556" y="147705"/>
                  </a:moveTo>
                  <a:cubicBezTo>
                    <a:pt x="123886" y="128655"/>
                    <a:pt x="107694" y="103890"/>
                    <a:pt x="87691" y="83888"/>
                  </a:cubicBezTo>
                  <a:cubicBezTo>
                    <a:pt x="78166" y="74363"/>
                    <a:pt x="63879" y="60075"/>
                    <a:pt x="47686" y="79125"/>
                  </a:cubicBezTo>
                  <a:cubicBezTo>
                    <a:pt x="43876" y="82935"/>
                    <a:pt x="39114" y="80078"/>
                    <a:pt x="36256" y="76268"/>
                  </a:cubicBezTo>
                  <a:cubicBezTo>
                    <a:pt x="21969" y="60075"/>
                    <a:pt x="11491" y="41978"/>
                    <a:pt x="1966" y="22928"/>
                  </a:cubicBezTo>
                  <a:cubicBezTo>
                    <a:pt x="-891" y="17213"/>
                    <a:pt x="-1844" y="7688"/>
                    <a:pt x="7681" y="1973"/>
                  </a:cubicBezTo>
                  <a:cubicBezTo>
                    <a:pt x="15301" y="-2790"/>
                    <a:pt x="21969" y="1973"/>
                    <a:pt x="26731" y="6735"/>
                  </a:cubicBezTo>
                  <a:cubicBezTo>
                    <a:pt x="58164" y="43883"/>
                    <a:pt x="99121" y="70553"/>
                    <a:pt x="136269" y="101033"/>
                  </a:cubicBezTo>
                  <a:cubicBezTo>
                    <a:pt x="145794" y="109605"/>
                    <a:pt x="144841" y="129608"/>
                    <a:pt x="150556" y="147705"/>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87234B12-7B18-4968-8B6B-90842E3F08A5}"/>
                </a:ext>
              </a:extLst>
            </p:cNvPr>
            <p:cNvSpPr/>
            <p:nvPr/>
          </p:nvSpPr>
          <p:spPr>
            <a:xfrm>
              <a:off x="9465560" y="3884082"/>
              <a:ext cx="72111" cy="153837"/>
            </a:xfrm>
            <a:custGeom>
              <a:avLst/>
              <a:gdLst>
                <a:gd name="connsiteX0" fmla="*/ 135341 w 142875"/>
                <a:gd name="connsiteY0" fmla="*/ 307023 h 304800"/>
                <a:gd name="connsiteX1" fmla="*/ 114386 w 142875"/>
                <a:gd name="connsiteY1" fmla="*/ 267018 h 304800"/>
                <a:gd name="connsiteX2" fmla="*/ 30566 w 142875"/>
                <a:gd name="connsiteY2" fmla="*/ 71755 h 304800"/>
                <a:gd name="connsiteX3" fmla="*/ 1038 w 142875"/>
                <a:gd name="connsiteY3" fmla="*/ 11747 h 304800"/>
                <a:gd name="connsiteX4" fmla="*/ 1991 w 142875"/>
                <a:gd name="connsiteY4" fmla="*/ 2222 h 304800"/>
                <a:gd name="connsiteX5" fmla="*/ 12468 w 142875"/>
                <a:gd name="connsiteY5" fmla="*/ 5080 h 304800"/>
                <a:gd name="connsiteX6" fmla="*/ 34376 w 142875"/>
                <a:gd name="connsiteY6" fmla="*/ 40322 h 304800"/>
                <a:gd name="connsiteX7" fmla="*/ 125816 w 142875"/>
                <a:gd name="connsiteY7" fmla="*/ 244158 h 304800"/>
                <a:gd name="connsiteX8" fmla="*/ 140103 w 142875"/>
                <a:gd name="connsiteY8" fmla="*/ 266065 h 304800"/>
                <a:gd name="connsiteX9" fmla="*/ 135341 w 142875"/>
                <a:gd name="connsiteY9" fmla="*/ 307023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2875" h="304800">
                  <a:moveTo>
                    <a:pt x="135341" y="307023"/>
                  </a:moveTo>
                  <a:cubicBezTo>
                    <a:pt x="122958" y="294640"/>
                    <a:pt x="118196" y="281305"/>
                    <a:pt x="114386" y="267018"/>
                  </a:cubicBezTo>
                  <a:cubicBezTo>
                    <a:pt x="93431" y="199390"/>
                    <a:pt x="65808" y="133668"/>
                    <a:pt x="30566" y="71755"/>
                  </a:cubicBezTo>
                  <a:cubicBezTo>
                    <a:pt x="19136" y="52705"/>
                    <a:pt x="18183" y="27940"/>
                    <a:pt x="1038" y="11747"/>
                  </a:cubicBezTo>
                  <a:cubicBezTo>
                    <a:pt x="-867" y="9843"/>
                    <a:pt x="86" y="4128"/>
                    <a:pt x="1991" y="2222"/>
                  </a:cubicBezTo>
                  <a:cubicBezTo>
                    <a:pt x="5801" y="-2540"/>
                    <a:pt x="9611" y="1270"/>
                    <a:pt x="12468" y="5080"/>
                  </a:cubicBezTo>
                  <a:cubicBezTo>
                    <a:pt x="21041" y="16510"/>
                    <a:pt x="28661" y="26987"/>
                    <a:pt x="34376" y="40322"/>
                  </a:cubicBezTo>
                  <a:cubicBezTo>
                    <a:pt x="63903" y="108903"/>
                    <a:pt x="95336" y="176530"/>
                    <a:pt x="125816" y="244158"/>
                  </a:cubicBezTo>
                  <a:cubicBezTo>
                    <a:pt x="129626" y="252730"/>
                    <a:pt x="133436" y="259398"/>
                    <a:pt x="140103" y="266065"/>
                  </a:cubicBezTo>
                  <a:cubicBezTo>
                    <a:pt x="154391" y="280353"/>
                    <a:pt x="154391" y="293687"/>
                    <a:pt x="135341" y="307023"/>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4B232A00-FE1B-4B7C-AC88-934EBAAB172E}"/>
                </a:ext>
              </a:extLst>
            </p:cNvPr>
            <p:cNvSpPr/>
            <p:nvPr/>
          </p:nvSpPr>
          <p:spPr>
            <a:xfrm>
              <a:off x="10673923" y="5252411"/>
              <a:ext cx="38459" cy="38459"/>
            </a:xfrm>
            <a:custGeom>
              <a:avLst/>
              <a:gdLst>
                <a:gd name="connsiteX0" fmla="*/ 75774 w 76200"/>
                <a:gd name="connsiteY0" fmla="*/ 45765 h 76200"/>
                <a:gd name="connsiteX1" fmla="*/ 45294 w 76200"/>
                <a:gd name="connsiteY1" fmla="*/ 77198 h 76200"/>
                <a:gd name="connsiteX2" fmla="*/ 526 w 76200"/>
                <a:gd name="connsiteY2" fmla="*/ 28620 h 76200"/>
                <a:gd name="connsiteX3" fmla="*/ 34816 w 76200"/>
                <a:gd name="connsiteY3" fmla="*/ 45 h 76200"/>
                <a:gd name="connsiteX4" fmla="*/ 75774 w 76200"/>
                <a:gd name="connsiteY4" fmla="*/ 45765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5774" y="45765"/>
                  </a:moveTo>
                  <a:cubicBezTo>
                    <a:pt x="81489" y="67673"/>
                    <a:pt x="67201" y="75293"/>
                    <a:pt x="45294" y="77198"/>
                  </a:cubicBezTo>
                  <a:cubicBezTo>
                    <a:pt x="24339" y="78150"/>
                    <a:pt x="-4236" y="49575"/>
                    <a:pt x="526" y="28620"/>
                  </a:cubicBezTo>
                  <a:cubicBezTo>
                    <a:pt x="4336" y="13380"/>
                    <a:pt x="13861" y="-907"/>
                    <a:pt x="34816" y="45"/>
                  </a:cubicBezTo>
                  <a:cubicBezTo>
                    <a:pt x="63391" y="998"/>
                    <a:pt x="75774" y="13380"/>
                    <a:pt x="75774" y="45765"/>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B0B5B83D-814A-408C-828E-D4788FA38EE9}"/>
                </a:ext>
              </a:extLst>
            </p:cNvPr>
            <p:cNvSpPr/>
            <p:nvPr/>
          </p:nvSpPr>
          <p:spPr>
            <a:xfrm>
              <a:off x="9751886" y="4547568"/>
              <a:ext cx="67304" cy="52882"/>
            </a:xfrm>
            <a:custGeom>
              <a:avLst/>
              <a:gdLst>
                <a:gd name="connsiteX0" fmla="*/ 135729 w 133350"/>
                <a:gd name="connsiteY0" fmla="*/ 16388 h 104775"/>
                <a:gd name="connsiteX1" fmla="*/ 78579 w 133350"/>
                <a:gd name="connsiteY1" fmla="*/ 47821 h 104775"/>
                <a:gd name="connsiteX2" fmla="*/ 25239 w 133350"/>
                <a:gd name="connsiteY2" fmla="*/ 100208 h 104775"/>
                <a:gd name="connsiteX3" fmla="*/ 8094 w 133350"/>
                <a:gd name="connsiteY3" fmla="*/ 106876 h 104775"/>
                <a:gd name="connsiteX4" fmla="*/ 6189 w 133350"/>
                <a:gd name="connsiteY4" fmla="*/ 79253 h 104775"/>
                <a:gd name="connsiteX5" fmla="*/ 53814 w 133350"/>
                <a:gd name="connsiteY5" fmla="*/ 50678 h 104775"/>
                <a:gd name="connsiteX6" fmla="*/ 58577 w 133350"/>
                <a:gd name="connsiteY6" fmla="*/ 39248 h 104775"/>
                <a:gd name="connsiteX7" fmla="*/ 135729 w 133350"/>
                <a:gd name="connsiteY7" fmla="*/ 16388 h 104775"/>
                <a:gd name="connsiteX8" fmla="*/ 135729 w 133350"/>
                <a:gd name="connsiteY8" fmla="*/ 16388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50" h="104775">
                  <a:moveTo>
                    <a:pt x="135729" y="16388"/>
                  </a:moveTo>
                  <a:cubicBezTo>
                    <a:pt x="110964" y="16388"/>
                    <a:pt x="93819" y="28771"/>
                    <a:pt x="78579" y="47821"/>
                  </a:cubicBezTo>
                  <a:cubicBezTo>
                    <a:pt x="62386" y="66871"/>
                    <a:pt x="43336" y="84016"/>
                    <a:pt x="25239" y="100208"/>
                  </a:cubicBezTo>
                  <a:cubicBezTo>
                    <a:pt x="21429" y="104018"/>
                    <a:pt x="17619" y="118306"/>
                    <a:pt x="8094" y="106876"/>
                  </a:cubicBezTo>
                  <a:cubicBezTo>
                    <a:pt x="1427" y="98303"/>
                    <a:pt x="-5241" y="85921"/>
                    <a:pt x="6189" y="79253"/>
                  </a:cubicBezTo>
                  <a:cubicBezTo>
                    <a:pt x="22381" y="70681"/>
                    <a:pt x="32859" y="49726"/>
                    <a:pt x="53814" y="50678"/>
                  </a:cubicBezTo>
                  <a:cubicBezTo>
                    <a:pt x="64292" y="50678"/>
                    <a:pt x="58577" y="43058"/>
                    <a:pt x="58577" y="39248"/>
                  </a:cubicBezTo>
                  <a:cubicBezTo>
                    <a:pt x="68102" y="-2662"/>
                    <a:pt x="99534" y="-12187"/>
                    <a:pt x="135729" y="16388"/>
                  </a:cubicBezTo>
                  <a:lnTo>
                    <a:pt x="135729" y="16388"/>
                  </a:ln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63A8F8A9-30D4-4133-A629-982BF4307B63}"/>
                </a:ext>
              </a:extLst>
            </p:cNvPr>
            <p:cNvSpPr/>
            <p:nvPr/>
          </p:nvSpPr>
          <p:spPr>
            <a:xfrm>
              <a:off x="9722259" y="4905798"/>
              <a:ext cx="52882" cy="48074"/>
            </a:xfrm>
            <a:custGeom>
              <a:avLst/>
              <a:gdLst>
                <a:gd name="connsiteX0" fmla="*/ 67747 w 104775"/>
                <a:gd name="connsiteY0" fmla="*/ 4805 h 95250"/>
                <a:gd name="connsiteX1" fmla="*/ 86797 w 104775"/>
                <a:gd name="connsiteY1" fmla="*/ 16235 h 95250"/>
                <a:gd name="connsiteX2" fmla="*/ 109657 w 104775"/>
                <a:gd name="connsiteY2" fmla="*/ 37190 h 95250"/>
                <a:gd name="connsiteX3" fmla="*/ 70604 w 104775"/>
                <a:gd name="connsiteY3" fmla="*/ 57192 h 95250"/>
                <a:gd name="connsiteX4" fmla="*/ 74414 w 104775"/>
                <a:gd name="connsiteY4" fmla="*/ 38142 h 95250"/>
                <a:gd name="connsiteX5" fmla="*/ 59174 w 104775"/>
                <a:gd name="connsiteY5" fmla="*/ 61955 h 95250"/>
                <a:gd name="connsiteX6" fmla="*/ 53459 w 104775"/>
                <a:gd name="connsiteY6" fmla="*/ 75290 h 95250"/>
                <a:gd name="connsiteX7" fmla="*/ 9644 w 104775"/>
                <a:gd name="connsiteY7" fmla="*/ 94340 h 95250"/>
                <a:gd name="connsiteX8" fmla="*/ 1072 w 104775"/>
                <a:gd name="connsiteY8" fmla="*/ 82910 h 95250"/>
                <a:gd name="connsiteX9" fmla="*/ 55364 w 104775"/>
                <a:gd name="connsiteY9" fmla="*/ 30522 h 95250"/>
                <a:gd name="connsiteX10" fmla="*/ 19169 w 104775"/>
                <a:gd name="connsiteY10" fmla="*/ 17187 h 95250"/>
                <a:gd name="connsiteX11" fmla="*/ 67747 w 104775"/>
                <a:gd name="connsiteY11" fmla="*/ 4805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4775" h="95250">
                  <a:moveTo>
                    <a:pt x="67747" y="4805"/>
                  </a:moveTo>
                  <a:cubicBezTo>
                    <a:pt x="73461" y="9567"/>
                    <a:pt x="70604" y="22902"/>
                    <a:pt x="86797" y="16235"/>
                  </a:cubicBezTo>
                  <a:cubicBezTo>
                    <a:pt x="100132" y="10520"/>
                    <a:pt x="98227" y="34332"/>
                    <a:pt x="109657" y="37190"/>
                  </a:cubicBezTo>
                  <a:cubicBezTo>
                    <a:pt x="90607" y="31475"/>
                    <a:pt x="86797" y="56240"/>
                    <a:pt x="70604" y="57192"/>
                  </a:cubicBezTo>
                  <a:cubicBezTo>
                    <a:pt x="64889" y="49572"/>
                    <a:pt x="80129" y="47667"/>
                    <a:pt x="74414" y="38142"/>
                  </a:cubicBezTo>
                  <a:cubicBezTo>
                    <a:pt x="64889" y="42905"/>
                    <a:pt x="43934" y="39095"/>
                    <a:pt x="59174" y="61955"/>
                  </a:cubicBezTo>
                  <a:cubicBezTo>
                    <a:pt x="62032" y="65765"/>
                    <a:pt x="58222" y="73385"/>
                    <a:pt x="53459" y="75290"/>
                  </a:cubicBezTo>
                  <a:cubicBezTo>
                    <a:pt x="38219" y="81005"/>
                    <a:pt x="23932" y="86720"/>
                    <a:pt x="9644" y="94340"/>
                  </a:cubicBezTo>
                  <a:cubicBezTo>
                    <a:pt x="1072" y="99102"/>
                    <a:pt x="-1786" y="90530"/>
                    <a:pt x="1072" y="82910"/>
                  </a:cubicBezTo>
                  <a:cubicBezTo>
                    <a:pt x="3929" y="74337"/>
                    <a:pt x="45839" y="34332"/>
                    <a:pt x="55364" y="30522"/>
                  </a:cubicBezTo>
                  <a:cubicBezTo>
                    <a:pt x="48697" y="12425"/>
                    <a:pt x="29647" y="29570"/>
                    <a:pt x="19169" y="17187"/>
                  </a:cubicBezTo>
                  <a:cubicBezTo>
                    <a:pt x="37267" y="15282"/>
                    <a:pt x="46792" y="-10435"/>
                    <a:pt x="67747" y="4805"/>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E79FC219-BDE8-4D34-BB86-14BF354C1D36}"/>
                </a:ext>
              </a:extLst>
            </p:cNvPr>
            <p:cNvSpPr/>
            <p:nvPr/>
          </p:nvSpPr>
          <p:spPr>
            <a:xfrm>
              <a:off x="9185811" y="5304835"/>
              <a:ext cx="86534" cy="91341"/>
            </a:xfrm>
            <a:custGeom>
              <a:avLst/>
              <a:gdLst>
                <a:gd name="connsiteX0" fmla="*/ 18098 w 171450"/>
                <a:gd name="connsiteY0" fmla="*/ 34290 h 180975"/>
                <a:gd name="connsiteX1" fmla="*/ 50483 w 171450"/>
                <a:gd name="connsiteY1" fmla="*/ 28575 h 180975"/>
                <a:gd name="connsiteX2" fmla="*/ 86678 w 171450"/>
                <a:gd name="connsiteY2" fmla="*/ 24765 h 180975"/>
                <a:gd name="connsiteX3" fmla="*/ 174308 w 171450"/>
                <a:gd name="connsiteY3" fmla="*/ 0 h 180975"/>
                <a:gd name="connsiteX4" fmla="*/ 0 w 171450"/>
                <a:gd name="connsiteY4" fmla="*/ 189547 h 180975"/>
                <a:gd name="connsiteX5" fmla="*/ 64770 w 171450"/>
                <a:gd name="connsiteY5" fmla="*/ 110490 h 180975"/>
                <a:gd name="connsiteX6" fmla="*/ 120968 w 171450"/>
                <a:gd name="connsiteY6" fmla="*/ 49530 h 180975"/>
                <a:gd name="connsiteX7" fmla="*/ 125730 w 171450"/>
                <a:gd name="connsiteY7" fmla="*/ 36195 h 180975"/>
                <a:gd name="connsiteX8" fmla="*/ 111443 w 171450"/>
                <a:gd name="connsiteY8" fmla="*/ 33338 h 180975"/>
                <a:gd name="connsiteX9" fmla="*/ 18098 w 171450"/>
                <a:gd name="connsiteY9" fmla="*/ 34290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1450" h="180975">
                  <a:moveTo>
                    <a:pt x="18098" y="34290"/>
                  </a:moveTo>
                  <a:cubicBezTo>
                    <a:pt x="28575" y="30480"/>
                    <a:pt x="40958" y="39053"/>
                    <a:pt x="50483" y="28575"/>
                  </a:cubicBezTo>
                  <a:cubicBezTo>
                    <a:pt x="61913" y="25718"/>
                    <a:pt x="74295" y="25718"/>
                    <a:pt x="86678" y="24765"/>
                  </a:cubicBezTo>
                  <a:cubicBezTo>
                    <a:pt x="117158" y="21908"/>
                    <a:pt x="149543" y="24765"/>
                    <a:pt x="174308" y="0"/>
                  </a:cubicBezTo>
                  <a:cubicBezTo>
                    <a:pt x="122873" y="70485"/>
                    <a:pt x="59055" y="127635"/>
                    <a:pt x="0" y="189547"/>
                  </a:cubicBezTo>
                  <a:cubicBezTo>
                    <a:pt x="17145" y="160020"/>
                    <a:pt x="40958" y="134303"/>
                    <a:pt x="64770" y="110490"/>
                  </a:cubicBezTo>
                  <a:cubicBezTo>
                    <a:pt x="84773" y="91440"/>
                    <a:pt x="99060" y="66675"/>
                    <a:pt x="120968" y="49530"/>
                  </a:cubicBezTo>
                  <a:cubicBezTo>
                    <a:pt x="124778" y="46672"/>
                    <a:pt x="128588" y="41910"/>
                    <a:pt x="125730" y="36195"/>
                  </a:cubicBezTo>
                  <a:cubicBezTo>
                    <a:pt x="121920" y="30480"/>
                    <a:pt x="116205" y="33338"/>
                    <a:pt x="111443" y="33338"/>
                  </a:cubicBezTo>
                  <a:cubicBezTo>
                    <a:pt x="79058" y="31433"/>
                    <a:pt x="48578" y="46672"/>
                    <a:pt x="18098" y="34290"/>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11486C8B-569F-4EA7-BF1E-2B38A63D1E90}"/>
                </a:ext>
              </a:extLst>
            </p:cNvPr>
            <p:cNvSpPr/>
            <p:nvPr/>
          </p:nvSpPr>
          <p:spPr>
            <a:xfrm>
              <a:off x="10779559" y="4409512"/>
              <a:ext cx="115378" cy="62496"/>
            </a:xfrm>
            <a:custGeom>
              <a:avLst/>
              <a:gdLst>
                <a:gd name="connsiteX0" fmla="*/ 778 w 228600"/>
                <a:gd name="connsiteY0" fmla="*/ 102277 h 123825"/>
                <a:gd name="connsiteX1" fmla="*/ 159845 w 228600"/>
                <a:gd name="connsiteY1" fmla="*/ 106087 h 123825"/>
                <a:gd name="connsiteX2" fmla="*/ 219853 w 228600"/>
                <a:gd name="connsiteY2" fmla="*/ 18457 h 123825"/>
                <a:gd name="connsiteX3" fmla="*/ 207470 w 228600"/>
                <a:gd name="connsiteY3" fmla="*/ 7027 h 123825"/>
                <a:gd name="connsiteX4" fmla="*/ 161750 w 228600"/>
                <a:gd name="connsiteY4" fmla="*/ 2264 h 123825"/>
                <a:gd name="connsiteX5" fmla="*/ 203660 w 228600"/>
                <a:gd name="connsiteY5" fmla="*/ 359 h 123825"/>
                <a:gd name="connsiteX6" fmla="*/ 231283 w 228600"/>
                <a:gd name="connsiteY6" fmla="*/ 16552 h 123825"/>
                <a:gd name="connsiteX7" fmla="*/ 169370 w 228600"/>
                <a:gd name="connsiteY7" fmla="*/ 115612 h 123825"/>
                <a:gd name="connsiteX8" fmla="*/ 115078 w 228600"/>
                <a:gd name="connsiteY8" fmla="*/ 127042 h 123825"/>
                <a:gd name="connsiteX9" fmla="*/ 3635 w 228600"/>
                <a:gd name="connsiteY9" fmla="*/ 108944 h 123825"/>
                <a:gd name="connsiteX10" fmla="*/ 778 w 228600"/>
                <a:gd name="connsiteY10" fmla="*/ 102277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8600" h="123825">
                  <a:moveTo>
                    <a:pt x="778" y="102277"/>
                  </a:moveTo>
                  <a:cubicBezTo>
                    <a:pt x="54118" y="97514"/>
                    <a:pt x="105553" y="125137"/>
                    <a:pt x="159845" y="106087"/>
                  </a:cubicBezTo>
                  <a:cubicBezTo>
                    <a:pt x="187468" y="96562"/>
                    <a:pt x="221758" y="48937"/>
                    <a:pt x="219853" y="18457"/>
                  </a:cubicBezTo>
                  <a:cubicBezTo>
                    <a:pt x="219853" y="7979"/>
                    <a:pt x="215090" y="7979"/>
                    <a:pt x="207470" y="7027"/>
                  </a:cubicBezTo>
                  <a:cubicBezTo>
                    <a:pt x="192230" y="6074"/>
                    <a:pt x="176038" y="10837"/>
                    <a:pt x="161750" y="2264"/>
                  </a:cubicBezTo>
                  <a:cubicBezTo>
                    <a:pt x="176038" y="2264"/>
                    <a:pt x="189373" y="2264"/>
                    <a:pt x="203660" y="359"/>
                  </a:cubicBezTo>
                  <a:cubicBezTo>
                    <a:pt x="217948" y="-1546"/>
                    <a:pt x="226520" y="4169"/>
                    <a:pt x="231283" y="16552"/>
                  </a:cubicBezTo>
                  <a:cubicBezTo>
                    <a:pt x="229378" y="61319"/>
                    <a:pt x="201755" y="91799"/>
                    <a:pt x="169370" y="115612"/>
                  </a:cubicBezTo>
                  <a:cubicBezTo>
                    <a:pt x="156035" y="126089"/>
                    <a:pt x="133175" y="128947"/>
                    <a:pt x="115078" y="127042"/>
                  </a:cubicBezTo>
                  <a:cubicBezTo>
                    <a:pt x="77930" y="123232"/>
                    <a:pt x="41735" y="111802"/>
                    <a:pt x="3635" y="108944"/>
                  </a:cubicBezTo>
                  <a:cubicBezTo>
                    <a:pt x="-1127" y="109897"/>
                    <a:pt x="-175" y="105134"/>
                    <a:pt x="778" y="102277"/>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AC4B1CA0-16A5-4BDB-8FFE-6CE9A29C9873}"/>
                </a:ext>
              </a:extLst>
            </p:cNvPr>
            <p:cNvSpPr/>
            <p:nvPr/>
          </p:nvSpPr>
          <p:spPr>
            <a:xfrm>
              <a:off x="11303961" y="4252040"/>
              <a:ext cx="81726" cy="38459"/>
            </a:xfrm>
            <a:custGeom>
              <a:avLst/>
              <a:gdLst>
                <a:gd name="connsiteX0" fmla="*/ 0 w 161925"/>
                <a:gd name="connsiteY0" fmla="*/ 78997 h 76200"/>
                <a:gd name="connsiteX1" fmla="*/ 107632 w 161925"/>
                <a:gd name="connsiteY1" fmla="*/ 23752 h 76200"/>
                <a:gd name="connsiteX2" fmla="*/ 127635 w 161925"/>
                <a:gd name="connsiteY2" fmla="*/ 14227 h 76200"/>
                <a:gd name="connsiteX3" fmla="*/ 142875 w 161925"/>
                <a:gd name="connsiteY3" fmla="*/ 3750 h 76200"/>
                <a:gd name="connsiteX4" fmla="*/ 169545 w 161925"/>
                <a:gd name="connsiteY4" fmla="*/ 5655 h 76200"/>
                <a:gd name="connsiteX5" fmla="*/ 154305 w 161925"/>
                <a:gd name="connsiteY5" fmla="*/ 29467 h 76200"/>
                <a:gd name="connsiteX6" fmla="*/ 129540 w 161925"/>
                <a:gd name="connsiteY6" fmla="*/ 49470 h 76200"/>
                <a:gd name="connsiteX7" fmla="*/ 122872 w 161925"/>
                <a:gd name="connsiteY7" fmla="*/ 51375 h 76200"/>
                <a:gd name="connsiteX8" fmla="*/ 64770 w 161925"/>
                <a:gd name="connsiteY8" fmla="*/ 57090 h 76200"/>
                <a:gd name="connsiteX9" fmla="*/ 0 w 161925"/>
                <a:gd name="connsiteY9" fmla="*/ 78997 h 76200"/>
                <a:gd name="connsiteX10" fmla="*/ 0 w 161925"/>
                <a:gd name="connsiteY10" fmla="*/ 78997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1925" h="76200">
                  <a:moveTo>
                    <a:pt x="0" y="78997"/>
                  </a:moveTo>
                  <a:cubicBezTo>
                    <a:pt x="33338" y="54233"/>
                    <a:pt x="66675" y="31372"/>
                    <a:pt x="107632" y="23752"/>
                  </a:cubicBezTo>
                  <a:cubicBezTo>
                    <a:pt x="115252" y="21847"/>
                    <a:pt x="122872" y="20895"/>
                    <a:pt x="127635" y="14227"/>
                  </a:cubicBezTo>
                  <a:cubicBezTo>
                    <a:pt x="131445" y="9465"/>
                    <a:pt x="136207" y="5655"/>
                    <a:pt x="142875" y="3750"/>
                  </a:cubicBezTo>
                  <a:cubicBezTo>
                    <a:pt x="152400" y="892"/>
                    <a:pt x="164782" y="-3870"/>
                    <a:pt x="169545" y="5655"/>
                  </a:cubicBezTo>
                  <a:cubicBezTo>
                    <a:pt x="175260" y="16133"/>
                    <a:pt x="161925" y="23752"/>
                    <a:pt x="154305" y="29467"/>
                  </a:cubicBezTo>
                  <a:cubicBezTo>
                    <a:pt x="145732" y="36135"/>
                    <a:pt x="128588" y="31372"/>
                    <a:pt x="129540" y="49470"/>
                  </a:cubicBezTo>
                  <a:cubicBezTo>
                    <a:pt x="129540" y="50422"/>
                    <a:pt x="123825" y="51375"/>
                    <a:pt x="122872" y="51375"/>
                  </a:cubicBezTo>
                  <a:cubicBezTo>
                    <a:pt x="100965" y="26610"/>
                    <a:pt x="83820" y="55185"/>
                    <a:pt x="64770" y="57090"/>
                  </a:cubicBezTo>
                  <a:cubicBezTo>
                    <a:pt x="42863" y="58995"/>
                    <a:pt x="21907" y="70425"/>
                    <a:pt x="0" y="78997"/>
                  </a:cubicBezTo>
                  <a:cubicBezTo>
                    <a:pt x="0" y="78045"/>
                    <a:pt x="0" y="78997"/>
                    <a:pt x="0" y="78997"/>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495C8FED-E7F0-48F7-82F4-5085313A3310}"/>
                </a:ext>
              </a:extLst>
            </p:cNvPr>
            <p:cNvSpPr/>
            <p:nvPr/>
          </p:nvSpPr>
          <p:spPr>
            <a:xfrm>
              <a:off x="10559291" y="6152002"/>
              <a:ext cx="86534" cy="28845"/>
            </a:xfrm>
            <a:custGeom>
              <a:avLst/>
              <a:gdLst>
                <a:gd name="connsiteX0" fmla="*/ 173355 w 171450"/>
                <a:gd name="connsiteY0" fmla="*/ 60763 h 57150"/>
                <a:gd name="connsiteX1" fmla="*/ 127635 w 171450"/>
                <a:gd name="connsiteY1" fmla="*/ 57906 h 57150"/>
                <a:gd name="connsiteX2" fmla="*/ 48578 w 171450"/>
                <a:gd name="connsiteY2" fmla="*/ 39808 h 57150"/>
                <a:gd name="connsiteX3" fmla="*/ 0 w 171450"/>
                <a:gd name="connsiteY3" fmla="*/ 24569 h 57150"/>
                <a:gd name="connsiteX4" fmla="*/ 24765 w 171450"/>
                <a:gd name="connsiteY4" fmla="*/ 14091 h 57150"/>
                <a:gd name="connsiteX5" fmla="*/ 19050 w 171450"/>
                <a:gd name="connsiteY5" fmla="*/ 1708 h 57150"/>
                <a:gd name="connsiteX6" fmla="*/ 40958 w 171450"/>
                <a:gd name="connsiteY6" fmla="*/ 19806 h 57150"/>
                <a:gd name="connsiteX7" fmla="*/ 63818 w 171450"/>
                <a:gd name="connsiteY7" fmla="*/ 32188 h 57150"/>
                <a:gd name="connsiteX8" fmla="*/ 104775 w 171450"/>
                <a:gd name="connsiteY8" fmla="*/ 15996 h 57150"/>
                <a:gd name="connsiteX9" fmla="*/ 119063 w 171450"/>
                <a:gd name="connsiteY9" fmla="*/ 24569 h 57150"/>
                <a:gd name="connsiteX10" fmla="*/ 120015 w 171450"/>
                <a:gd name="connsiteY10" fmla="*/ 39808 h 57150"/>
                <a:gd name="connsiteX11" fmla="*/ 152400 w 171450"/>
                <a:gd name="connsiteY11" fmla="*/ 52191 h 57150"/>
                <a:gd name="connsiteX12" fmla="*/ 173355 w 171450"/>
                <a:gd name="connsiteY12" fmla="*/ 60763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1450" h="57150">
                  <a:moveTo>
                    <a:pt x="173355" y="60763"/>
                  </a:moveTo>
                  <a:cubicBezTo>
                    <a:pt x="158115" y="66478"/>
                    <a:pt x="141923" y="63621"/>
                    <a:pt x="127635" y="57906"/>
                  </a:cubicBezTo>
                  <a:cubicBezTo>
                    <a:pt x="101918" y="47428"/>
                    <a:pt x="75248" y="42666"/>
                    <a:pt x="48578" y="39808"/>
                  </a:cubicBezTo>
                  <a:cubicBezTo>
                    <a:pt x="31433" y="37903"/>
                    <a:pt x="15240" y="33141"/>
                    <a:pt x="0" y="24569"/>
                  </a:cubicBezTo>
                  <a:cubicBezTo>
                    <a:pt x="9525" y="23616"/>
                    <a:pt x="20003" y="24569"/>
                    <a:pt x="24765" y="14091"/>
                  </a:cubicBezTo>
                  <a:cubicBezTo>
                    <a:pt x="27623" y="7424"/>
                    <a:pt x="-952" y="12186"/>
                    <a:pt x="19050" y="1708"/>
                  </a:cubicBezTo>
                  <a:cubicBezTo>
                    <a:pt x="32385" y="-4959"/>
                    <a:pt x="36195" y="9328"/>
                    <a:pt x="40958" y="19806"/>
                  </a:cubicBezTo>
                  <a:cubicBezTo>
                    <a:pt x="45720" y="29331"/>
                    <a:pt x="49530" y="32188"/>
                    <a:pt x="63818" y="32188"/>
                  </a:cubicBezTo>
                  <a:cubicBezTo>
                    <a:pt x="82868" y="32188"/>
                    <a:pt x="94298" y="34094"/>
                    <a:pt x="104775" y="15996"/>
                  </a:cubicBezTo>
                  <a:cubicBezTo>
                    <a:pt x="106680" y="11233"/>
                    <a:pt x="120015" y="15044"/>
                    <a:pt x="119063" y="24569"/>
                  </a:cubicBezTo>
                  <a:cubicBezTo>
                    <a:pt x="119063" y="30283"/>
                    <a:pt x="110490" y="39808"/>
                    <a:pt x="120015" y="39808"/>
                  </a:cubicBezTo>
                  <a:cubicBezTo>
                    <a:pt x="133350" y="39808"/>
                    <a:pt x="138113" y="55049"/>
                    <a:pt x="152400" y="52191"/>
                  </a:cubicBezTo>
                  <a:cubicBezTo>
                    <a:pt x="159068" y="49333"/>
                    <a:pt x="172403" y="44571"/>
                    <a:pt x="173355" y="60763"/>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8C027BBE-644C-44CA-8EE8-2C2A5FEC2FD6}"/>
                </a:ext>
              </a:extLst>
            </p:cNvPr>
            <p:cNvSpPr/>
            <p:nvPr/>
          </p:nvSpPr>
          <p:spPr>
            <a:xfrm>
              <a:off x="10285268" y="6598013"/>
              <a:ext cx="28845" cy="28845"/>
            </a:xfrm>
            <a:custGeom>
              <a:avLst/>
              <a:gdLst>
                <a:gd name="connsiteX0" fmla="*/ 58103 w 57150"/>
                <a:gd name="connsiteY0" fmla="*/ 39088 h 57150"/>
                <a:gd name="connsiteX1" fmla="*/ 34290 w 57150"/>
                <a:gd name="connsiteY1" fmla="*/ 61948 h 57150"/>
                <a:gd name="connsiteX2" fmla="*/ 0 w 57150"/>
                <a:gd name="connsiteY2" fmla="*/ 27658 h 57150"/>
                <a:gd name="connsiteX3" fmla="*/ 23813 w 57150"/>
                <a:gd name="connsiteY3" fmla="*/ 36 h 57150"/>
                <a:gd name="connsiteX4" fmla="*/ 58103 w 57150"/>
                <a:gd name="connsiteY4" fmla="*/ 390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8103" y="39088"/>
                  </a:moveTo>
                  <a:cubicBezTo>
                    <a:pt x="57150" y="50518"/>
                    <a:pt x="48578" y="60043"/>
                    <a:pt x="34290" y="61948"/>
                  </a:cubicBezTo>
                  <a:cubicBezTo>
                    <a:pt x="18098" y="63853"/>
                    <a:pt x="0" y="44803"/>
                    <a:pt x="0" y="27658"/>
                  </a:cubicBezTo>
                  <a:cubicBezTo>
                    <a:pt x="0" y="11466"/>
                    <a:pt x="6668" y="988"/>
                    <a:pt x="23813" y="36"/>
                  </a:cubicBezTo>
                  <a:cubicBezTo>
                    <a:pt x="40958" y="-917"/>
                    <a:pt x="57150" y="17181"/>
                    <a:pt x="58103" y="3908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54983CDB-FFE0-43D8-856A-5088BD6E2E93}"/>
                </a:ext>
              </a:extLst>
            </p:cNvPr>
            <p:cNvSpPr/>
            <p:nvPr/>
          </p:nvSpPr>
          <p:spPr>
            <a:xfrm>
              <a:off x="10972729" y="4826767"/>
              <a:ext cx="86534" cy="9615"/>
            </a:xfrm>
            <a:custGeom>
              <a:avLst/>
              <a:gdLst>
                <a:gd name="connsiteX0" fmla="*/ 0 w 171450"/>
                <a:gd name="connsiteY0" fmla="*/ 6132 h 19050"/>
                <a:gd name="connsiteX1" fmla="*/ 67628 w 171450"/>
                <a:gd name="connsiteY1" fmla="*/ 11847 h 19050"/>
                <a:gd name="connsiteX2" fmla="*/ 150495 w 171450"/>
                <a:gd name="connsiteY2" fmla="*/ 417 h 19050"/>
                <a:gd name="connsiteX3" fmla="*/ 170498 w 171450"/>
                <a:gd name="connsiteY3" fmla="*/ 8037 h 19050"/>
                <a:gd name="connsiteX4" fmla="*/ 167640 w 171450"/>
                <a:gd name="connsiteY4" fmla="*/ 22324 h 19050"/>
                <a:gd name="connsiteX5" fmla="*/ 148590 w 171450"/>
                <a:gd name="connsiteY5" fmla="*/ 20419 h 19050"/>
                <a:gd name="connsiteX6" fmla="*/ 119063 w 171450"/>
                <a:gd name="connsiteY6" fmla="*/ 18514 h 19050"/>
                <a:gd name="connsiteX7" fmla="*/ 14288 w 171450"/>
                <a:gd name="connsiteY7" fmla="*/ 19467 h 19050"/>
                <a:gd name="connsiteX8" fmla="*/ 0 w 171450"/>
                <a:gd name="connsiteY8" fmla="*/ 6132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450" h="19050">
                  <a:moveTo>
                    <a:pt x="0" y="6132"/>
                  </a:moveTo>
                  <a:cubicBezTo>
                    <a:pt x="23813" y="1369"/>
                    <a:pt x="44768" y="11847"/>
                    <a:pt x="67628" y="11847"/>
                  </a:cubicBezTo>
                  <a:cubicBezTo>
                    <a:pt x="96203" y="10894"/>
                    <a:pt x="122873" y="4227"/>
                    <a:pt x="150495" y="417"/>
                  </a:cubicBezTo>
                  <a:cubicBezTo>
                    <a:pt x="159068" y="-536"/>
                    <a:pt x="165735" y="-536"/>
                    <a:pt x="170498" y="8037"/>
                  </a:cubicBezTo>
                  <a:cubicBezTo>
                    <a:pt x="173355" y="13752"/>
                    <a:pt x="171450" y="18514"/>
                    <a:pt x="167640" y="22324"/>
                  </a:cubicBezTo>
                  <a:cubicBezTo>
                    <a:pt x="160973" y="28039"/>
                    <a:pt x="154305" y="25182"/>
                    <a:pt x="148590" y="20419"/>
                  </a:cubicBezTo>
                  <a:cubicBezTo>
                    <a:pt x="139065" y="11847"/>
                    <a:pt x="129540" y="16609"/>
                    <a:pt x="119063" y="18514"/>
                  </a:cubicBezTo>
                  <a:cubicBezTo>
                    <a:pt x="83820" y="27087"/>
                    <a:pt x="49530" y="23277"/>
                    <a:pt x="14288" y="19467"/>
                  </a:cubicBezTo>
                  <a:cubicBezTo>
                    <a:pt x="8573" y="19467"/>
                    <a:pt x="2858" y="15657"/>
                    <a:pt x="0" y="6132"/>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2C18F45E-8C9D-43F6-B9FF-F332C623EEF7}"/>
                </a:ext>
              </a:extLst>
            </p:cNvPr>
            <p:cNvSpPr/>
            <p:nvPr/>
          </p:nvSpPr>
          <p:spPr>
            <a:xfrm>
              <a:off x="9819910" y="4544007"/>
              <a:ext cx="38459" cy="19230"/>
            </a:xfrm>
            <a:custGeom>
              <a:avLst/>
              <a:gdLst>
                <a:gd name="connsiteX0" fmla="*/ 0 w 76200"/>
                <a:gd name="connsiteY0" fmla="*/ 24395 h 38100"/>
                <a:gd name="connsiteX1" fmla="*/ 54292 w 76200"/>
                <a:gd name="connsiteY1" fmla="*/ 4393 h 38100"/>
                <a:gd name="connsiteX2" fmla="*/ 76200 w 76200"/>
                <a:gd name="connsiteY2" fmla="*/ 10108 h 38100"/>
                <a:gd name="connsiteX3" fmla="*/ 62865 w 76200"/>
                <a:gd name="connsiteY3" fmla="*/ 42493 h 38100"/>
                <a:gd name="connsiteX4" fmla="*/ 0 w 76200"/>
                <a:gd name="connsiteY4" fmla="*/ 24395 h 38100"/>
                <a:gd name="connsiteX5" fmla="*/ 0 w 76200"/>
                <a:gd name="connsiteY5" fmla="*/ 24395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38100">
                  <a:moveTo>
                    <a:pt x="0" y="24395"/>
                  </a:moveTo>
                  <a:cubicBezTo>
                    <a:pt x="20955" y="25348"/>
                    <a:pt x="30480" y="-3227"/>
                    <a:pt x="54292" y="4393"/>
                  </a:cubicBezTo>
                  <a:cubicBezTo>
                    <a:pt x="60960" y="6298"/>
                    <a:pt x="71438" y="-9895"/>
                    <a:pt x="76200" y="10108"/>
                  </a:cubicBezTo>
                  <a:cubicBezTo>
                    <a:pt x="80010" y="26300"/>
                    <a:pt x="73342" y="35825"/>
                    <a:pt x="62865" y="42493"/>
                  </a:cubicBezTo>
                  <a:cubicBezTo>
                    <a:pt x="49530" y="51065"/>
                    <a:pt x="11430" y="37730"/>
                    <a:pt x="0" y="24395"/>
                  </a:cubicBezTo>
                  <a:cubicBezTo>
                    <a:pt x="953" y="23443"/>
                    <a:pt x="0" y="24395"/>
                    <a:pt x="0" y="24395"/>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C74FEA96-D9E2-49DA-9C22-4C204668C025}"/>
                </a:ext>
              </a:extLst>
            </p:cNvPr>
            <p:cNvSpPr/>
            <p:nvPr/>
          </p:nvSpPr>
          <p:spPr>
            <a:xfrm>
              <a:off x="9402548" y="3614965"/>
              <a:ext cx="24037" cy="24037"/>
            </a:xfrm>
            <a:custGeom>
              <a:avLst/>
              <a:gdLst>
                <a:gd name="connsiteX0" fmla="*/ 51588 w 47625"/>
                <a:gd name="connsiteY0" fmla="*/ 27744 h 47625"/>
                <a:gd name="connsiteX1" fmla="*/ 28728 w 47625"/>
                <a:gd name="connsiteY1" fmla="*/ 54414 h 47625"/>
                <a:gd name="connsiteX2" fmla="*/ 153 w 47625"/>
                <a:gd name="connsiteY2" fmla="*/ 30602 h 47625"/>
                <a:gd name="connsiteX3" fmla="*/ 23013 w 47625"/>
                <a:gd name="connsiteY3" fmla="*/ 122 h 47625"/>
                <a:gd name="connsiteX4" fmla="*/ 51588 w 47625"/>
                <a:gd name="connsiteY4" fmla="*/ 2774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51588" y="27744"/>
                  </a:moveTo>
                  <a:cubicBezTo>
                    <a:pt x="46826" y="39174"/>
                    <a:pt x="47778" y="56319"/>
                    <a:pt x="28728" y="54414"/>
                  </a:cubicBezTo>
                  <a:cubicBezTo>
                    <a:pt x="14441" y="53462"/>
                    <a:pt x="-1752" y="47747"/>
                    <a:pt x="153" y="30602"/>
                  </a:cubicBezTo>
                  <a:cubicBezTo>
                    <a:pt x="2058" y="19172"/>
                    <a:pt x="-799" y="-1783"/>
                    <a:pt x="23013" y="122"/>
                  </a:cubicBezTo>
                  <a:cubicBezTo>
                    <a:pt x="41111" y="1074"/>
                    <a:pt x="48731" y="10599"/>
                    <a:pt x="51588" y="27744"/>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2298228A-3DFA-4EE3-A87B-5B12C56FD25C}"/>
                </a:ext>
              </a:extLst>
            </p:cNvPr>
            <p:cNvSpPr/>
            <p:nvPr/>
          </p:nvSpPr>
          <p:spPr>
            <a:xfrm>
              <a:off x="10687839" y="5306811"/>
              <a:ext cx="52882" cy="43267"/>
            </a:xfrm>
            <a:custGeom>
              <a:avLst/>
              <a:gdLst>
                <a:gd name="connsiteX0" fmla="*/ 104400 w 104775"/>
                <a:gd name="connsiteY0" fmla="*/ 93240 h 85725"/>
                <a:gd name="connsiteX1" fmla="*/ 7244 w 104775"/>
                <a:gd name="connsiteY1" fmla="*/ 18945 h 85725"/>
                <a:gd name="connsiteX2" fmla="*/ 1530 w 104775"/>
                <a:gd name="connsiteY2" fmla="*/ 3705 h 85725"/>
                <a:gd name="connsiteX3" fmla="*/ 20580 w 104775"/>
                <a:gd name="connsiteY3" fmla="*/ 3705 h 85725"/>
                <a:gd name="connsiteX4" fmla="*/ 105352 w 104775"/>
                <a:gd name="connsiteY4" fmla="*/ 81810 h 85725"/>
                <a:gd name="connsiteX5" fmla="*/ 104400 w 104775"/>
                <a:gd name="connsiteY5" fmla="*/ 93240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775" h="85725">
                  <a:moveTo>
                    <a:pt x="104400" y="93240"/>
                  </a:moveTo>
                  <a:cubicBezTo>
                    <a:pt x="76777" y="61807"/>
                    <a:pt x="30105" y="57045"/>
                    <a:pt x="7244" y="18945"/>
                  </a:cubicBezTo>
                  <a:cubicBezTo>
                    <a:pt x="4387" y="14182"/>
                    <a:pt x="-3233" y="9420"/>
                    <a:pt x="1530" y="3705"/>
                  </a:cubicBezTo>
                  <a:cubicBezTo>
                    <a:pt x="7244" y="-2963"/>
                    <a:pt x="18675" y="847"/>
                    <a:pt x="20580" y="3705"/>
                  </a:cubicBezTo>
                  <a:cubicBezTo>
                    <a:pt x="40582" y="38947"/>
                    <a:pt x="82492" y="50378"/>
                    <a:pt x="105352" y="81810"/>
                  </a:cubicBezTo>
                  <a:cubicBezTo>
                    <a:pt x="107257" y="84668"/>
                    <a:pt x="109162" y="87525"/>
                    <a:pt x="104400" y="93240"/>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0F988D82-88D2-4442-B778-073DF393BFB0}"/>
                </a:ext>
              </a:extLst>
            </p:cNvPr>
            <p:cNvSpPr/>
            <p:nvPr/>
          </p:nvSpPr>
          <p:spPr>
            <a:xfrm>
              <a:off x="11453471" y="4558723"/>
              <a:ext cx="24037" cy="24037"/>
            </a:xfrm>
            <a:custGeom>
              <a:avLst/>
              <a:gdLst>
                <a:gd name="connsiteX0" fmla="*/ 34290 w 47625"/>
                <a:gd name="connsiteY0" fmla="*/ 0 h 47625"/>
                <a:gd name="connsiteX1" fmla="*/ 54293 w 47625"/>
                <a:gd name="connsiteY1" fmla="*/ 19050 h 47625"/>
                <a:gd name="connsiteX2" fmla="*/ 25718 w 47625"/>
                <a:gd name="connsiteY2" fmla="*/ 47625 h 47625"/>
                <a:gd name="connsiteX3" fmla="*/ 0 w 47625"/>
                <a:gd name="connsiteY3" fmla="*/ 27623 h 47625"/>
                <a:gd name="connsiteX4" fmla="*/ 34290 w 47625"/>
                <a:gd name="connsiteY4" fmla="*/ 0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34290" y="0"/>
                  </a:moveTo>
                  <a:cubicBezTo>
                    <a:pt x="43815" y="0"/>
                    <a:pt x="55245" y="5715"/>
                    <a:pt x="54293" y="19050"/>
                  </a:cubicBezTo>
                  <a:cubicBezTo>
                    <a:pt x="53340" y="34290"/>
                    <a:pt x="42863" y="47625"/>
                    <a:pt x="25718" y="47625"/>
                  </a:cubicBezTo>
                  <a:cubicBezTo>
                    <a:pt x="13335" y="47625"/>
                    <a:pt x="0" y="41910"/>
                    <a:pt x="0" y="27623"/>
                  </a:cubicBezTo>
                  <a:cubicBezTo>
                    <a:pt x="0" y="8573"/>
                    <a:pt x="14288" y="953"/>
                    <a:pt x="34290" y="0"/>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C7417BC0-BB61-4206-889D-95F17863347D}"/>
                </a:ext>
              </a:extLst>
            </p:cNvPr>
            <p:cNvSpPr/>
            <p:nvPr/>
          </p:nvSpPr>
          <p:spPr>
            <a:xfrm>
              <a:off x="9117042" y="6184593"/>
              <a:ext cx="24037" cy="24037"/>
            </a:xfrm>
            <a:custGeom>
              <a:avLst/>
              <a:gdLst>
                <a:gd name="connsiteX0" fmla="*/ 21953 w 47625"/>
                <a:gd name="connsiteY0" fmla="*/ 0 h 47625"/>
                <a:gd name="connsiteX1" fmla="*/ 51480 w 47625"/>
                <a:gd name="connsiteY1" fmla="*/ 26670 h 47625"/>
                <a:gd name="connsiteX2" fmla="*/ 25763 w 47625"/>
                <a:gd name="connsiteY2" fmla="*/ 49530 h 47625"/>
                <a:gd name="connsiteX3" fmla="*/ 45 w 47625"/>
                <a:gd name="connsiteY3" fmla="*/ 25717 h 47625"/>
                <a:gd name="connsiteX4" fmla="*/ 21953 w 47625"/>
                <a:gd name="connsiteY4" fmla="*/ 0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21953" y="0"/>
                  </a:moveTo>
                  <a:cubicBezTo>
                    <a:pt x="41003" y="952"/>
                    <a:pt x="50528" y="12382"/>
                    <a:pt x="51480" y="26670"/>
                  </a:cubicBezTo>
                  <a:cubicBezTo>
                    <a:pt x="52433" y="40957"/>
                    <a:pt x="40050" y="51435"/>
                    <a:pt x="25763" y="49530"/>
                  </a:cubicBezTo>
                  <a:cubicBezTo>
                    <a:pt x="13380" y="48577"/>
                    <a:pt x="-907" y="41910"/>
                    <a:pt x="45" y="25717"/>
                  </a:cubicBezTo>
                  <a:cubicBezTo>
                    <a:pt x="998" y="11430"/>
                    <a:pt x="9570" y="1905"/>
                    <a:pt x="21953" y="0"/>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312BF12B-0FE7-4053-BBFC-08D906876C77}"/>
                </a:ext>
              </a:extLst>
            </p:cNvPr>
            <p:cNvSpPr/>
            <p:nvPr/>
          </p:nvSpPr>
          <p:spPr>
            <a:xfrm>
              <a:off x="9681937" y="4099501"/>
              <a:ext cx="19230" cy="24037"/>
            </a:xfrm>
            <a:custGeom>
              <a:avLst/>
              <a:gdLst>
                <a:gd name="connsiteX0" fmla="*/ 21908 w 38100"/>
                <a:gd name="connsiteY0" fmla="*/ 224 h 47625"/>
                <a:gd name="connsiteX1" fmla="*/ 45720 w 38100"/>
                <a:gd name="connsiteY1" fmla="*/ 22132 h 47625"/>
                <a:gd name="connsiteX2" fmla="*/ 22860 w 38100"/>
                <a:gd name="connsiteY2" fmla="*/ 48802 h 47625"/>
                <a:gd name="connsiteX3" fmla="*/ 0 w 38100"/>
                <a:gd name="connsiteY3" fmla="*/ 26894 h 47625"/>
                <a:gd name="connsiteX4" fmla="*/ 21908 w 38100"/>
                <a:gd name="connsiteY4" fmla="*/ 22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47625">
                  <a:moveTo>
                    <a:pt x="21908" y="224"/>
                  </a:moveTo>
                  <a:cubicBezTo>
                    <a:pt x="39052" y="-1681"/>
                    <a:pt x="45720" y="8797"/>
                    <a:pt x="45720" y="22132"/>
                  </a:cubicBezTo>
                  <a:cubicBezTo>
                    <a:pt x="44767" y="35467"/>
                    <a:pt x="38100" y="47849"/>
                    <a:pt x="22860" y="48802"/>
                  </a:cubicBezTo>
                  <a:cubicBezTo>
                    <a:pt x="9525" y="49754"/>
                    <a:pt x="0" y="43087"/>
                    <a:pt x="0" y="26894"/>
                  </a:cubicBezTo>
                  <a:cubicBezTo>
                    <a:pt x="0" y="10702"/>
                    <a:pt x="4763" y="224"/>
                    <a:pt x="21908" y="224"/>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15BE9F7D-7DCC-4EF5-9E0F-440F509F8E25}"/>
                </a:ext>
              </a:extLst>
            </p:cNvPr>
            <p:cNvSpPr/>
            <p:nvPr/>
          </p:nvSpPr>
          <p:spPr>
            <a:xfrm>
              <a:off x="10763126" y="4367869"/>
              <a:ext cx="67304" cy="57689"/>
            </a:xfrm>
            <a:custGeom>
              <a:avLst/>
              <a:gdLst>
                <a:gd name="connsiteX0" fmla="*/ 137160 w 133350"/>
                <a:gd name="connsiteY0" fmla="*/ 5715 h 114300"/>
                <a:gd name="connsiteX1" fmla="*/ 60007 w 133350"/>
                <a:gd name="connsiteY1" fmla="*/ 77153 h 114300"/>
                <a:gd name="connsiteX2" fmla="*/ 5715 w 133350"/>
                <a:gd name="connsiteY2" fmla="*/ 116205 h 114300"/>
                <a:gd name="connsiteX3" fmla="*/ 0 w 133350"/>
                <a:gd name="connsiteY3" fmla="*/ 110490 h 114300"/>
                <a:gd name="connsiteX4" fmla="*/ 74295 w 133350"/>
                <a:gd name="connsiteY4" fmla="*/ 54292 h 114300"/>
                <a:gd name="connsiteX5" fmla="*/ 137160 w 133350"/>
                <a:gd name="connsiteY5" fmla="*/ 0 h 114300"/>
                <a:gd name="connsiteX6" fmla="*/ 137160 w 133350"/>
                <a:gd name="connsiteY6" fmla="*/ 571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3350" h="114300">
                  <a:moveTo>
                    <a:pt x="137160" y="5715"/>
                  </a:moveTo>
                  <a:cubicBezTo>
                    <a:pt x="120015" y="38100"/>
                    <a:pt x="89535" y="59055"/>
                    <a:pt x="60007" y="77153"/>
                  </a:cubicBezTo>
                  <a:cubicBezTo>
                    <a:pt x="40957" y="89535"/>
                    <a:pt x="25717" y="105728"/>
                    <a:pt x="5715" y="116205"/>
                  </a:cubicBezTo>
                  <a:cubicBezTo>
                    <a:pt x="3810" y="114300"/>
                    <a:pt x="1905" y="112395"/>
                    <a:pt x="0" y="110490"/>
                  </a:cubicBezTo>
                  <a:cubicBezTo>
                    <a:pt x="20002" y="85725"/>
                    <a:pt x="46672" y="70485"/>
                    <a:pt x="74295" y="54292"/>
                  </a:cubicBezTo>
                  <a:cubicBezTo>
                    <a:pt x="98107" y="40005"/>
                    <a:pt x="116205" y="19050"/>
                    <a:pt x="137160" y="0"/>
                  </a:cubicBezTo>
                  <a:cubicBezTo>
                    <a:pt x="137160" y="1905"/>
                    <a:pt x="137160" y="3810"/>
                    <a:pt x="137160" y="5715"/>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5626FFE0-43A1-4E13-A9E4-99D48BF13BAE}"/>
                </a:ext>
              </a:extLst>
            </p:cNvPr>
            <p:cNvSpPr/>
            <p:nvPr/>
          </p:nvSpPr>
          <p:spPr>
            <a:xfrm>
              <a:off x="11274549" y="4555238"/>
              <a:ext cx="43267" cy="9615"/>
            </a:xfrm>
            <a:custGeom>
              <a:avLst/>
              <a:gdLst>
                <a:gd name="connsiteX0" fmla="*/ 94469 w 85725"/>
                <a:gd name="connsiteY0" fmla="*/ 20241 h 19050"/>
                <a:gd name="connsiteX1" fmla="*/ 78277 w 85725"/>
                <a:gd name="connsiteY1" fmla="*/ 25956 h 19050"/>
                <a:gd name="connsiteX2" fmla="*/ 22079 w 85725"/>
                <a:gd name="connsiteY2" fmla="*/ 27861 h 19050"/>
                <a:gd name="connsiteX3" fmla="*/ 2077 w 85725"/>
                <a:gd name="connsiteY3" fmla="*/ 18336 h 19050"/>
                <a:gd name="connsiteX4" fmla="*/ 3982 w 85725"/>
                <a:gd name="connsiteY4" fmla="*/ 4048 h 19050"/>
                <a:gd name="connsiteX5" fmla="*/ 23032 w 85725"/>
                <a:gd name="connsiteY5" fmla="*/ 3096 h 19050"/>
                <a:gd name="connsiteX6" fmla="*/ 94469 w 85725"/>
                <a:gd name="connsiteY6" fmla="*/ 20241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725" h="19050">
                  <a:moveTo>
                    <a:pt x="94469" y="20241"/>
                  </a:moveTo>
                  <a:cubicBezTo>
                    <a:pt x="90659" y="25956"/>
                    <a:pt x="84944" y="28813"/>
                    <a:pt x="78277" y="25956"/>
                  </a:cubicBezTo>
                  <a:cubicBezTo>
                    <a:pt x="59227" y="20241"/>
                    <a:pt x="40177" y="25956"/>
                    <a:pt x="22079" y="27861"/>
                  </a:cubicBezTo>
                  <a:cubicBezTo>
                    <a:pt x="13507" y="28813"/>
                    <a:pt x="6839" y="25956"/>
                    <a:pt x="2077" y="18336"/>
                  </a:cubicBezTo>
                  <a:cubicBezTo>
                    <a:pt x="-1733" y="13573"/>
                    <a:pt x="172" y="8811"/>
                    <a:pt x="3982" y="4048"/>
                  </a:cubicBezTo>
                  <a:cubicBezTo>
                    <a:pt x="9697" y="-1667"/>
                    <a:pt x="17317" y="-714"/>
                    <a:pt x="23032" y="3096"/>
                  </a:cubicBezTo>
                  <a:cubicBezTo>
                    <a:pt x="44939" y="14526"/>
                    <a:pt x="73514" y="-5477"/>
                    <a:pt x="94469" y="20241"/>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871BC085-CFD4-42A3-862E-E2318FBCF3C3}"/>
                </a:ext>
              </a:extLst>
            </p:cNvPr>
            <p:cNvSpPr/>
            <p:nvPr/>
          </p:nvSpPr>
          <p:spPr>
            <a:xfrm>
              <a:off x="9719717" y="3472727"/>
              <a:ext cx="19230" cy="24037"/>
            </a:xfrm>
            <a:custGeom>
              <a:avLst/>
              <a:gdLst>
                <a:gd name="connsiteX0" fmla="*/ 22299 w 38100"/>
                <a:gd name="connsiteY0" fmla="*/ 0 h 47625"/>
                <a:gd name="connsiteX1" fmla="*/ 44207 w 38100"/>
                <a:gd name="connsiteY1" fmla="*/ 24765 h 47625"/>
                <a:gd name="connsiteX2" fmla="*/ 24204 w 38100"/>
                <a:gd name="connsiteY2" fmla="*/ 49530 h 47625"/>
                <a:gd name="connsiteX3" fmla="*/ 392 w 38100"/>
                <a:gd name="connsiteY3" fmla="*/ 23813 h 47625"/>
                <a:gd name="connsiteX4" fmla="*/ 22299 w 38100"/>
                <a:gd name="connsiteY4" fmla="*/ 0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47625">
                  <a:moveTo>
                    <a:pt x="22299" y="0"/>
                  </a:moveTo>
                  <a:cubicBezTo>
                    <a:pt x="35634" y="2857"/>
                    <a:pt x="42302" y="11430"/>
                    <a:pt x="44207" y="24765"/>
                  </a:cubicBezTo>
                  <a:cubicBezTo>
                    <a:pt x="46112" y="40005"/>
                    <a:pt x="35634" y="48578"/>
                    <a:pt x="24204" y="49530"/>
                  </a:cubicBezTo>
                  <a:cubicBezTo>
                    <a:pt x="9917" y="50483"/>
                    <a:pt x="2297" y="38100"/>
                    <a:pt x="392" y="23813"/>
                  </a:cubicBezTo>
                  <a:cubicBezTo>
                    <a:pt x="-2466" y="6668"/>
                    <a:pt x="10869" y="5715"/>
                    <a:pt x="22299" y="0"/>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47954B85-253E-4A79-AFC7-9986A6213A56}"/>
                </a:ext>
              </a:extLst>
            </p:cNvPr>
            <p:cNvSpPr/>
            <p:nvPr/>
          </p:nvSpPr>
          <p:spPr>
            <a:xfrm>
              <a:off x="11061666" y="4162581"/>
              <a:ext cx="72111" cy="14422"/>
            </a:xfrm>
            <a:custGeom>
              <a:avLst/>
              <a:gdLst>
                <a:gd name="connsiteX0" fmla="*/ 142875 w 142875"/>
                <a:gd name="connsiteY0" fmla="*/ 22 h 28575"/>
                <a:gd name="connsiteX1" fmla="*/ 0 w 142875"/>
                <a:gd name="connsiteY1" fmla="*/ 37169 h 28575"/>
                <a:gd name="connsiteX2" fmla="*/ 142875 w 142875"/>
                <a:gd name="connsiteY2" fmla="*/ 22 h 28575"/>
              </a:gdLst>
              <a:ahLst/>
              <a:cxnLst>
                <a:cxn ang="0">
                  <a:pos x="connsiteX0" y="connsiteY0"/>
                </a:cxn>
                <a:cxn ang="0">
                  <a:pos x="connsiteX1" y="connsiteY1"/>
                </a:cxn>
                <a:cxn ang="0">
                  <a:pos x="connsiteX2" y="connsiteY2"/>
                </a:cxn>
              </a:cxnLst>
              <a:rect l="l" t="t" r="r" b="b"/>
              <a:pathLst>
                <a:path w="142875" h="28575">
                  <a:moveTo>
                    <a:pt x="142875" y="22"/>
                  </a:moveTo>
                  <a:cubicBezTo>
                    <a:pt x="97155" y="19072"/>
                    <a:pt x="51435" y="37169"/>
                    <a:pt x="0" y="37169"/>
                  </a:cubicBezTo>
                  <a:cubicBezTo>
                    <a:pt x="48578" y="29549"/>
                    <a:pt x="90488" y="-931"/>
                    <a:pt x="142875" y="22"/>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44AA164F-7CAB-4416-9DA3-E90413B7D168}"/>
                </a:ext>
              </a:extLst>
            </p:cNvPr>
            <p:cNvSpPr/>
            <p:nvPr/>
          </p:nvSpPr>
          <p:spPr>
            <a:xfrm>
              <a:off x="10922264" y="4368349"/>
              <a:ext cx="43267" cy="28845"/>
            </a:xfrm>
            <a:custGeom>
              <a:avLst/>
              <a:gdLst>
                <a:gd name="connsiteX0" fmla="*/ 928 w 85725"/>
                <a:gd name="connsiteY0" fmla="*/ 31432 h 57150"/>
                <a:gd name="connsiteX1" fmla="*/ 11406 w 85725"/>
                <a:gd name="connsiteY1" fmla="*/ 0 h 57150"/>
                <a:gd name="connsiteX2" fmla="*/ 90463 w 85725"/>
                <a:gd name="connsiteY2" fmla="*/ 36195 h 57150"/>
                <a:gd name="connsiteX3" fmla="*/ 53316 w 85725"/>
                <a:gd name="connsiteY3" fmla="*/ 62865 h 57150"/>
                <a:gd name="connsiteX4" fmla="*/ 10453 w 85725"/>
                <a:gd name="connsiteY4" fmla="*/ 11430 h 57150"/>
                <a:gd name="connsiteX5" fmla="*/ 928 w 85725"/>
                <a:gd name="connsiteY5" fmla="*/ 3143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5725" h="57150">
                  <a:moveTo>
                    <a:pt x="928" y="31432"/>
                  </a:moveTo>
                  <a:cubicBezTo>
                    <a:pt x="-1929" y="19050"/>
                    <a:pt x="1881" y="8572"/>
                    <a:pt x="11406" y="0"/>
                  </a:cubicBezTo>
                  <a:cubicBezTo>
                    <a:pt x="39028" y="9525"/>
                    <a:pt x="66650" y="19050"/>
                    <a:pt x="90463" y="36195"/>
                  </a:cubicBezTo>
                  <a:cubicBezTo>
                    <a:pt x="81891" y="50482"/>
                    <a:pt x="69508" y="59055"/>
                    <a:pt x="53316" y="62865"/>
                  </a:cubicBezTo>
                  <a:cubicBezTo>
                    <a:pt x="54268" y="32385"/>
                    <a:pt x="29503" y="24765"/>
                    <a:pt x="10453" y="11430"/>
                  </a:cubicBezTo>
                  <a:cubicBezTo>
                    <a:pt x="5691" y="19050"/>
                    <a:pt x="2833" y="24765"/>
                    <a:pt x="928" y="31432"/>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0677E43A-A102-4890-A37F-5EDAFA285B68}"/>
                </a:ext>
              </a:extLst>
            </p:cNvPr>
            <p:cNvSpPr/>
            <p:nvPr/>
          </p:nvSpPr>
          <p:spPr>
            <a:xfrm>
              <a:off x="10030617" y="5748079"/>
              <a:ext cx="9615" cy="57689"/>
            </a:xfrm>
            <a:custGeom>
              <a:avLst/>
              <a:gdLst>
                <a:gd name="connsiteX0" fmla="*/ 1624 w 19050"/>
                <a:gd name="connsiteY0" fmla="*/ 0 h 114300"/>
                <a:gd name="connsiteX1" fmla="*/ 18769 w 19050"/>
                <a:gd name="connsiteY1" fmla="*/ 83820 h 114300"/>
                <a:gd name="connsiteX2" fmla="*/ 16864 w 19050"/>
                <a:gd name="connsiteY2" fmla="*/ 96203 h 114300"/>
                <a:gd name="connsiteX3" fmla="*/ 14007 w 19050"/>
                <a:gd name="connsiteY3" fmla="*/ 115253 h 114300"/>
                <a:gd name="connsiteX4" fmla="*/ 2577 w 19050"/>
                <a:gd name="connsiteY4" fmla="*/ 95250 h 114300"/>
                <a:gd name="connsiteX5" fmla="*/ 1624 w 19050"/>
                <a:gd name="connsiteY5" fmla="*/ 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50" h="114300">
                  <a:moveTo>
                    <a:pt x="1624" y="0"/>
                  </a:moveTo>
                  <a:cubicBezTo>
                    <a:pt x="11149" y="26670"/>
                    <a:pt x="17817" y="54292"/>
                    <a:pt x="18769" y="83820"/>
                  </a:cubicBezTo>
                  <a:cubicBezTo>
                    <a:pt x="18769" y="87630"/>
                    <a:pt x="16864" y="92392"/>
                    <a:pt x="16864" y="96203"/>
                  </a:cubicBezTo>
                  <a:cubicBezTo>
                    <a:pt x="16864" y="102870"/>
                    <a:pt x="25437" y="114300"/>
                    <a:pt x="14007" y="115253"/>
                  </a:cubicBezTo>
                  <a:cubicBezTo>
                    <a:pt x="4482" y="116205"/>
                    <a:pt x="4482" y="104775"/>
                    <a:pt x="2577" y="95250"/>
                  </a:cubicBezTo>
                  <a:cubicBezTo>
                    <a:pt x="-3138" y="63817"/>
                    <a:pt x="2577" y="32385"/>
                    <a:pt x="1624" y="0"/>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DE9594E6-4B5D-49D4-9EE3-3A9CFEBC3161}"/>
                </a:ext>
              </a:extLst>
            </p:cNvPr>
            <p:cNvSpPr/>
            <p:nvPr/>
          </p:nvSpPr>
          <p:spPr>
            <a:xfrm>
              <a:off x="11150604" y="4364864"/>
              <a:ext cx="48074" cy="19230"/>
            </a:xfrm>
            <a:custGeom>
              <a:avLst/>
              <a:gdLst>
                <a:gd name="connsiteX0" fmla="*/ 0 w 95250"/>
                <a:gd name="connsiteY0" fmla="*/ 39290 h 38100"/>
                <a:gd name="connsiteX1" fmla="*/ 86678 w 95250"/>
                <a:gd name="connsiteY1" fmla="*/ 1190 h 38100"/>
                <a:gd name="connsiteX2" fmla="*/ 98108 w 95250"/>
                <a:gd name="connsiteY2" fmla="*/ 4048 h 38100"/>
                <a:gd name="connsiteX3" fmla="*/ 100965 w 95250"/>
                <a:gd name="connsiteY3" fmla="*/ 26908 h 38100"/>
                <a:gd name="connsiteX4" fmla="*/ 92393 w 95250"/>
                <a:gd name="connsiteY4" fmla="*/ 28813 h 38100"/>
                <a:gd name="connsiteX5" fmla="*/ 18098 w 95250"/>
                <a:gd name="connsiteY5" fmla="*/ 42148 h 38100"/>
                <a:gd name="connsiteX6" fmla="*/ 0 w 95250"/>
                <a:gd name="connsiteY6" fmla="*/ 39290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38100">
                  <a:moveTo>
                    <a:pt x="0" y="39290"/>
                  </a:moveTo>
                  <a:cubicBezTo>
                    <a:pt x="28575" y="21193"/>
                    <a:pt x="58103" y="12620"/>
                    <a:pt x="86678" y="1190"/>
                  </a:cubicBezTo>
                  <a:cubicBezTo>
                    <a:pt x="90488" y="-715"/>
                    <a:pt x="96203" y="-715"/>
                    <a:pt x="98108" y="4048"/>
                  </a:cubicBezTo>
                  <a:cubicBezTo>
                    <a:pt x="100965" y="10715"/>
                    <a:pt x="89535" y="20240"/>
                    <a:pt x="100965" y="26908"/>
                  </a:cubicBezTo>
                  <a:cubicBezTo>
                    <a:pt x="101918" y="27860"/>
                    <a:pt x="95250" y="29765"/>
                    <a:pt x="92393" y="28813"/>
                  </a:cubicBezTo>
                  <a:cubicBezTo>
                    <a:pt x="63818" y="16430"/>
                    <a:pt x="40958" y="26908"/>
                    <a:pt x="18098" y="42148"/>
                  </a:cubicBezTo>
                  <a:cubicBezTo>
                    <a:pt x="14288" y="45005"/>
                    <a:pt x="8573" y="45005"/>
                    <a:pt x="0" y="39290"/>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CB035C6B-5B1A-4E1F-8C2D-995640EEAE65}"/>
                </a:ext>
              </a:extLst>
            </p:cNvPr>
            <p:cNvSpPr/>
            <p:nvPr/>
          </p:nvSpPr>
          <p:spPr>
            <a:xfrm>
              <a:off x="9382343" y="5063502"/>
              <a:ext cx="33652" cy="24037"/>
            </a:xfrm>
            <a:custGeom>
              <a:avLst/>
              <a:gdLst>
                <a:gd name="connsiteX0" fmla="*/ 182 w 66675"/>
                <a:gd name="connsiteY0" fmla="*/ 48577 h 47625"/>
                <a:gd name="connsiteX1" fmla="*/ 66858 w 66675"/>
                <a:gd name="connsiteY1" fmla="*/ 0 h 47625"/>
                <a:gd name="connsiteX2" fmla="*/ 6850 w 66675"/>
                <a:gd name="connsiteY2" fmla="*/ 55245 h 47625"/>
                <a:gd name="connsiteX3" fmla="*/ 182 w 66675"/>
                <a:gd name="connsiteY3" fmla="*/ 48577 h 47625"/>
              </a:gdLst>
              <a:ahLst/>
              <a:cxnLst>
                <a:cxn ang="0">
                  <a:pos x="connsiteX0" y="connsiteY0"/>
                </a:cxn>
                <a:cxn ang="0">
                  <a:pos x="connsiteX1" y="connsiteY1"/>
                </a:cxn>
                <a:cxn ang="0">
                  <a:pos x="connsiteX2" y="connsiteY2"/>
                </a:cxn>
                <a:cxn ang="0">
                  <a:pos x="connsiteX3" y="connsiteY3"/>
                </a:cxn>
              </a:cxnLst>
              <a:rect l="l" t="t" r="r" b="b"/>
              <a:pathLst>
                <a:path w="66675" h="47625">
                  <a:moveTo>
                    <a:pt x="182" y="48577"/>
                  </a:moveTo>
                  <a:cubicBezTo>
                    <a:pt x="10660" y="21907"/>
                    <a:pt x="25900" y="0"/>
                    <a:pt x="66858" y="0"/>
                  </a:cubicBezTo>
                  <a:cubicBezTo>
                    <a:pt x="38282" y="15240"/>
                    <a:pt x="33520" y="44767"/>
                    <a:pt x="6850" y="55245"/>
                  </a:cubicBezTo>
                  <a:cubicBezTo>
                    <a:pt x="2087" y="56197"/>
                    <a:pt x="-770" y="54292"/>
                    <a:pt x="182" y="48577"/>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49C0C8BF-726E-4432-A96E-A15CC5D8B481}"/>
                </a:ext>
              </a:extLst>
            </p:cNvPr>
            <p:cNvSpPr/>
            <p:nvPr/>
          </p:nvSpPr>
          <p:spPr>
            <a:xfrm>
              <a:off x="10004211" y="5616766"/>
              <a:ext cx="24037" cy="38459"/>
            </a:xfrm>
            <a:custGeom>
              <a:avLst/>
              <a:gdLst>
                <a:gd name="connsiteX0" fmla="*/ 10126 w 47625"/>
                <a:gd name="connsiteY0" fmla="*/ 19189 h 76200"/>
                <a:gd name="connsiteX1" fmla="*/ 5364 w 47625"/>
                <a:gd name="connsiteY1" fmla="*/ 45859 h 76200"/>
                <a:gd name="connsiteX2" fmla="*/ 2506 w 47625"/>
                <a:gd name="connsiteY2" fmla="*/ 45859 h 76200"/>
                <a:gd name="connsiteX3" fmla="*/ 1554 w 47625"/>
                <a:gd name="connsiteY3" fmla="*/ 29667 h 76200"/>
                <a:gd name="connsiteX4" fmla="*/ 9174 w 47625"/>
                <a:gd name="connsiteY4" fmla="*/ 139 h 76200"/>
                <a:gd name="connsiteX5" fmla="*/ 26319 w 47625"/>
                <a:gd name="connsiteY5" fmla="*/ 25857 h 76200"/>
                <a:gd name="connsiteX6" fmla="*/ 46321 w 47625"/>
                <a:gd name="connsiteY6" fmla="*/ 71577 h 76200"/>
                <a:gd name="connsiteX7" fmla="*/ 42511 w 47625"/>
                <a:gd name="connsiteY7" fmla="*/ 81102 h 76200"/>
                <a:gd name="connsiteX8" fmla="*/ 26319 w 47625"/>
                <a:gd name="connsiteY8" fmla="*/ 75387 h 76200"/>
                <a:gd name="connsiteX9" fmla="*/ 10126 w 47625"/>
                <a:gd name="connsiteY9" fmla="*/ 19189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625" h="76200">
                  <a:moveTo>
                    <a:pt x="10126" y="19189"/>
                  </a:moveTo>
                  <a:cubicBezTo>
                    <a:pt x="8221" y="31572"/>
                    <a:pt x="7269" y="39192"/>
                    <a:pt x="5364" y="45859"/>
                  </a:cubicBezTo>
                  <a:cubicBezTo>
                    <a:pt x="4411" y="45859"/>
                    <a:pt x="3459" y="45859"/>
                    <a:pt x="2506" y="45859"/>
                  </a:cubicBezTo>
                  <a:cubicBezTo>
                    <a:pt x="2506" y="40144"/>
                    <a:pt x="601" y="34429"/>
                    <a:pt x="1554" y="29667"/>
                  </a:cubicBezTo>
                  <a:cubicBezTo>
                    <a:pt x="1554" y="19189"/>
                    <a:pt x="-5114" y="2997"/>
                    <a:pt x="9174" y="139"/>
                  </a:cubicBezTo>
                  <a:cubicBezTo>
                    <a:pt x="20604" y="-1766"/>
                    <a:pt x="21556" y="16332"/>
                    <a:pt x="26319" y="25857"/>
                  </a:cubicBezTo>
                  <a:cubicBezTo>
                    <a:pt x="34891" y="40144"/>
                    <a:pt x="25366" y="62052"/>
                    <a:pt x="46321" y="71577"/>
                  </a:cubicBezTo>
                  <a:cubicBezTo>
                    <a:pt x="52036" y="74434"/>
                    <a:pt x="45369" y="79197"/>
                    <a:pt x="42511" y="81102"/>
                  </a:cubicBezTo>
                  <a:cubicBezTo>
                    <a:pt x="34891" y="85864"/>
                    <a:pt x="29176" y="83007"/>
                    <a:pt x="26319" y="75387"/>
                  </a:cubicBezTo>
                  <a:cubicBezTo>
                    <a:pt x="22509" y="59194"/>
                    <a:pt x="23461" y="41097"/>
                    <a:pt x="10126" y="19189"/>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C06D4DE-5A56-4CD9-BE19-402B02784DB7}"/>
                </a:ext>
              </a:extLst>
            </p:cNvPr>
            <p:cNvSpPr/>
            <p:nvPr/>
          </p:nvSpPr>
          <p:spPr>
            <a:xfrm>
              <a:off x="10541572" y="5191860"/>
              <a:ext cx="43267" cy="19230"/>
            </a:xfrm>
            <a:custGeom>
              <a:avLst/>
              <a:gdLst>
                <a:gd name="connsiteX0" fmla="*/ 92257 w 85725"/>
                <a:gd name="connsiteY0" fmla="*/ 42863 h 38100"/>
                <a:gd name="connsiteX1" fmla="*/ 2722 w 85725"/>
                <a:gd name="connsiteY1" fmla="*/ 11430 h 38100"/>
                <a:gd name="connsiteX2" fmla="*/ 3675 w 85725"/>
                <a:gd name="connsiteY2" fmla="*/ 0 h 38100"/>
                <a:gd name="connsiteX3" fmla="*/ 92257 w 85725"/>
                <a:gd name="connsiteY3" fmla="*/ 42863 h 38100"/>
              </a:gdLst>
              <a:ahLst/>
              <a:cxnLst>
                <a:cxn ang="0">
                  <a:pos x="connsiteX0" y="connsiteY0"/>
                </a:cxn>
                <a:cxn ang="0">
                  <a:pos x="connsiteX1" y="connsiteY1"/>
                </a:cxn>
                <a:cxn ang="0">
                  <a:pos x="connsiteX2" y="connsiteY2"/>
                </a:cxn>
                <a:cxn ang="0">
                  <a:pos x="connsiteX3" y="connsiteY3"/>
                </a:cxn>
              </a:cxnLst>
              <a:rect l="l" t="t" r="r" b="b"/>
              <a:pathLst>
                <a:path w="85725" h="38100">
                  <a:moveTo>
                    <a:pt x="92257" y="42863"/>
                  </a:moveTo>
                  <a:cubicBezTo>
                    <a:pt x="55110" y="52388"/>
                    <a:pt x="30345" y="27622"/>
                    <a:pt x="2722" y="11430"/>
                  </a:cubicBezTo>
                  <a:cubicBezTo>
                    <a:pt x="-2993" y="8572"/>
                    <a:pt x="1770" y="3810"/>
                    <a:pt x="3675" y="0"/>
                  </a:cubicBezTo>
                  <a:cubicBezTo>
                    <a:pt x="35107" y="9525"/>
                    <a:pt x="63682" y="26670"/>
                    <a:pt x="92257" y="42863"/>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4F315DD8-83CC-4C30-B3BE-07FA276A54EF}"/>
                </a:ext>
              </a:extLst>
            </p:cNvPr>
            <p:cNvSpPr/>
            <p:nvPr/>
          </p:nvSpPr>
          <p:spPr>
            <a:xfrm>
              <a:off x="9423778" y="4974084"/>
              <a:ext cx="43267" cy="52882"/>
            </a:xfrm>
            <a:custGeom>
              <a:avLst/>
              <a:gdLst>
                <a:gd name="connsiteX0" fmla="*/ 8573 w 85725"/>
                <a:gd name="connsiteY0" fmla="*/ 111442 h 104775"/>
                <a:gd name="connsiteX1" fmla="*/ 0 w 85725"/>
                <a:gd name="connsiteY1" fmla="*/ 106680 h 104775"/>
                <a:gd name="connsiteX2" fmla="*/ 65723 w 85725"/>
                <a:gd name="connsiteY2" fmla="*/ 20955 h 104775"/>
                <a:gd name="connsiteX3" fmla="*/ 87630 w 85725"/>
                <a:gd name="connsiteY3" fmla="*/ 0 h 104775"/>
                <a:gd name="connsiteX4" fmla="*/ 93345 w 85725"/>
                <a:gd name="connsiteY4" fmla="*/ 5715 h 104775"/>
                <a:gd name="connsiteX5" fmla="*/ 73343 w 85725"/>
                <a:gd name="connsiteY5" fmla="*/ 25717 h 104775"/>
                <a:gd name="connsiteX6" fmla="*/ 8573 w 85725"/>
                <a:gd name="connsiteY6" fmla="*/ 111442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725" h="104775">
                  <a:moveTo>
                    <a:pt x="8573" y="111442"/>
                  </a:moveTo>
                  <a:cubicBezTo>
                    <a:pt x="5715" y="109538"/>
                    <a:pt x="2858" y="108585"/>
                    <a:pt x="0" y="106680"/>
                  </a:cubicBezTo>
                  <a:cubicBezTo>
                    <a:pt x="3810" y="64770"/>
                    <a:pt x="39052" y="45720"/>
                    <a:pt x="65723" y="20955"/>
                  </a:cubicBezTo>
                  <a:cubicBezTo>
                    <a:pt x="73343" y="14288"/>
                    <a:pt x="80010" y="6667"/>
                    <a:pt x="87630" y="0"/>
                  </a:cubicBezTo>
                  <a:cubicBezTo>
                    <a:pt x="89535" y="1905"/>
                    <a:pt x="91440" y="3810"/>
                    <a:pt x="93345" y="5715"/>
                  </a:cubicBezTo>
                  <a:cubicBezTo>
                    <a:pt x="88583" y="14288"/>
                    <a:pt x="80963" y="20003"/>
                    <a:pt x="73343" y="25717"/>
                  </a:cubicBezTo>
                  <a:cubicBezTo>
                    <a:pt x="41910" y="47625"/>
                    <a:pt x="18098" y="74295"/>
                    <a:pt x="8573" y="111442"/>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1C1D2A6F-ABA2-44B4-8772-9081D6DFBC65}"/>
                </a:ext>
              </a:extLst>
            </p:cNvPr>
            <p:cNvSpPr/>
            <p:nvPr/>
          </p:nvSpPr>
          <p:spPr>
            <a:xfrm>
              <a:off x="10946231" y="4192879"/>
              <a:ext cx="43267" cy="52882"/>
            </a:xfrm>
            <a:custGeom>
              <a:avLst/>
              <a:gdLst>
                <a:gd name="connsiteX0" fmla="*/ 94412 w 85725"/>
                <a:gd name="connsiteY0" fmla="*/ 0 h 104775"/>
                <a:gd name="connsiteX1" fmla="*/ 19164 w 85725"/>
                <a:gd name="connsiteY1" fmla="*/ 80963 h 104775"/>
                <a:gd name="connsiteX2" fmla="*/ 114 w 85725"/>
                <a:gd name="connsiteY2" fmla="*/ 105727 h 104775"/>
                <a:gd name="connsiteX3" fmla="*/ 94412 w 85725"/>
                <a:gd name="connsiteY3" fmla="*/ 0 h 104775"/>
                <a:gd name="connsiteX4" fmla="*/ 94412 w 85725"/>
                <a:gd name="connsiteY4" fmla="*/ 0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104775">
                  <a:moveTo>
                    <a:pt x="94412" y="0"/>
                  </a:moveTo>
                  <a:cubicBezTo>
                    <a:pt x="71551" y="28575"/>
                    <a:pt x="41072" y="50482"/>
                    <a:pt x="19164" y="80963"/>
                  </a:cubicBezTo>
                  <a:cubicBezTo>
                    <a:pt x="13449" y="89535"/>
                    <a:pt x="6782" y="97155"/>
                    <a:pt x="114" y="105727"/>
                  </a:cubicBezTo>
                  <a:cubicBezTo>
                    <a:pt x="-2743" y="78105"/>
                    <a:pt x="48691" y="20955"/>
                    <a:pt x="94412" y="0"/>
                  </a:cubicBezTo>
                  <a:lnTo>
                    <a:pt x="94412" y="0"/>
                  </a:ln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08CF4808-0827-4B80-9B9B-77F8DDC38926}"/>
                </a:ext>
              </a:extLst>
            </p:cNvPr>
            <p:cNvSpPr/>
            <p:nvPr/>
          </p:nvSpPr>
          <p:spPr>
            <a:xfrm>
              <a:off x="9750111" y="5148594"/>
              <a:ext cx="14422" cy="38459"/>
            </a:xfrm>
            <a:custGeom>
              <a:avLst/>
              <a:gdLst>
                <a:gd name="connsiteX0" fmla="*/ 32565 w 28575"/>
                <a:gd name="connsiteY0" fmla="*/ 0 h 76200"/>
                <a:gd name="connsiteX1" fmla="*/ 28755 w 28575"/>
                <a:gd name="connsiteY1" fmla="*/ 60008 h 76200"/>
                <a:gd name="connsiteX2" fmla="*/ 19230 w 28575"/>
                <a:gd name="connsiteY2" fmla="*/ 77153 h 76200"/>
                <a:gd name="connsiteX3" fmla="*/ 3990 w 28575"/>
                <a:gd name="connsiteY3" fmla="*/ 68580 h 76200"/>
                <a:gd name="connsiteX4" fmla="*/ 4943 w 28575"/>
                <a:gd name="connsiteY4" fmla="*/ 54293 h 76200"/>
                <a:gd name="connsiteX5" fmla="*/ 32565 w 28575"/>
                <a:gd name="connsiteY5" fmla="*/ 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575" h="76200">
                  <a:moveTo>
                    <a:pt x="32565" y="0"/>
                  </a:moveTo>
                  <a:cubicBezTo>
                    <a:pt x="30660" y="20003"/>
                    <a:pt x="29708" y="40005"/>
                    <a:pt x="28755" y="60008"/>
                  </a:cubicBezTo>
                  <a:cubicBezTo>
                    <a:pt x="27803" y="67628"/>
                    <a:pt x="26850" y="75247"/>
                    <a:pt x="19230" y="77153"/>
                  </a:cubicBezTo>
                  <a:cubicBezTo>
                    <a:pt x="13515" y="78105"/>
                    <a:pt x="11610" y="69533"/>
                    <a:pt x="3990" y="68580"/>
                  </a:cubicBezTo>
                  <a:cubicBezTo>
                    <a:pt x="-4582" y="67628"/>
                    <a:pt x="3038" y="60008"/>
                    <a:pt x="4943" y="54293"/>
                  </a:cubicBezTo>
                  <a:cubicBezTo>
                    <a:pt x="12563" y="35243"/>
                    <a:pt x="10658" y="12383"/>
                    <a:pt x="32565" y="0"/>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BCF08C23-1D01-4DD0-846B-F1A881058DF6}"/>
                </a:ext>
              </a:extLst>
            </p:cNvPr>
            <p:cNvSpPr/>
            <p:nvPr/>
          </p:nvSpPr>
          <p:spPr>
            <a:xfrm>
              <a:off x="10229369" y="6492231"/>
              <a:ext cx="19230" cy="19230"/>
            </a:xfrm>
            <a:custGeom>
              <a:avLst/>
              <a:gdLst>
                <a:gd name="connsiteX0" fmla="*/ 22170 w 38100"/>
                <a:gd name="connsiteY0" fmla="*/ 38172 h 38100"/>
                <a:gd name="connsiteX1" fmla="*/ 263 w 38100"/>
                <a:gd name="connsiteY1" fmla="*/ 20074 h 38100"/>
                <a:gd name="connsiteX2" fmla="*/ 23123 w 38100"/>
                <a:gd name="connsiteY2" fmla="*/ 72 h 38100"/>
                <a:gd name="connsiteX3" fmla="*/ 39315 w 38100"/>
                <a:gd name="connsiteY3" fmla="*/ 14360 h 38100"/>
                <a:gd name="connsiteX4" fmla="*/ 22170 w 38100"/>
                <a:gd name="connsiteY4" fmla="*/ 38172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2170" y="38172"/>
                  </a:moveTo>
                  <a:cubicBezTo>
                    <a:pt x="6930" y="37219"/>
                    <a:pt x="-1642" y="32457"/>
                    <a:pt x="263" y="20074"/>
                  </a:cubicBezTo>
                  <a:cubicBezTo>
                    <a:pt x="2168" y="7692"/>
                    <a:pt x="9788" y="-881"/>
                    <a:pt x="23123" y="72"/>
                  </a:cubicBezTo>
                  <a:cubicBezTo>
                    <a:pt x="32648" y="72"/>
                    <a:pt x="40268" y="1024"/>
                    <a:pt x="39315" y="14360"/>
                  </a:cubicBezTo>
                  <a:cubicBezTo>
                    <a:pt x="39315" y="29599"/>
                    <a:pt x="30743" y="34362"/>
                    <a:pt x="22170" y="38172"/>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69B8EA2C-3FFD-4978-B484-A64643D63E20}"/>
                </a:ext>
              </a:extLst>
            </p:cNvPr>
            <p:cNvSpPr/>
            <p:nvPr/>
          </p:nvSpPr>
          <p:spPr>
            <a:xfrm>
              <a:off x="8979092" y="5388004"/>
              <a:ext cx="62496" cy="33652"/>
            </a:xfrm>
            <a:custGeom>
              <a:avLst/>
              <a:gdLst>
                <a:gd name="connsiteX0" fmla="*/ 119063 w 123825"/>
                <a:gd name="connsiteY0" fmla="*/ 0 h 66675"/>
                <a:gd name="connsiteX1" fmla="*/ 124778 w 123825"/>
                <a:gd name="connsiteY1" fmla="*/ 5715 h 66675"/>
                <a:gd name="connsiteX2" fmla="*/ 0 w 123825"/>
                <a:gd name="connsiteY2" fmla="*/ 68580 h 66675"/>
                <a:gd name="connsiteX3" fmla="*/ 119063 w 123825"/>
                <a:gd name="connsiteY3" fmla="*/ 0 h 66675"/>
              </a:gdLst>
              <a:ahLst/>
              <a:cxnLst>
                <a:cxn ang="0">
                  <a:pos x="connsiteX0" y="connsiteY0"/>
                </a:cxn>
                <a:cxn ang="0">
                  <a:pos x="connsiteX1" y="connsiteY1"/>
                </a:cxn>
                <a:cxn ang="0">
                  <a:pos x="connsiteX2" y="connsiteY2"/>
                </a:cxn>
                <a:cxn ang="0">
                  <a:pos x="connsiteX3" y="connsiteY3"/>
                </a:cxn>
              </a:cxnLst>
              <a:rect l="l" t="t" r="r" b="b"/>
              <a:pathLst>
                <a:path w="123825" h="66675">
                  <a:moveTo>
                    <a:pt x="119063" y="0"/>
                  </a:moveTo>
                  <a:cubicBezTo>
                    <a:pt x="120968" y="1905"/>
                    <a:pt x="122873" y="3810"/>
                    <a:pt x="124778" y="5715"/>
                  </a:cubicBezTo>
                  <a:cubicBezTo>
                    <a:pt x="86678" y="33338"/>
                    <a:pt x="44768" y="53340"/>
                    <a:pt x="0" y="68580"/>
                  </a:cubicBezTo>
                  <a:cubicBezTo>
                    <a:pt x="39053" y="45720"/>
                    <a:pt x="79058" y="22860"/>
                    <a:pt x="119063" y="0"/>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098D9F86-9728-4452-A7BE-D8FC082D6E5D}"/>
                </a:ext>
              </a:extLst>
            </p:cNvPr>
            <p:cNvSpPr/>
            <p:nvPr/>
          </p:nvSpPr>
          <p:spPr>
            <a:xfrm>
              <a:off x="9843466" y="5178374"/>
              <a:ext cx="14422" cy="52882"/>
            </a:xfrm>
            <a:custGeom>
              <a:avLst/>
              <a:gdLst>
                <a:gd name="connsiteX0" fmla="*/ 5715 w 28575"/>
                <a:gd name="connsiteY0" fmla="*/ 16244 h 104775"/>
                <a:gd name="connsiteX1" fmla="*/ 10478 w 28575"/>
                <a:gd name="connsiteY1" fmla="*/ 52 h 104775"/>
                <a:gd name="connsiteX2" fmla="*/ 33338 w 28575"/>
                <a:gd name="connsiteY2" fmla="*/ 22912 h 104775"/>
                <a:gd name="connsiteX3" fmla="*/ 32385 w 28575"/>
                <a:gd name="connsiteY3" fmla="*/ 40057 h 104775"/>
                <a:gd name="connsiteX4" fmla="*/ 18098 w 28575"/>
                <a:gd name="connsiteY4" fmla="*/ 73394 h 104775"/>
                <a:gd name="connsiteX5" fmla="*/ 6668 w 28575"/>
                <a:gd name="connsiteY5" fmla="*/ 106732 h 104775"/>
                <a:gd name="connsiteX6" fmla="*/ 0 w 28575"/>
                <a:gd name="connsiteY6" fmla="*/ 83872 h 104775"/>
                <a:gd name="connsiteX7" fmla="*/ 5715 w 28575"/>
                <a:gd name="connsiteY7" fmla="*/ 1624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 h="104775">
                  <a:moveTo>
                    <a:pt x="5715" y="16244"/>
                  </a:moveTo>
                  <a:cubicBezTo>
                    <a:pt x="1905" y="8624"/>
                    <a:pt x="5715" y="4814"/>
                    <a:pt x="10478" y="52"/>
                  </a:cubicBezTo>
                  <a:cubicBezTo>
                    <a:pt x="26670" y="-901"/>
                    <a:pt x="28575" y="11482"/>
                    <a:pt x="33338" y="22912"/>
                  </a:cubicBezTo>
                  <a:cubicBezTo>
                    <a:pt x="33338" y="28627"/>
                    <a:pt x="32385" y="34342"/>
                    <a:pt x="32385" y="40057"/>
                  </a:cubicBezTo>
                  <a:cubicBezTo>
                    <a:pt x="17145" y="46724"/>
                    <a:pt x="19050" y="60059"/>
                    <a:pt x="18098" y="73394"/>
                  </a:cubicBezTo>
                  <a:cubicBezTo>
                    <a:pt x="17145" y="84824"/>
                    <a:pt x="23813" y="100064"/>
                    <a:pt x="6668" y="106732"/>
                  </a:cubicBezTo>
                  <a:cubicBezTo>
                    <a:pt x="2858" y="99112"/>
                    <a:pt x="8573" y="89587"/>
                    <a:pt x="0" y="83872"/>
                  </a:cubicBezTo>
                  <a:cubicBezTo>
                    <a:pt x="2858" y="61964"/>
                    <a:pt x="4763" y="39104"/>
                    <a:pt x="5715" y="16244"/>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51DFBC00-7334-4334-BD2F-1D3EF2B42314}"/>
                </a:ext>
              </a:extLst>
            </p:cNvPr>
            <p:cNvSpPr/>
            <p:nvPr/>
          </p:nvSpPr>
          <p:spPr>
            <a:xfrm>
              <a:off x="9759115" y="4874571"/>
              <a:ext cx="14422" cy="19230"/>
            </a:xfrm>
            <a:custGeom>
              <a:avLst/>
              <a:gdLst>
                <a:gd name="connsiteX0" fmla="*/ 17583 w 28575"/>
                <a:gd name="connsiteY0" fmla="*/ 0 h 38100"/>
                <a:gd name="connsiteX1" fmla="*/ 29013 w 28575"/>
                <a:gd name="connsiteY1" fmla="*/ 35243 h 38100"/>
                <a:gd name="connsiteX2" fmla="*/ 438 w 28575"/>
                <a:gd name="connsiteY2" fmla="*/ 45720 h 38100"/>
                <a:gd name="connsiteX3" fmla="*/ 17583 w 28575"/>
                <a:gd name="connsiteY3" fmla="*/ 0 h 38100"/>
              </a:gdLst>
              <a:ahLst/>
              <a:cxnLst>
                <a:cxn ang="0">
                  <a:pos x="connsiteX0" y="connsiteY0"/>
                </a:cxn>
                <a:cxn ang="0">
                  <a:pos x="connsiteX1" y="connsiteY1"/>
                </a:cxn>
                <a:cxn ang="0">
                  <a:pos x="connsiteX2" y="connsiteY2"/>
                </a:cxn>
                <a:cxn ang="0">
                  <a:pos x="connsiteX3" y="connsiteY3"/>
                </a:cxn>
              </a:cxnLst>
              <a:rect l="l" t="t" r="r" b="b"/>
              <a:pathLst>
                <a:path w="28575" h="38100">
                  <a:moveTo>
                    <a:pt x="17583" y="0"/>
                  </a:moveTo>
                  <a:cubicBezTo>
                    <a:pt x="25203" y="10478"/>
                    <a:pt x="37586" y="20003"/>
                    <a:pt x="29013" y="35243"/>
                  </a:cubicBezTo>
                  <a:cubicBezTo>
                    <a:pt x="23298" y="46672"/>
                    <a:pt x="11868" y="46672"/>
                    <a:pt x="438" y="45720"/>
                  </a:cubicBezTo>
                  <a:cubicBezTo>
                    <a:pt x="1390" y="28575"/>
                    <a:pt x="-6230" y="8572"/>
                    <a:pt x="17583" y="0"/>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6A8A1CF7-9A7B-4FAD-B50A-08401558C77D}"/>
                </a:ext>
              </a:extLst>
            </p:cNvPr>
            <p:cNvSpPr/>
            <p:nvPr/>
          </p:nvSpPr>
          <p:spPr>
            <a:xfrm>
              <a:off x="10614071" y="5165392"/>
              <a:ext cx="14422" cy="19230"/>
            </a:xfrm>
            <a:custGeom>
              <a:avLst/>
              <a:gdLst>
                <a:gd name="connsiteX0" fmla="*/ 20051 w 28575"/>
                <a:gd name="connsiteY0" fmla="*/ 41014 h 38100"/>
                <a:gd name="connsiteX1" fmla="*/ 48 w 28575"/>
                <a:gd name="connsiteY1" fmla="*/ 16248 h 38100"/>
                <a:gd name="connsiteX2" fmla="*/ 21003 w 28575"/>
                <a:gd name="connsiteY2" fmla="*/ 56 h 38100"/>
                <a:gd name="connsiteX3" fmla="*/ 35291 w 28575"/>
                <a:gd name="connsiteY3" fmla="*/ 19106 h 38100"/>
                <a:gd name="connsiteX4" fmla="*/ 20051 w 28575"/>
                <a:gd name="connsiteY4" fmla="*/ 410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38100">
                  <a:moveTo>
                    <a:pt x="20051" y="41014"/>
                  </a:moveTo>
                  <a:cubicBezTo>
                    <a:pt x="6716" y="38156"/>
                    <a:pt x="1001" y="26726"/>
                    <a:pt x="48" y="16248"/>
                  </a:cubicBezTo>
                  <a:cubicBezTo>
                    <a:pt x="-904" y="4818"/>
                    <a:pt x="12431" y="1008"/>
                    <a:pt x="21003" y="56"/>
                  </a:cubicBezTo>
                  <a:cubicBezTo>
                    <a:pt x="31481" y="-897"/>
                    <a:pt x="34338" y="10533"/>
                    <a:pt x="35291" y="19106"/>
                  </a:cubicBezTo>
                  <a:cubicBezTo>
                    <a:pt x="35291" y="28631"/>
                    <a:pt x="31481" y="38156"/>
                    <a:pt x="20051" y="41014"/>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5AC0219F-32DA-45B9-B705-A13C6961D333}"/>
                </a:ext>
              </a:extLst>
            </p:cNvPr>
            <p:cNvSpPr/>
            <p:nvPr/>
          </p:nvSpPr>
          <p:spPr>
            <a:xfrm>
              <a:off x="10155468" y="4036542"/>
              <a:ext cx="43267" cy="9615"/>
            </a:xfrm>
            <a:custGeom>
              <a:avLst/>
              <a:gdLst>
                <a:gd name="connsiteX0" fmla="*/ 0 w 85725"/>
                <a:gd name="connsiteY0" fmla="*/ 21144 h 19050"/>
                <a:gd name="connsiteX1" fmla="*/ 80010 w 85725"/>
                <a:gd name="connsiteY1" fmla="*/ 189 h 19050"/>
                <a:gd name="connsiteX2" fmla="*/ 85725 w 85725"/>
                <a:gd name="connsiteY2" fmla="*/ 3999 h 19050"/>
                <a:gd name="connsiteX3" fmla="*/ 80963 w 85725"/>
                <a:gd name="connsiteY3" fmla="*/ 11619 h 19050"/>
                <a:gd name="connsiteX4" fmla="*/ 49530 w 85725"/>
                <a:gd name="connsiteY4" fmla="*/ 21144 h 19050"/>
                <a:gd name="connsiteX5" fmla="*/ 0 w 85725"/>
                <a:gd name="connsiteY5" fmla="*/ 21144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5725" h="19050">
                  <a:moveTo>
                    <a:pt x="0" y="21144"/>
                  </a:moveTo>
                  <a:cubicBezTo>
                    <a:pt x="23813" y="2094"/>
                    <a:pt x="54292" y="9714"/>
                    <a:pt x="80010" y="189"/>
                  </a:cubicBezTo>
                  <a:cubicBezTo>
                    <a:pt x="80963" y="-763"/>
                    <a:pt x="84772" y="2094"/>
                    <a:pt x="85725" y="3999"/>
                  </a:cubicBezTo>
                  <a:cubicBezTo>
                    <a:pt x="87630" y="7809"/>
                    <a:pt x="84772" y="11619"/>
                    <a:pt x="80963" y="11619"/>
                  </a:cubicBezTo>
                  <a:cubicBezTo>
                    <a:pt x="69533" y="12572"/>
                    <a:pt x="61913" y="24954"/>
                    <a:pt x="49530" y="21144"/>
                  </a:cubicBezTo>
                  <a:cubicBezTo>
                    <a:pt x="33338" y="16382"/>
                    <a:pt x="17145" y="20192"/>
                    <a:pt x="0" y="21144"/>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11D379E9-5306-4B26-B914-509F981CF3C2}"/>
                </a:ext>
              </a:extLst>
            </p:cNvPr>
            <p:cNvSpPr/>
            <p:nvPr/>
          </p:nvSpPr>
          <p:spPr>
            <a:xfrm>
              <a:off x="10646305" y="6183150"/>
              <a:ext cx="48074" cy="19230"/>
            </a:xfrm>
            <a:custGeom>
              <a:avLst/>
              <a:gdLst>
                <a:gd name="connsiteX0" fmla="*/ 95250 w 95250"/>
                <a:gd name="connsiteY0" fmla="*/ 41910 h 38100"/>
                <a:gd name="connsiteX1" fmla="*/ 17145 w 95250"/>
                <a:gd name="connsiteY1" fmla="*/ 16193 h 38100"/>
                <a:gd name="connsiteX2" fmla="*/ 0 w 95250"/>
                <a:gd name="connsiteY2" fmla="*/ 0 h 38100"/>
                <a:gd name="connsiteX3" fmla="*/ 47625 w 95250"/>
                <a:gd name="connsiteY3" fmla="*/ 12383 h 38100"/>
                <a:gd name="connsiteX4" fmla="*/ 95250 w 95250"/>
                <a:gd name="connsiteY4" fmla="*/ 4191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38100">
                  <a:moveTo>
                    <a:pt x="95250" y="41910"/>
                  </a:moveTo>
                  <a:cubicBezTo>
                    <a:pt x="69533" y="33338"/>
                    <a:pt x="45720" y="19050"/>
                    <a:pt x="17145" y="16193"/>
                  </a:cubicBezTo>
                  <a:cubicBezTo>
                    <a:pt x="8572" y="15240"/>
                    <a:pt x="953" y="10478"/>
                    <a:pt x="0" y="0"/>
                  </a:cubicBezTo>
                  <a:cubicBezTo>
                    <a:pt x="14288" y="11430"/>
                    <a:pt x="32385" y="7620"/>
                    <a:pt x="47625" y="12383"/>
                  </a:cubicBezTo>
                  <a:cubicBezTo>
                    <a:pt x="66675" y="17145"/>
                    <a:pt x="88583" y="17145"/>
                    <a:pt x="95250" y="41910"/>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2C96AB0D-C85B-4428-9722-1BDC758A9B5B}"/>
                </a:ext>
              </a:extLst>
            </p:cNvPr>
            <p:cNvSpPr/>
            <p:nvPr/>
          </p:nvSpPr>
          <p:spPr>
            <a:xfrm>
              <a:off x="9540118" y="5542802"/>
              <a:ext cx="28845" cy="48074"/>
            </a:xfrm>
            <a:custGeom>
              <a:avLst/>
              <a:gdLst>
                <a:gd name="connsiteX0" fmla="*/ 4763 w 57150"/>
                <a:gd name="connsiteY0" fmla="*/ 98108 h 95250"/>
                <a:gd name="connsiteX1" fmla="*/ 0 w 57150"/>
                <a:gd name="connsiteY1" fmla="*/ 92393 h 95250"/>
                <a:gd name="connsiteX2" fmla="*/ 64770 w 57150"/>
                <a:gd name="connsiteY2" fmla="*/ 0 h 95250"/>
                <a:gd name="connsiteX3" fmla="*/ 4763 w 57150"/>
                <a:gd name="connsiteY3" fmla="*/ 98108 h 95250"/>
              </a:gdLst>
              <a:ahLst/>
              <a:cxnLst>
                <a:cxn ang="0">
                  <a:pos x="connsiteX0" y="connsiteY0"/>
                </a:cxn>
                <a:cxn ang="0">
                  <a:pos x="connsiteX1" y="connsiteY1"/>
                </a:cxn>
                <a:cxn ang="0">
                  <a:pos x="connsiteX2" y="connsiteY2"/>
                </a:cxn>
                <a:cxn ang="0">
                  <a:pos x="connsiteX3" y="connsiteY3"/>
                </a:cxn>
              </a:cxnLst>
              <a:rect l="l" t="t" r="r" b="b"/>
              <a:pathLst>
                <a:path w="57150" h="95250">
                  <a:moveTo>
                    <a:pt x="4763" y="98108"/>
                  </a:moveTo>
                  <a:cubicBezTo>
                    <a:pt x="2857" y="96203"/>
                    <a:pt x="952" y="94297"/>
                    <a:pt x="0" y="92393"/>
                  </a:cubicBezTo>
                  <a:cubicBezTo>
                    <a:pt x="12382" y="56197"/>
                    <a:pt x="39052" y="28575"/>
                    <a:pt x="64770" y="0"/>
                  </a:cubicBezTo>
                  <a:cubicBezTo>
                    <a:pt x="43815" y="32385"/>
                    <a:pt x="23813" y="64770"/>
                    <a:pt x="4763" y="98108"/>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08C00DDB-9ED8-4237-B2AF-A68C586597DB}"/>
                </a:ext>
              </a:extLst>
            </p:cNvPr>
            <p:cNvSpPr/>
            <p:nvPr/>
          </p:nvSpPr>
          <p:spPr>
            <a:xfrm>
              <a:off x="10968071" y="4434459"/>
              <a:ext cx="28845" cy="24037"/>
            </a:xfrm>
            <a:custGeom>
              <a:avLst/>
              <a:gdLst>
                <a:gd name="connsiteX0" fmla="*/ 13993 w 57150"/>
                <a:gd name="connsiteY0" fmla="*/ 51897 h 47625"/>
                <a:gd name="connsiteX1" fmla="*/ 5420 w 57150"/>
                <a:gd name="connsiteY1" fmla="*/ 9034 h 47625"/>
                <a:gd name="connsiteX2" fmla="*/ 27328 w 57150"/>
                <a:gd name="connsiteY2" fmla="*/ 13797 h 47625"/>
                <a:gd name="connsiteX3" fmla="*/ 63523 w 57150"/>
                <a:gd name="connsiteY3" fmla="*/ 2367 h 47625"/>
                <a:gd name="connsiteX4" fmla="*/ 19708 w 57150"/>
                <a:gd name="connsiteY4" fmla="*/ 46182 h 47625"/>
                <a:gd name="connsiteX5" fmla="*/ 13993 w 57150"/>
                <a:gd name="connsiteY5" fmla="*/ 51897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50" h="47625">
                  <a:moveTo>
                    <a:pt x="13993" y="51897"/>
                  </a:moveTo>
                  <a:cubicBezTo>
                    <a:pt x="658" y="41419"/>
                    <a:pt x="-5057" y="29037"/>
                    <a:pt x="5420" y="9034"/>
                  </a:cubicBezTo>
                  <a:cubicBezTo>
                    <a:pt x="11135" y="28084"/>
                    <a:pt x="16850" y="29989"/>
                    <a:pt x="27328" y="13797"/>
                  </a:cubicBezTo>
                  <a:cubicBezTo>
                    <a:pt x="33995" y="4272"/>
                    <a:pt x="44473" y="-4301"/>
                    <a:pt x="63523" y="2367"/>
                  </a:cubicBezTo>
                  <a:cubicBezTo>
                    <a:pt x="36853" y="8082"/>
                    <a:pt x="32090" y="29989"/>
                    <a:pt x="19708" y="46182"/>
                  </a:cubicBezTo>
                  <a:cubicBezTo>
                    <a:pt x="17803" y="48087"/>
                    <a:pt x="17803" y="51897"/>
                    <a:pt x="13993" y="51897"/>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7F6104A3-C3BD-4A1C-9267-845F691165DD}"/>
                </a:ext>
              </a:extLst>
            </p:cNvPr>
            <p:cNvSpPr/>
            <p:nvPr/>
          </p:nvSpPr>
          <p:spPr>
            <a:xfrm>
              <a:off x="9867503" y="5361521"/>
              <a:ext cx="38459" cy="38459"/>
            </a:xfrm>
            <a:custGeom>
              <a:avLst/>
              <a:gdLst>
                <a:gd name="connsiteX0" fmla="*/ 11430 w 76200"/>
                <a:gd name="connsiteY0" fmla="*/ 78186 h 76200"/>
                <a:gd name="connsiteX1" fmla="*/ 0 w 76200"/>
                <a:gd name="connsiteY1" fmla="*/ 72471 h 76200"/>
                <a:gd name="connsiteX2" fmla="*/ 63818 w 76200"/>
                <a:gd name="connsiteY2" fmla="*/ 10559 h 76200"/>
                <a:gd name="connsiteX3" fmla="*/ 80963 w 76200"/>
                <a:gd name="connsiteY3" fmla="*/ 82 h 76200"/>
                <a:gd name="connsiteX4" fmla="*/ 11430 w 76200"/>
                <a:gd name="connsiteY4" fmla="*/ 78186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11430" y="78186"/>
                  </a:moveTo>
                  <a:cubicBezTo>
                    <a:pt x="9525" y="72471"/>
                    <a:pt x="3810" y="74377"/>
                    <a:pt x="0" y="72471"/>
                  </a:cubicBezTo>
                  <a:cubicBezTo>
                    <a:pt x="27623" y="58184"/>
                    <a:pt x="42863" y="31514"/>
                    <a:pt x="63818" y="10559"/>
                  </a:cubicBezTo>
                  <a:cubicBezTo>
                    <a:pt x="67628" y="6749"/>
                    <a:pt x="69533" y="-871"/>
                    <a:pt x="80963" y="82"/>
                  </a:cubicBezTo>
                  <a:cubicBezTo>
                    <a:pt x="60960" y="30561"/>
                    <a:pt x="40005" y="58184"/>
                    <a:pt x="11430" y="78186"/>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DF5AECF-488B-4999-A19B-D09EDFCCF867}"/>
                </a:ext>
              </a:extLst>
            </p:cNvPr>
            <p:cNvSpPr/>
            <p:nvPr/>
          </p:nvSpPr>
          <p:spPr>
            <a:xfrm>
              <a:off x="10776587" y="5328872"/>
              <a:ext cx="33652" cy="33652"/>
            </a:xfrm>
            <a:custGeom>
              <a:avLst/>
              <a:gdLst>
                <a:gd name="connsiteX0" fmla="*/ 0 w 66675"/>
                <a:gd name="connsiteY0" fmla="*/ 0 h 66675"/>
                <a:gd name="connsiteX1" fmla="*/ 69532 w 66675"/>
                <a:gd name="connsiteY1" fmla="*/ 72390 h 66675"/>
                <a:gd name="connsiteX2" fmla="*/ 0 w 66675"/>
                <a:gd name="connsiteY2" fmla="*/ 0 h 66675"/>
              </a:gdLst>
              <a:ahLst/>
              <a:cxnLst>
                <a:cxn ang="0">
                  <a:pos x="connsiteX0" y="connsiteY0"/>
                </a:cxn>
                <a:cxn ang="0">
                  <a:pos x="connsiteX1" y="connsiteY1"/>
                </a:cxn>
                <a:cxn ang="0">
                  <a:pos x="connsiteX2" y="connsiteY2"/>
                </a:cxn>
              </a:cxnLst>
              <a:rect l="l" t="t" r="r" b="b"/>
              <a:pathLst>
                <a:path w="66675" h="66675">
                  <a:moveTo>
                    <a:pt x="0" y="0"/>
                  </a:moveTo>
                  <a:cubicBezTo>
                    <a:pt x="22860" y="23813"/>
                    <a:pt x="55245" y="40005"/>
                    <a:pt x="69532" y="72390"/>
                  </a:cubicBezTo>
                  <a:cubicBezTo>
                    <a:pt x="49530" y="44768"/>
                    <a:pt x="15240" y="31433"/>
                    <a:pt x="0" y="0"/>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96063C4B-DDAC-4665-817A-8471A1D89133}"/>
                </a:ext>
              </a:extLst>
            </p:cNvPr>
            <p:cNvSpPr/>
            <p:nvPr/>
          </p:nvSpPr>
          <p:spPr>
            <a:xfrm>
              <a:off x="9681937" y="4958633"/>
              <a:ext cx="24037" cy="14422"/>
            </a:xfrm>
            <a:custGeom>
              <a:avLst/>
              <a:gdLst>
                <a:gd name="connsiteX0" fmla="*/ 0 w 47625"/>
                <a:gd name="connsiteY0" fmla="*/ 21089 h 28575"/>
                <a:gd name="connsiteX1" fmla="*/ 54292 w 47625"/>
                <a:gd name="connsiteY1" fmla="*/ 133 h 28575"/>
                <a:gd name="connsiteX2" fmla="*/ 0 w 47625"/>
                <a:gd name="connsiteY2" fmla="*/ 21089 h 28575"/>
              </a:gdLst>
              <a:ahLst/>
              <a:cxnLst>
                <a:cxn ang="0">
                  <a:pos x="connsiteX0" y="connsiteY0"/>
                </a:cxn>
                <a:cxn ang="0">
                  <a:pos x="connsiteX1" y="connsiteY1"/>
                </a:cxn>
                <a:cxn ang="0">
                  <a:pos x="connsiteX2" y="connsiteY2"/>
                </a:cxn>
              </a:cxnLst>
              <a:rect l="l" t="t" r="r" b="b"/>
              <a:pathLst>
                <a:path w="47625" h="28575">
                  <a:moveTo>
                    <a:pt x="0" y="21089"/>
                  </a:moveTo>
                  <a:cubicBezTo>
                    <a:pt x="20002" y="17279"/>
                    <a:pt x="32385" y="-1771"/>
                    <a:pt x="54292" y="133"/>
                  </a:cubicBezTo>
                  <a:cubicBezTo>
                    <a:pt x="27622" y="34424"/>
                    <a:pt x="27622" y="34424"/>
                    <a:pt x="0" y="2108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E6145D58-1ED5-4010-98C8-2EB4DBCC4AB5}"/>
                </a:ext>
              </a:extLst>
            </p:cNvPr>
            <p:cNvSpPr/>
            <p:nvPr/>
          </p:nvSpPr>
          <p:spPr>
            <a:xfrm>
              <a:off x="9922789" y="5320991"/>
              <a:ext cx="24037" cy="24037"/>
            </a:xfrm>
            <a:custGeom>
              <a:avLst/>
              <a:gdLst>
                <a:gd name="connsiteX0" fmla="*/ 0 w 47625"/>
                <a:gd name="connsiteY0" fmla="*/ 49904 h 47625"/>
                <a:gd name="connsiteX1" fmla="*/ 30480 w 47625"/>
                <a:gd name="connsiteY1" fmla="*/ 4184 h 47625"/>
                <a:gd name="connsiteX2" fmla="*/ 46673 w 47625"/>
                <a:gd name="connsiteY2" fmla="*/ 3232 h 47625"/>
                <a:gd name="connsiteX3" fmla="*/ 52388 w 47625"/>
                <a:gd name="connsiteY3" fmla="*/ 14662 h 47625"/>
                <a:gd name="connsiteX4" fmla="*/ 38100 w 47625"/>
                <a:gd name="connsiteY4" fmla="*/ 13709 h 47625"/>
                <a:gd name="connsiteX5" fmla="*/ 18098 w 47625"/>
                <a:gd name="connsiteY5" fmla="*/ 29902 h 47625"/>
                <a:gd name="connsiteX6" fmla="*/ 0 w 47625"/>
                <a:gd name="connsiteY6" fmla="*/ 49904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625" h="47625">
                  <a:moveTo>
                    <a:pt x="0" y="49904"/>
                  </a:moveTo>
                  <a:cubicBezTo>
                    <a:pt x="953" y="26092"/>
                    <a:pt x="15240" y="14662"/>
                    <a:pt x="30480" y="4184"/>
                  </a:cubicBezTo>
                  <a:cubicBezTo>
                    <a:pt x="36195" y="374"/>
                    <a:pt x="40958" y="-2483"/>
                    <a:pt x="46673" y="3232"/>
                  </a:cubicBezTo>
                  <a:cubicBezTo>
                    <a:pt x="49530" y="6089"/>
                    <a:pt x="53340" y="11804"/>
                    <a:pt x="52388" y="14662"/>
                  </a:cubicBezTo>
                  <a:cubicBezTo>
                    <a:pt x="47625" y="25139"/>
                    <a:pt x="43815" y="12757"/>
                    <a:pt x="38100" y="13709"/>
                  </a:cubicBezTo>
                  <a:cubicBezTo>
                    <a:pt x="28575" y="15614"/>
                    <a:pt x="24765" y="24187"/>
                    <a:pt x="18098" y="29902"/>
                  </a:cubicBezTo>
                  <a:cubicBezTo>
                    <a:pt x="11430" y="34664"/>
                    <a:pt x="5715" y="42284"/>
                    <a:pt x="0" y="49904"/>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2A811285-B040-40FB-BE41-8DFABACBFE92}"/>
                </a:ext>
              </a:extLst>
            </p:cNvPr>
            <p:cNvSpPr/>
            <p:nvPr/>
          </p:nvSpPr>
          <p:spPr>
            <a:xfrm>
              <a:off x="11274155" y="4291183"/>
              <a:ext cx="28845" cy="14422"/>
            </a:xfrm>
            <a:custGeom>
              <a:avLst/>
              <a:gdLst>
                <a:gd name="connsiteX0" fmla="*/ 59055 w 57150"/>
                <a:gd name="connsiteY0" fmla="*/ 490 h 28575"/>
                <a:gd name="connsiteX1" fmla="*/ 0 w 57150"/>
                <a:gd name="connsiteY1" fmla="*/ 31923 h 28575"/>
                <a:gd name="connsiteX2" fmla="*/ 59055 w 57150"/>
                <a:gd name="connsiteY2" fmla="*/ 490 h 28575"/>
                <a:gd name="connsiteX3" fmla="*/ 59055 w 57150"/>
                <a:gd name="connsiteY3" fmla="*/ 490 h 28575"/>
              </a:gdLst>
              <a:ahLst/>
              <a:cxnLst>
                <a:cxn ang="0">
                  <a:pos x="connsiteX0" y="connsiteY0"/>
                </a:cxn>
                <a:cxn ang="0">
                  <a:pos x="connsiteX1" y="connsiteY1"/>
                </a:cxn>
                <a:cxn ang="0">
                  <a:pos x="connsiteX2" y="connsiteY2"/>
                </a:cxn>
                <a:cxn ang="0">
                  <a:pos x="connsiteX3" y="connsiteY3"/>
                </a:cxn>
              </a:cxnLst>
              <a:rect l="l" t="t" r="r" b="b"/>
              <a:pathLst>
                <a:path w="57150" h="28575">
                  <a:moveTo>
                    <a:pt x="59055" y="490"/>
                  </a:moveTo>
                  <a:cubicBezTo>
                    <a:pt x="42863" y="15730"/>
                    <a:pt x="27622" y="31923"/>
                    <a:pt x="0" y="31923"/>
                  </a:cubicBezTo>
                  <a:cubicBezTo>
                    <a:pt x="14288" y="7158"/>
                    <a:pt x="33338" y="-2367"/>
                    <a:pt x="59055" y="490"/>
                  </a:cubicBezTo>
                  <a:cubicBezTo>
                    <a:pt x="59055" y="1443"/>
                    <a:pt x="59055" y="490"/>
                    <a:pt x="59055" y="490"/>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3E3F8C28-8B9D-4783-A1BF-836E48A86641}"/>
                </a:ext>
              </a:extLst>
            </p:cNvPr>
            <p:cNvSpPr/>
            <p:nvPr/>
          </p:nvSpPr>
          <p:spPr>
            <a:xfrm>
              <a:off x="9897179" y="5519246"/>
              <a:ext cx="4807" cy="38459"/>
            </a:xfrm>
            <a:custGeom>
              <a:avLst/>
              <a:gdLst>
                <a:gd name="connsiteX0" fmla="*/ 6925 w 9525"/>
                <a:gd name="connsiteY0" fmla="*/ 77153 h 76200"/>
                <a:gd name="connsiteX1" fmla="*/ 5973 w 9525"/>
                <a:gd name="connsiteY1" fmla="*/ 0 h 76200"/>
                <a:gd name="connsiteX2" fmla="*/ 6925 w 9525"/>
                <a:gd name="connsiteY2" fmla="*/ 77153 h 76200"/>
              </a:gdLst>
              <a:ahLst/>
              <a:cxnLst>
                <a:cxn ang="0">
                  <a:pos x="connsiteX0" y="connsiteY0"/>
                </a:cxn>
                <a:cxn ang="0">
                  <a:pos x="connsiteX1" y="connsiteY1"/>
                </a:cxn>
                <a:cxn ang="0">
                  <a:pos x="connsiteX2" y="connsiteY2"/>
                </a:cxn>
              </a:cxnLst>
              <a:rect l="l" t="t" r="r" b="b"/>
              <a:pathLst>
                <a:path w="9525" h="76200">
                  <a:moveTo>
                    <a:pt x="6925" y="77153"/>
                  </a:moveTo>
                  <a:cubicBezTo>
                    <a:pt x="-3552" y="51435"/>
                    <a:pt x="-695" y="25718"/>
                    <a:pt x="5973" y="0"/>
                  </a:cubicBezTo>
                  <a:cubicBezTo>
                    <a:pt x="18355" y="25718"/>
                    <a:pt x="6925" y="51435"/>
                    <a:pt x="6925" y="77153"/>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D164CF63-9E85-4431-A3BF-0F44225B62F0}"/>
                </a:ext>
              </a:extLst>
            </p:cNvPr>
            <p:cNvSpPr/>
            <p:nvPr/>
          </p:nvSpPr>
          <p:spPr>
            <a:xfrm>
              <a:off x="10200931" y="3993851"/>
              <a:ext cx="9615" cy="28845"/>
            </a:xfrm>
            <a:custGeom>
              <a:avLst/>
              <a:gdLst>
                <a:gd name="connsiteX0" fmla="*/ 18509 w 19050"/>
                <a:gd name="connsiteY0" fmla="*/ 1905 h 57150"/>
                <a:gd name="connsiteX1" fmla="*/ 17557 w 19050"/>
                <a:gd name="connsiteY1" fmla="*/ 51435 h 57150"/>
                <a:gd name="connsiteX2" fmla="*/ 11842 w 19050"/>
                <a:gd name="connsiteY2" fmla="*/ 61913 h 57150"/>
                <a:gd name="connsiteX3" fmla="*/ 2317 w 19050"/>
                <a:gd name="connsiteY3" fmla="*/ 54293 h 57150"/>
                <a:gd name="connsiteX4" fmla="*/ 5174 w 19050"/>
                <a:gd name="connsiteY4" fmla="*/ 36195 h 57150"/>
                <a:gd name="connsiteX5" fmla="*/ 6127 w 19050"/>
                <a:gd name="connsiteY5" fmla="*/ 20955 h 57150"/>
                <a:gd name="connsiteX6" fmla="*/ 17557 w 19050"/>
                <a:gd name="connsiteY6" fmla="*/ 0 h 57150"/>
                <a:gd name="connsiteX7" fmla="*/ 18509 w 19050"/>
                <a:gd name="connsiteY7" fmla="*/ 1905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 h="57150">
                  <a:moveTo>
                    <a:pt x="18509" y="1905"/>
                  </a:moveTo>
                  <a:cubicBezTo>
                    <a:pt x="10889" y="18098"/>
                    <a:pt x="7079" y="34290"/>
                    <a:pt x="17557" y="51435"/>
                  </a:cubicBezTo>
                  <a:cubicBezTo>
                    <a:pt x="22319" y="59055"/>
                    <a:pt x="15652" y="60008"/>
                    <a:pt x="11842" y="61913"/>
                  </a:cubicBezTo>
                  <a:cubicBezTo>
                    <a:pt x="4222" y="64770"/>
                    <a:pt x="2317" y="60960"/>
                    <a:pt x="2317" y="54293"/>
                  </a:cubicBezTo>
                  <a:cubicBezTo>
                    <a:pt x="2317" y="48578"/>
                    <a:pt x="3269" y="41910"/>
                    <a:pt x="5174" y="36195"/>
                  </a:cubicBezTo>
                  <a:cubicBezTo>
                    <a:pt x="7079" y="31433"/>
                    <a:pt x="8032" y="26670"/>
                    <a:pt x="6127" y="20955"/>
                  </a:cubicBezTo>
                  <a:cubicBezTo>
                    <a:pt x="-3398" y="3810"/>
                    <a:pt x="-3398" y="3810"/>
                    <a:pt x="17557" y="0"/>
                  </a:cubicBezTo>
                  <a:lnTo>
                    <a:pt x="18509" y="1905"/>
                  </a:ln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9E9E7240-225D-4FC2-AE42-C020582AC93B}"/>
                </a:ext>
              </a:extLst>
            </p:cNvPr>
            <p:cNvSpPr/>
            <p:nvPr/>
          </p:nvSpPr>
          <p:spPr>
            <a:xfrm>
              <a:off x="10993882" y="4166438"/>
              <a:ext cx="33652" cy="24037"/>
            </a:xfrm>
            <a:custGeom>
              <a:avLst/>
              <a:gdLst>
                <a:gd name="connsiteX0" fmla="*/ 0 w 66675"/>
                <a:gd name="connsiteY0" fmla="*/ 53340 h 47625"/>
                <a:gd name="connsiteX1" fmla="*/ 68580 w 66675"/>
                <a:gd name="connsiteY1" fmla="*/ 0 h 47625"/>
                <a:gd name="connsiteX2" fmla="*/ 0 w 66675"/>
                <a:gd name="connsiteY2" fmla="*/ 53340 h 47625"/>
                <a:gd name="connsiteX3" fmla="*/ 0 w 66675"/>
                <a:gd name="connsiteY3" fmla="*/ 53340 h 47625"/>
              </a:gdLst>
              <a:ahLst/>
              <a:cxnLst>
                <a:cxn ang="0">
                  <a:pos x="connsiteX0" y="connsiteY0"/>
                </a:cxn>
                <a:cxn ang="0">
                  <a:pos x="connsiteX1" y="connsiteY1"/>
                </a:cxn>
                <a:cxn ang="0">
                  <a:pos x="connsiteX2" y="connsiteY2"/>
                </a:cxn>
                <a:cxn ang="0">
                  <a:pos x="connsiteX3" y="connsiteY3"/>
                </a:cxn>
              </a:cxnLst>
              <a:rect l="l" t="t" r="r" b="b"/>
              <a:pathLst>
                <a:path w="66675" h="47625">
                  <a:moveTo>
                    <a:pt x="0" y="53340"/>
                  </a:moveTo>
                  <a:cubicBezTo>
                    <a:pt x="16192" y="26670"/>
                    <a:pt x="40005" y="10477"/>
                    <a:pt x="68580" y="0"/>
                  </a:cubicBezTo>
                  <a:cubicBezTo>
                    <a:pt x="45720" y="17145"/>
                    <a:pt x="29527" y="43815"/>
                    <a:pt x="0" y="53340"/>
                  </a:cubicBezTo>
                  <a:cubicBezTo>
                    <a:pt x="0" y="52388"/>
                    <a:pt x="0" y="53340"/>
                    <a:pt x="0" y="53340"/>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BEBF7A02-4BE7-4C1C-8F42-B9FC233769E0}"/>
                </a:ext>
              </a:extLst>
            </p:cNvPr>
            <p:cNvSpPr/>
            <p:nvPr/>
          </p:nvSpPr>
          <p:spPr>
            <a:xfrm>
              <a:off x="10937589" y="4680791"/>
              <a:ext cx="14422" cy="14422"/>
            </a:xfrm>
            <a:custGeom>
              <a:avLst/>
              <a:gdLst>
                <a:gd name="connsiteX0" fmla="*/ 31523 w 28575"/>
                <a:gd name="connsiteY0" fmla="*/ 13416 h 28575"/>
                <a:gd name="connsiteX1" fmla="*/ 15331 w 28575"/>
                <a:gd name="connsiteY1" fmla="*/ 31513 h 28575"/>
                <a:gd name="connsiteX2" fmla="*/ 91 w 28575"/>
                <a:gd name="connsiteY2" fmla="*/ 14368 h 28575"/>
                <a:gd name="connsiteX3" fmla="*/ 15331 w 28575"/>
                <a:gd name="connsiteY3" fmla="*/ 81 h 28575"/>
                <a:gd name="connsiteX4" fmla="*/ 31523 w 28575"/>
                <a:gd name="connsiteY4" fmla="*/ 134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1523" y="13416"/>
                  </a:moveTo>
                  <a:cubicBezTo>
                    <a:pt x="29618" y="21988"/>
                    <a:pt x="25808" y="31513"/>
                    <a:pt x="15331" y="31513"/>
                  </a:cubicBezTo>
                  <a:cubicBezTo>
                    <a:pt x="5806" y="31513"/>
                    <a:pt x="-862" y="24846"/>
                    <a:pt x="91" y="14368"/>
                  </a:cubicBezTo>
                  <a:cubicBezTo>
                    <a:pt x="1043" y="6748"/>
                    <a:pt x="6758" y="-872"/>
                    <a:pt x="15331" y="81"/>
                  </a:cubicBezTo>
                  <a:cubicBezTo>
                    <a:pt x="23903" y="1033"/>
                    <a:pt x="33428" y="1986"/>
                    <a:pt x="31523" y="13416"/>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E7FA8F90-EC13-48BA-88C7-CDCB2C1AADEE}"/>
                </a:ext>
              </a:extLst>
            </p:cNvPr>
            <p:cNvSpPr/>
            <p:nvPr/>
          </p:nvSpPr>
          <p:spPr>
            <a:xfrm>
              <a:off x="10974627" y="4457767"/>
              <a:ext cx="19230" cy="28845"/>
            </a:xfrm>
            <a:custGeom>
              <a:avLst/>
              <a:gdLst>
                <a:gd name="connsiteX0" fmla="*/ 1003 w 38100"/>
                <a:gd name="connsiteY0" fmla="*/ 5715 h 57150"/>
                <a:gd name="connsiteX1" fmla="*/ 5766 w 38100"/>
                <a:gd name="connsiteY1" fmla="*/ 0 h 57150"/>
                <a:gd name="connsiteX2" fmla="*/ 38151 w 38100"/>
                <a:gd name="connsiteY2" fmla="*/ 53340 h 57150"/>
                <a:gd name="connsiteX3" fmla="*/ 51 w 38100"/>
                <a:gd name="connsiteY3" fmla="*/ 34290 h 57150"/>
                <a:gd name="connsiteX4" fmla="*/ 1003 w 38100"/>
                <a:gd name="connsiteY4" fmla="*/ 5715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57150">
                  <a:moveTo>
                    <a:pt x="1003" y="5715"/>
                  </a:moveTo>
                  <a:cubicBezTo>
                    <a:pt x="2908" y="3810"/>
                    <a:pt x="3861" y="1905"/>
                    <a:pt x="5766" y="0"/>
                  </a:cubicBezTo>
                  <a:cubicBezTo>
                    <a:pt x="7671" y="22860"/>
                    <a:pt x="2908" y="48578"/>
                    <a:pt x="38151" y="53340"/>
                  </a:cubicBezTo>
                  <a:cubicBezTo>
                    <a:pt x="11481" y="67628"/>
                    <a:pt x="-902" y="60960"/>
                    <a:pt x="51" y="34290"/>
                  </a:cubicBezTo>
                  <a:cubicBezTo>
                    <a:pt x="51" y="24765"/>
                    <a:pt x="1003" y="15240"/>
                    <a:pt x="1003" y="5715"/>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0945BCFC-3D2E-41B9-9C26-F353D65C15F4}"/>
                </a:ext>
              </a:extLst>
            </p:cNvPr>
            <p:cNvSpPr/>
            <p:nvPr/>
          </p:nvSpPr>
          <p:spPr>
            <a:xfrm>
              <a:off x="9351667" y="5088020"/>
              <a:ext cx="33652" cy="19230"/>
            </a:xfrm>
            <a:custGeom>
              <a:avLst/>
              <a:gdLst>
                <a:gd name="connsiteX0" fmla="*/ 60960 w 66675"/>
                <a:gd name="connsiteY0" fmla="*/ 0 h 38100"/>
                <a:gd name="connsiteX1" fmla="*/ 67627 w 66675"/>
                <a:gd name="connsiteY1" fmla="*/ 6668 h 38100"/>
                <a:gd name="connsiteX2" fmla="*/ 0 w 66675"/>
                <a:gd name="connsiteY2" fmla="*/ 43815 h 38100"/>
                <a:gd name="connsiteX3" fmla="*/ 60960 w 66675"/>
                <a:gd name="connsiteY3" fmla="*/ 0 h 38100"/>
              </a:gdLst>
              <a:ahLst/>
              <a:cxnLst>
                <a:cxn ang="0">
                  <a:pos x="connsiteX0" y="connsiteY0"/>
                </a:cxn>
                <a:cxn ang="0">
                  <a:pos x="connsiteX1" y="connsiteY1"/>
                </a:cxn>
                <a:cxn ang="0">
                  <a:pos x="connsiteX2" y="connsiteY2"/>
                </a:cxn>
                <a:cxn ang="0">
                  <a:pos x="connsiteX3" y="connsiteY3"/>
                </a:cxn>
              </a:cxnLst>
              <a:rect l="l" t="t" r="r" b="b"/>
              <a:pathLst>
                <a:path w="66675" h="38100">
                  <a:moveTo>
                    <a:pt x="60960" y="0"/>
                  </a:moveTo>
                  <a:cubicBezTo>
                    <a:pt x="62865" y="1905"/>
                    <a:pt x="65723" y="4763"/>
                    <a:pt x="67627" y="6668"/>
                  </a:cubicBezTo>
                  <a:cubicBezTo>
                    <a:pt x="49530" y="25718"/>
                    <a:pt x="24765" y="35243"/>
                    <a:pt x="0" y="43815"/>
                  </a:cubicBezTo>
                  <a:cubicBezTo>
                    <a:pt x="20955" y="29528"/>
                    <a:pt x="40958" y="14288"/>
                    <a:pt x="60960" y="0"/>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348255CB-5711-4FCB-809C-38BD13030BAD}"/>
                </a:ext>
              </a:extLst>
            </p:cNvPr>
            <p:cNvSpPr/>
            <p:nvPr/>
          </p:nvSpPr>
          <p:spPr>
            <a:xfrm>
              <a:off x="10141176" y="4123249"/>
              <a:ext cx="14422" cy="9615"/>
            </a:xfrm>
            <a:custGeom>
              <a:avLst/>
              <a:gdLst>
                <a:gd name="connsiteX0" fmla="*/ 36889 w 28575"/>
                <a:gd name="connsiteY0" fmla="*/ 3656 h 19050"/>
                <a:gd name="connsiteX1" fmla="*/ 13076 w 28575"/>
                <a:gd name="connsiteY1" fmla="*/ 26516 h 19050"/>
                <a:gd name="connsiteX2" fmla="*/ 1646 w 28575"/>
                <a:gd name="connsiteY2" fmla="*/ 6513 h 19050"/>
                <a:gd name="connsiteX3" fmla="*/ 36889 w 28575"/>
                <a:gd name="connsiteY3" fmla="*/ 3656 h 19050"/>
              </a:gdLst>
              <a:ahLst/>
              <a:cxnLst>
                <a:cxn ang="0">
                  <a:pos x="connsiteX0" y="connsiteY0"/>
                </a:cxn>
                <a:cxn ang="0">
                  <a:pos x="connsiteX1" y="connsiteY1"/>
                </a:cxn>
                <a:cxn ang="0">
                  <a:pos x="connsiteX2" y="connsiteY2"/>
                </a:cxn>
                <a:cxn ang="0">
                  <a:pos x="connsiteX3" y="connsiteY3"/>
                </a:cxn>
              </a:cxnLst>
              <a:rect l="l" t="t" r="r" b="b"/>
              <a:pathLst>
                <a:path w="28575" h="19050">
                  <a:moveTo>
                    <a:pt x="36889" y="3656"/>
                  </a:moveTo>
                  <a:cubicBezTo>
                    <a:pt x="31174" y="16991"/>
                    <a:pt x="26411" y="29373"/>
                    <a:pt x="13076" y="26516"/>
                  </a:cubicBezTo>
                  <a:cubicBezTo>
                    <a:pt x="6409" y="24611"/>
                    <a:pt x="-4069" y="15086"/>
                    <a:pt x="1646" y="6513"/>
                  </a:cubicBezTo>
                  <a:cubicBezTo>
                    <a:pt x="10218" y="-6822"/>
                    <a:pt x="23554" y="4608"/>
                    <a:pt x="36889" y="3656"/>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9F1DDDA0-3FAC-49DA-AEC6-4384B51F2AA9}"/>
                </a:ext>
              </a:extLst>
            </p:cNvPr>
            <p:cNvSpPr/>
            <p:nvPr/>
          </p:nvSpPr>
          <p:spPr>
            <a:xfrm>
              <a:off x="10255462" y="3928304"/>
              <a:ext cx="28845" cy="14422"/>
            </a:xfrm>
            <a:custGeom>
              <a:avLst/>
              <a:gdLst>
                <a:gd name="connsiteX0" fmla="*/ 0 w 57150"/>
                <a:gd name="connsiteY0" fmla="*/ 330 h 28575"/>
                <a:gd name="connsiteX1" fmla="*/ 58103 w 57150"/>
                <a:gd name="connsiteY1" fmla="*/ 27000 h 28575"/>
                <a:gd name="connsiteX2" fmla="*/ 0 w 57150"/>
                <a:gd name="connsiteY2" fmla="*/ 330 h 28575"/>
              </a:gdLst>
              <a:ahLst/>
              <a:cxnLst>
                <a:cxn ang="0">
                  <a:pos x="connsiteX0" y="connsiteY0"/>
                </a:cxn>
                <a:cxn ang="0">
                  <a:pos x="connsiteX1" y="connsiteY1"/>
                </a:cxn>
                <a:cxn ang="0">
                  <a:pos x="connsiteX2" y="connsiteY2"/>
                </a:cxn>
              </a:cxnLst>
              <a:rect l="l" t="t" r="r" b="b"/>
              <a:pathLst>
                <a:path w="57150" h="28575">
                  <a:moveTo>
                    <a:pt x="0" y="330"/>
                  </a:moveTo>
                  <a:cubicBezTo>
                    <a:pt x="25717" y="-3480"/>
                    <a:pt x="32385" y="27000"/>
                    <a:pt x="58103" y="27000"/>
                  </a:cubicBezTo>
                  <a:cubicBezTo>
                    <a:pt x="24765" y="44145"/>
                    <a:pt x="19050" y="9855"/>
                    <a:pt x="0" y="330"/>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2C7178C8-85EB-41CF-B647-CFDD2596B7DE}"/>
                </a:ext>
              </a:extLst>
            </p:cNvPr>
            <p:cNvSpPr/>
            <p:nvPr/>
          </p:nvSpPr>
          <p:spPr>
            <a:xfrm>
              <a:off x="10212711" y="3909466"/>
              <a:ext cx="24037" cy="9615"/>
            </a:xfrm>
            <a:custGeom>
              <a:avLst/>
              <a:gdLst>
                <a:gd name="connsiteX0" fmla="*/ 55176 w 47625"/>
                <a:gd name="connsiteY0" fmla="*/ 11936 h 19050"/>
                <a:gd name="connsiteX1" fmla="*/ 1836 w 47625"/>
                <a:gd name="connsiteY1" fmla="*/ 18604 h 19050"/>
                <a:gd name="connsiteX2" fmla="*/ 3741 w 47625"/>
                <a:gd name="connsiteY2" fmla="*/ 5269 h 19050"/>
                <a:gd name="connsiteX3" fmla="*/ 16124 w 47625"/>
                <a:gd name="connsiteY3" fmla="*/ 3364 h 19050"/>
                <a:gd name="connsiteX4" fmla="*/ 55176 w 47625"/>
                <a:gd name="connsiteY4" fmla="*/ 1193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19050">
                  <a:moveTo>
                    <a:pt x="55176" y="11936"/>
                  </a:moveTo>
                  <a:cubicBezTo>
                    <a:pt x="33269" y="35749"/>
                    <a:pt x="17076" y="16699"/>
                    <a:pt x="1836" y="18604"/>
                  </a:cubicBezTo>
                  <a:cubicBezTo>
                    <a:pt x="-1974" y="18604"/>
                    <a:pt x="884" y="10031"/>
                    <a:pt x="3741" y="5269"/>
                  </a:cubicBezTo>
                  <a:cubicBezTo>
                    <a:pt x="6599" y="-1399"/>
                    <a:pt x="10409" y="-1399"/>
                    <a:pt x="16124" y="3364"/>
                  </a:cubicBezTo>
                  <a:cubicBezTo>
                    <a:pt x="24696" y="11936"/>
                    <a:pt x="32316" y="23366"/>
                    <a:pt x="55176" y="11936"/>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99A4F29F-191D-406E-BDE5-2CCE85EBFA13}"/>
                </a:ext>
              </a:extLst>
            </p:cNvPr>
            <p:cNvSpPr/>
            <p:nvPr/>
          </p:nvSpPr>
          <p:spPr>
            <a:xfrm>
              <a:off x="10210860" y="4040871"/>
              <a:ext cx="14422" cy="19230"/>
            </a:xfrm>
            <a:custGeom>
              <a:avLst/>
              <a:gdLst>
                <a:gd name="connsiteX0" fmla="*/ 30268 w 28575"/>
                <a:gd name="connsiteY0" fmla="*/ 12568 h 38100"/>
                <a:gd name="connsiteX1" fmla="*/ 21696 w 28575"/>
                <a:gd name="connsiteY1" fmla="*/ 43048 h 38100"/>
                <a:gd name="connsiteX2" fmla="*/ 2646 w 28575"/>
                <a:gd name="connsiteY2" fmla="*/ 19235 h 38100"/>
                <a:gd name="connsiteX3" fmla="*/ 6456 w 28575"/>
                <a:gd name="connsiteY3" fmla="*/ 1138 h 38100"/>
                <a:gd name="connsiteX4" fmla="*/ 15028 w 28575"/>
                <a:gd name="connsiteY4" fmla="*/ 12568 h 38100"/>
                <a:gd name="connsiteX5" fmla="*/ 30268 w 28575"/>
                <a:gd name="connsiteY5" fmla="*/ 12568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575" h="38100">
                  <a:moveTo>
                    <a:pt x="30268" y="12568"/>
                  </a:moveTo>
                  <a:cubicBezTo>
                    <a:pt x="15981" y="20188"/>
                    <a:pt x="30268" y="33523"/>
                    <a:pt x="21696" y="43048"/>
                  </a:cubicBezTo>
                  <a:cubicBezTo>
                    <a:pt x="9313" y="39238"/>
                    <a:pt x="10265" y="25903"/>
                    <a:pt x="2646" y="19235"/>
                  </a:cubicBezTo>
                  <a:cubicBezTo>
                    <a:pt x="-2117" y="14473"/>
                    <a:pt x="-212" y="3995"/>
                    <a:pt x="6456" y="1138"/>
                  </a:cubicBezTo>
                  <a:cubicBezTo>
                    <a:pt x="18838" y="-3625"/>
                    <a:pt x="12171" y="7805"/>
                    <a:pt x="15028" y="12568"/>
                  </a:cubicBezTo>
                  <a:cubicBezTo>
                    <a:pt x="19790" y="23045"/>
                    <a:pt x="21696" y="7805"/>
                    <a:pt x="30268" y="1256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FE7D72CF-E101-4418-9D21-196366578225}"/>
                </a:ext>
              </a:extLst>
            </p:cNvPr>
            <p:cNvSpPr/>
            <p:nvPr/>
          </p:nvSpPr>
          <p:spPr>
            <a:xfrm>
              <a:off x="9054774" y="5210610"/>
              <a:ext cx="19230" cy="9615"/>
            </a:xfrm>
            <a:custGeom>
              <a:avLst/>
              <a:gdLst>
                <a:gd name="connsiteX0" fmla="*/ 39597 w 38100"/>
                <a:gd name="connsiteY0" fmla="*/ 0 h 19050"/>
                <a:gd name="connsiteX1" fmla="*/ 20547 w 38100"/>
                <a:gd name="connsiteY1" fmla="*/ 21908 h 19050"/>
                <a:gd name="connsiteX2" fmla="*/ 1497 w 38100"/>
                <a:gd name="connsiteY2" fmla="*/ 22860 h 19050"/>
                <a:gd name="connsiteX3" fmla="*/ 10070 w 38100"/>
                <a:gd name="connsiteY3" fmla="*/ 6668 h 19050"/>
                <a:gd name="connsiteX4" fmla="*/ 39597 w 38100"/>
                <a:gd name="connsiteY4" fmla="*/ 0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19050">
                  <a:moveTo>
                    <a:pt x="39597" y="0"/>
                  </a:moveTo>
                  <a:cubicBezTo>
                    <a:pt x="31977" y="9525"/>
                    <a:pt x="26262" y="15240"/>
                    <a:pt x="20547" y="21908"/>
                  </a:cubicBezTo>
                  <a:cubicBezTo>
                    <a:pt x="14832" y="29528"/>
                    <a:pt x="6260" y="31433"/>
                    <a:pt x="1497" y="22860"/>
                  </a:cubicBezTo>
                  <a:cubicBezTo>
                    <a:pt x="-3265" y="15240"/>
                    <a:pt x="4355" y="9525"/>
                    <a:pt x="10070" y="6668"/>
                  </a:cubicBezTo>
                  <a:cubicBezTo>
                    <a:pt x="17690" y="3810"/>
                    <a:pt x="27215" y="2858"/>
                    <a:pt x="39597" y="0"/>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F67F12FE-B3F4-44B3-AEA0-F91679DFC9D8}"/>
                </a:ext>
              </a:extLst>
            </p:cNvPr>
            <p:cNvSpPr/>
            <p:nvPr/>
          </p:nvSpPr>
          <p:spPr>
            <a:xfrm>
              <a:off x="11405182" y="4638234"/>
              <a:ext cx="14422" cy="9615"/>
            </a:xfrm>
            <a:custGeom>
              <a:avLst/>
              <a:gdLst>
                <a:gd name="connsiteX0" fmla="*/ 22334 w 28575"/>
                <a:gd name="connsiteY0" fmla="*/ 28202 h 19050"/>
                <a:gd name="connsiteX1" fmla="*/ 427 w 28575"/>
                <a:gd name="connsiteY1" fmla="*/ 8199 h 19050"/>
                <a:gd name="connsiteX2" fmla="*/ 8999 w 28575"/>
                <a:gd name="connsiteY2" fmla="*/ 579 h 19050"/>
                <a:gd name="connsiteX3" fmla="*/ 30907 w 28575"/>
                <a:gd name="connsiteY3" fmla="*/ 19629 h 19050"/>
                <a:gd name="connsiteX4" fmla="*/ 22334 w 28575"/>
                <a:gd name="connsiteY4" fmla="*/ 28202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19050">
                  <a:moveTo>
                    <a:pt x="22334" y="28202"/>
                  </a:moveTo>
                  <a:cubicBezTo>
                    <a:pt x="11857" y="24392"/>
                    <a:pt x="3284" y="18677"/>
                    <a:pt x="427" y="8199"/>
                  </a:cubicBezTo>
                  <a:cubicBezTo>
                    <a:pt x="-1478" y="1532"/>
                    <a:pt x="3284" y="-1326"/>
                    <a:pt x="8999" y="579"/>
                  </a:cubicBezTo>
                  <a:cubicBezTo>
                    <a:pt x="18524" y="3437"/>
                    <a:pt x="29002" y="7247"/>
                    <a:pt x="30907" y="19629"/>
                  </a:cubicBezTo>
                  <a:cubicBezTo>
                    <a:pt x="32812" y="26297"/>
                    <a:pt x="28049" y="27249"/>
                    <a:pt x="22334" y="28202"/>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ED5101AC-A01D-4DA8-877F-7AE1786FD8D5}"/>
                </a:ext>
              </a:extLst>
            </p:cNvPr>
            <p:cNvSpPr/>
            <p:nvPr/>
          </p:nvSpPr>
          <p:spPr>
            <a:xfrm>
              <a:off x="11148681" y="4557600"/>
              <a:ext cx="28845" cy="4807"/>
            </a:xfrm>
            <a:custGeom>
              <a:avLst/>
              <a:gdLst>
                <a:gd name="connsiteX0" fmla="*/ 0 w 57150"/>
                <a:gd name="connsiteY0" fmla="*/ 16512 h 9525"/>
                <a:gd name="connsiteX1" fmla="*/ 57150 w 57150"/>
                <a:gd name="connsiteY1" fmla="*/ 4130 h 9525"/>
                <a:gd name="connsiteX2" fmla="*/ 0 w 57150"/>
                <a:gd name="connsiteY2" fmla="*/ 16512 h 9525"/>
              </a:gdLst>
              <a:ahLst/>
              <a:cxnLst>
                <a:cxn ang="0">
                  <a:pos x="connsiteX0" y="connsiteY0"/>
                </a:cxn>
                <a:cxn ang="0">
                  <a:pos x="connsiteX1" y="connsiteY1"/>
                </a:cxn>
                <a:cxn ang="0">
                  <a:pos x="connsiteX2" y="connsiteY2"/>
                </a:cxn>
              </a:cxnLst>
              <a:rect l="l" t="t" r="r" b="b"/>
              <a:pathLst>
                <a:path w="57150" h="9525">
                  <a:moveTo>
                    <a:pt x="0" y="16512"/>
                  </a:moveTo>
                  <a:cubicBezTo>
                    <a:pt x="19050" y="5082"/>
                    <a:pt x="35243" y="-6348"/>
                    <a:pt x="57150" y="4130"/>
                  </a:cubicBezTo>
                  <a:cubicBezTo>
                    <a:pt x="38100" y="5082"/>
                    <a:pt x="21908" y="20322"/>
                    <a:pt x="0" y="16512"/>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9D7BD11A-0A02-47C2-86D7-329089D2CB5C}"/>
                </a:ext>
              </a:extLst>
            </p:cNvPr>
            <p:cNvSpPr/>
            <p:nvPr/>
          </p:nvSpPr>
          <p:spPr>
            <a:xfrm>
              <a:off x="9613658" y="5458552"/>
              <a:ext cx="9615" cy="14422"/>
            </a:xfrm>
            <a:custGeom>
              <a:avLst/>
              <a:gdLst>
                <a:gd name="connsiteX0" fmla="*/ 979 w 19050"/>
                <a:gd name="connsiteY0" fmla="*/ 29766 h 28575"/>
                <a:gd name="connsiteX1" fmla="*/ 11456 w 19050"/>
                <a:gd name="connsiteY1" fmla="*/ 238 h 28575"/>
                <a:gd name="connsiteX2" fmla="*/ 20981 w 19050"/>
                <a:gd name="connsiteY2" fmla="*/ 5953 h 28575"/>
                <a:gd name="connsiteX3" fmla="*/ 979 w 19050"/>
                <a:gd name="connsiteY3" fmla="*/ 29766 h 28575"/>
              </a:gdLst>
              <a:ahLst/>
              <a:cxnLst>
                <a:cxn ang="0">
                  <a:pos x="connsiteX0" y="connsiteY0"/>
                </a:cxn>
                <a:cxn ang="0">
                  <a:pos x="connsiteX1" y="connsiteY1"/>
                </a:cxn>
                <a:cxn ang="0">
                  <a:pos x="connsiteX2" y="connsiteY2"/>
                </a:cxn>
                <a:cxn ang="0">
                  <a:pos x="connsiteX3" y="connsiteY3"/>
                </a:cxn>
              </a:cxnLst>
              <a:rect l="l" t="t" r="r" b="b"/>
              <a:pathLst>
                <a:path w="19050" h="28575">
                  <a:moveTo>
                    <a:pt x="979" y="29766"/>
                  </a:moveTo>
                  <a:cubicBezTo>
                    <a:pt x="979" y="17383"/>
                    <a:pt x="-4736" y="4048"/>
                    <a:pt x="11456" y="238"/>
                  </a:cubicBezTo>
                  <a:cubicBezTo>
                    <a:pt x="15266" y="-714"/>
                    <a:pt x="20029" y="1191"/>
                    <a:pt x="20981" y="5953"/>
                  </a:cubicBezTo>
                  <a:cubicBezTo>
                    <a:pt x="22886" y="20241"/>
                    <a:pt x="16219" y="26908"/>
                    <a:pt x="979" y="29766"/>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838DD33F-64EA-4F2A-BBA7-59A6F77864EB}"/>
                </a:ext>
              </a:extLst>
            </p:cNvPr>
            <p:cNvSpPr/>
            <p:nvPr/>
          </p:nvSpPr>
          <p:spPr>
            <a:xfrm>
              <a:off x="9314169" y="5122153"/>
              <a:ext cx="19230" cy="24037"/>
            </a:xfrm>
            <a:custGeom>
              <a:avLst/>
              <a:gdLst>
                <a:gd name="connsiteX0" fmla="*/ 0 w 38100"/>
                <a:gd name="connsiteY0" fmla="*/ 47625 h 47625"/>
                <a:gd name="connsiteX1" fmla="*/ 45720 w 38100"/>
                <a:gd name="connsiteY1" fmla="*/ 0 h 47625"/>
                <a:gd name="connsiteX2" fmla="*/ 0 w 38100"/>
                <a:gd name="connsiteY2" fmla="*/ 47625 h 47625"/>
              </a:gdLst>
              <a:ahLst/>
              <a:cxnLst>
                <a:cxn ang="0">
                  <a:pos x="connsiteX0" y="connsiteY0"/>
                </a:cxn>
                <a:cxn ang="0">
                  <a:pos x="connsiteX1" y="connsiteY1"/>
                </a:cxn>
                <a:cxn ang="0">
                  <a:pos x="connsiteX2" y="connsiteY2"/>
                </a:cxn>
              </a:cxnLst>
              <a:rect l="l" t="t" r="r" b="b"/>
              <a:pathLst>
                <a:path w="38100" h="47625">
                  <a:moveTo>
                    <a:pt x="0" y="47625"/>
                  </a:moveTo>
                  <a:cubicBezTo>
                    <a:pt x="10477" y="22860"/>
                    <a:pt x="22860" y="11430"/>
                    <a:pt x="45720" y="0"/>
                  </a:cubicBezTo>
                  <a:cubicBezTo>
                    <a:pt x="32385" y="20003"/>
                    <a:pt x="21907" y="34290"/>
                    <a:pt x="0" y="47625"/>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5B17629A-648C-42C4-AF83-E4F231A0B85E}"/>
                </a:ext>
              </a:extLst>
            </p:cNvPr>
            <p:cNvSpPr/>
            <p:nvPr/>
          </p:nvSpPr>
          <p:spPr>
            <a:xfrm>
              <a:off x="10143706" y="3893857"/>
              <a:ext cx="9615" cy="24037"/>
            </a:xfrm>
            <a:custGeom>
              <a:avLst/>
              <a:gdLst>
                <a:gd name="connsiteX0" fmla="*/ 14732 w 19050"/>
                <a:gd name="connsiteY0" fmla="*/ 47625 h 47625"/>
                <a:gd name="connsiteX1" fmla="*/ 15684 w 19050"/>
                <a:gd name="connsiteY1" fmla="*/ 0 h 47625"/>
                <a:gd name="connsiteX2" fmla="*/ 14732 w 19050"/>
                <a:gd name="connsiteY2" fmla="*/ 47625 h 47625"/>
              </a:gdLst>
              <a:ahLst/>
              <a:cxnLst>
                <a:cxn ang="0">
                  <a:pos x="connsiteX0" y="connsiteY0"/>
                </a:cxn>
                <a:cxn ang="0">
                  <a:pos x="connsiteX1" y="connsiteY1"/>
                </a:cxn>
                <a:cxn ang="0">
                  <a:pos x="connsiteX2" y="connsiteY2"/>
                </a:cxn>
              </a:cxnLst>
              <a:rect l="l" t="t" r="r" b="b"/>
              <a:pathLst>
                <a:path w="19050" h="47625">
                  <a:moveTo>
                    <a:pt x="14732" y="47625"/>
                  </a:moveTo>
                  <a:cubicBezTo>
                    <a:pt x="444" y="31432"/>
                    <a:pt x="-10033" y="15240"/>
                    <a:pt x="15684" y="0"/>
                  </a:cubicBezTo>
                  <a:cubicBezTo>
                    <a:pt x="29972" y="16192"/>
                    <a:pt x="7112" y="31432"/>
                    <a:pt x="14732" y="47625"/>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A1BC3E23-2970-429F-8253-497BDB01FA9F}"/>
                </a:ext>
              </a:extLst>
            </p:cNvPr>
            <p:cNvSpPr/>
            <p:nvPr/>
          </p:nvSpPr>
          <p:spPr>
            <a:xfrm>
              <a:off x="10481845" y="3963973"/>
              <a:ext cx="9615" cy="9615"/>
            </a:xfrm>
            <a:custGeom>
              <a:avLst/>
              <a:gdLst>
                <a:gd name="connsiteX0" fmla="*/ 11521 w 19050"/>
                <a:gd name="connsiteY0" fmla="*/ 144 h 19050"/>
                <a:gd name="connsiteX1" fmla="*/ 26761 w 19050"/>
                <a:gd name="connsiteY1" fmla="*/ 12526 h 19050"/>
                <a:gd name="connsiteX2" fmla="*/ 12474 w 19050"/>
                <a:gd name="connsiteY2" fmla="*/ 23956 h 19050"/>
                <a:gd name="connsiteX3" fmla="*/ 91 w 19050"/>
                <a:gd name="connsiteY3" fmla="*/ 10621 h 19050"/>
                <a:gd name="connsiteX4" fmla="*/ 11521 w 19050"/>
                <a:gd name="connsiteY4" fmla="*/ 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1521" y="144"/>
                  </a:moveTo>
                  <a:cubicBezTo>
                    <a:pt x="18189" y="2049"/>
                    <a:pt x="26761" y="3954"/>
                    <a:pt x="26761" y="12526"/>
                  </a:cubicBezTo>
                  <a:cubicBezTo>
                    <a:pt x="26761" y="19194"/>
                    <a:pt x="20094" y="24909"/>
                    <a:pt x="12474" y="23956"/>
                  </a:cubicBezTo>
                  <a:cubicBezTo>
                    <a:pt x="5806" y="23004"/>
                    <a:pt x="-861" y="18241"/>
                    <a:pt x="91" y="10621"/>
                  </a:cubicBezTo>
                  <a:cubicBezTo>
                    <a:pt x="91" y="3001"/>
                    <a:pt x="4854" y="-809"/>
                    <a:pt x="11521" y="144"/>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B9522C6D-E45E-4A57-BA8C-2C460F702192}"/>
                </a:ext>
              </a:extLst>
            </p:cNvPr>
            <p:cNvSpPr/>
            <p:nvPr/>
          </p:nvSpPr>
          <p:spPr>
            <a:xfrm>
              <a:off x="10209311" y="3989210"/>
              <a:ext cx="24037" cy="14422"/>
            </a:xfrm>
            <a:custGeom>
              <a:avLst/>
              <a:gdLst>
                <a:gd name="connsiteX0" fmla="*/ 0 w 47625"/>
                <a:gd name="connsiteY0" fmla="*/ 10149 h 28575"/>
                <a:gd name="connsiteX1" fmla="*/ 10478 w 47625"/>
                <a:gd name="connsiteY1" fmla="*/ 624 h 28575"/>
                <a:gd name="connsiteX2" fmla="*/ 55245 w 47625"/>
                <a:gd name="connsiteY2" fmla="*/ 36819 h 28575"/>
                <a:gd name="connsiteX3" fmla="*/ 1905 w 47625"/>
                <a:gd name="connsiteY3" fmla="*/ 11101 h 28575"/>
                <a:gd name="connsiteX4" fmla="*/ 0 w 47625"/>
                <a:gd name="connsiteY4" fmla="*/ 1014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28575">
                  <a:moveTo>
                    <a:pt x="0" y="10149"/>
                  </a:moveTo>
                  <a:cubicBezTo>
                    <a:pt x="1905" y="5386"/>
                    <a:pt x="6668" y="-2234"/>
                    <a:pt x="10478" y="624"/>
                  </a:cubicBezTo>
                  <a:cubicBezTo>
                    <a:pt x="24765" y="12054"/>
                    <a:pt x="44768" y="15864"/>
                    <a:pt x="55245" y="36819"/>
                  </a:cubicBezTo>
                  <a:cubicBezTo>
                    <a:pt x="32385" y="32056"/>
                    <a:pt x="22860" y="8244"/>
                    <a:pt x="1905" y="11101"/>
                  </a:cubicBezTo>
                  <a:cubicBezTo>
                    <a:pt x="1905" y="11101"/>
                    <a:pt x="0" y="10149"/>
                    <a:pt x="0" y="10149"/>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CC6B7530-88F8-47E2-8227-199D1F9621C6}"/>
                </a:ext>
              </a:extLst>
            </p:cNvPr>
            <p:cNvSpPr/>
            <p:nvPr/>
          </p:nvSpPr>
          <p:spPr>
            <a:xfrm>
              <a:off x="9715108" y="4863514"/>
              <a:ext cx="19230" cy="14422"/>
            </a:xfrm>
            <a:custGeom>
              <a:avLst/>
              <a:gdLst>
                <a:gd name="connsiteX0" fmla="*/ 0 w 38100"/>
                <a:gd name="connsiteY0" fmla="*/ 31432 h 28575"/>
                <a:gd name="connsiteX1" fmla="*/ 40005 w 38100"/>
                <a:gd name="connsiteY1" fmla="*/ 0 h 28575"/>
                <a:gd name="connsiteX2" fmla="*/ 0 w 38100"/>
                <a:gd name="connsiteY2" fmla="*/ 31432 h 28575"/>
              </a:gdLst>
              <a:ahLst/>
              <a:cxnLst>
                <a:cxn ang="0">
                  <a:pos x="connsiteX0" y="connsiteY0"/>
                </a:cxn>
                <a:cxn ang="0">
                  <a:pos x="connsiteX1" y="connsiteY1"/>
                </a:cxn>
                <a:cxn ang="0">
                  <a:pos x="connsiteX2" y="connsiteY2"/>
                </a:cxn>
              </a:cxnLst>
              <a:rect l="l" t="t" r="r" b="b"/>
              <a:pathLst>
                <a:path w="38100" h="28575">
                  <a:moveTo>
                    <a:pt x="0" y="31432"/>
                  </a:moveTo>
                  <a:cubicBezTo>
                    <a:pt x="9525" y="18097"/>
                    <a:pt x="19050" y="6667"/>
                    <a:pt x="40005" y="0"/>
                  </a:cubicBezTo>
                  <a:cubicBezTo>
                    <a:pt x="30480" y="20955"/>
                    <a:pt x="17145" y="28575"/>
                    <a:pt x="0" y="31432"/>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91898122-F9FA-4A38-AF3F-BD18EA949444}"/>
                </a:ext>
              </a:extLst>
            </p:cNvPr>
            <p:cNvSpPr/>
            <p:nvPr/>
          </p:nvSpPr>
          <p:spPr>
            <a:xfrm>
              <a:off x="10771298" y="4558515"/>
              <a:ext cx="24037" cy="9615"/>
            </a:xfrm>
            <a:custGeom>
              <a:avLst/>
              <a:gdLst>
                <a:gd name="connsiteX0" fmla="*/ 0 w 47625"/>
                <a:gd name="connsiteY0" fmla="*/ 26129 h 19050"/>
                <a:gd name="connsiteX1" fmla="*/ 56197 w 47625"/>
                <a:gd name="connsiteY1" fmla="*/ 412 h 19050"/>
                <a:gd name="connsiteX2" fmla="*/ 0 w 47625"/>
                <a:gd name="connsiteY2" fmla="*/ 26129 h 19050"/>
              </a:gdLst>
              <a:ahLst/>
              <a:cxnLst>
                <a:cxn ang="0">
                  <a:pos x="connsiteX0" y="connsiteY0"/>
                </a:cxn>
                <a:cxn ang="0">
                  <a:pos x="connsiteX1" y="connsiteY1"/>
                </a:cxn>
                <a:cxn ang="0">
                  <a:pos x="connsiteX2" y="connsiteY2"/>
                </a:cxn>
              </a:cxnLst>
              <a:rect l="l" t="t" r="r" b="b"/>
              <a:pathLst>
                <a:path w="47625" h="19050">
                  <a:moveTo>
                    <a:pt x="0" y="26129"/>
                  </a:moveTo>
                  <a:cubicBezTo>
                    <a:pt x="13335" y="9937"/>
                    <a:pt x="27622" y="-2446"/>
                    <a:pt x="56197" y="412"/>
                  </a:cubicBezTo>
                  <a:cubicBezTo>
                    <a:pt x="33338" y="10889"/>
                    <a:pt x="17145" y="18509"/>
                    <a:pt x="0" y="26129"/>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0784C62E-7876-4638-BE07-EEDD0F53833F}"/>
                </a:ext>
              </a:extLst>
            </p:cNvPr>
            <p:cNvSpPr/>
            <p:nvPr/>
          </p:nvSpPr>
          <p:spPr>
            <a:xfrm>
              <a:off x="11496571" y="4188552"/>
              <a:ext cx="9615" cy="9615"/>
            </a:xfrm>
            <a:custGeom>
              <a:avLst/>
              <a:gdLst>
                <a:gd name="connsiteX0" fmla="*/ 25096 w 19050"/>
                <a:gd name="connsiteY0" fmla="*/ 12383 h 19050"/>
                <a:gd name="connsiteX1" fmla="*/ 14618 w 19050"/>
                <a:gd name="connsiteY1" fmla="*/ 24765 h 19050"/>
                <a:gd name="connsiteX2" fmla="*/ 330 w 19050"/>
                <a:gd name="connsiteY2" fmla="*/ 11430 h 19050"/>
                <a:gd name="connsiteX3" fmla="*/ 11761 w 19050"/>
                <a:gd name="connsiteY3" fmla="*/ 0 h 19050"/>
                <a:gd name="connsiteX4" fmla="*/ 25096 w 19050"/>
                <a:gd name="connsiteY4" fmla="*/ 1238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5096" y="12383"/>
                  </a:moveTo>
                  <a:cubicBezTo>
                    <a:pt x="23191" y="18098"/>
                    <a:pt x="23191" y="25717"/>
                    <a:pt x="14618" y="24765"/>
                  </a:cubicBezTo>
                  <a:cubicBezTo>
                    <a:pt x="6998" y="23813"/>
                    <a:pt x="2236" y="18098"/>
                    <a:pt x="330" y="11430"/>
                  </a:cubicBezTo>
                  <a:cubicBezTo>
                    <a:pt x="-1575" y="4763"/>
                    <a:pt x="5093" y="0"/>
                    <a:pt x="11761" y="0"/>
                  </a:cubicBezTo>
                  <a:cubicBezTo>
                    <a:pt x="18428" y="0"/>
                    <a:pt x="24143" y="4763"/>
                    <a:pt x="25096" y="12383"/>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7F9FA553-EF96-4BC9-A2B7-42CF3266ADE7}"/>
                </a:ext>
              </a:extLst>
            </p:cNvPr>
            <p:cNvSpPr/>
            <p:nvPr/>
          </p:nvSpPr>
          <p:spPr>
            <a:xfrm>
              <a:off x="10787163" y="4764481"/>
              <a:ext cx="14422" cy="19230"/>
            </a:xfrm>
            <a:custGeom>
              <a:avLst/>
              <a:gdLst>
                <a:gd name="connsiteX0" fmla="*/ 0 w 28575"/>
                <a:gd name="connsiteY0" fmla="*/ 0 h 38100"/>
                <a:gd name="connsiteX1" fmla="*/ 32385 w 28575"/>
                <a:gd name="connsiteY1" fmla="*/ 42863 h 38100"/>
                <a:gd name="connsiteX2" fmla="*/ 0 w 28575"/>
                <a:gd name="connsiteY2" fmla="*/ 0 h 38100"/>
              </a:gdLst>
              <a:ahLst/>
              <a:cxnLst>
                <a:cxn ang="0">
                  <a:pos x="connsiteX0" y="connsiteY0"/>
                </a:cxn>
                <a:cxn ang="0">
                  <a:pos x="connsiteX1" y="connsiteY1"/>
                </a:cxn>
                <a:cxn ang="0">
                  <a:pos x="connsiteX2" y="connsiteY2"/>
                </a:cxn>
              </a:cxnLst>
              <a:rect l="l" t="t" r="r" b="b"/>
              <a:pathLst>
                <a:path w="28575" h="38100">
                  <a:moveTo>
                    <a:pt x="0" y="0"/>
                  </a:moveTo>
                  <a:cubicBezTo>
                    <a:pt x="29527" y="6668"/>
                    <a:pt x="26670" y="25718"/>
                    <a:pt x="32385" y="42863"/>
                  </a:cubicBezTo>
                  <a:cubicBezTo>
                    <a:pt x="13335" y="35243"/>
                    <a:pt x="15240" y="16193"/>
                    <a:pt x="0" y="0"/>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39076288-345F-420B-A18B-1565F5ECA6B1}"/>
                </a:ext>
              </a:extLst>
            </p:cNvPr>
            <p:cNvSpPr/>
            <p:nvPr/>
          </p:nvSpPr>
          <p:spPr>
            <a:xfrm>
              <a:off x="10537657" y="5318296"/>
              <a:ext cx="9615" cy="9615"/>
            </a:xfrm>
            <a:custGeom>
              <a:avLst/>
              <a:gdLst>
                <a:gd name="connsiteX0" fmla="*/ 11430 w 19050"/>
                <a:gd name="connsiteY0" fmla="*/ 0 h 19050"/>
                <a:gd name="connsiteX1" fmla="*/ 23813 w 19050"/>
                <a:gd name="connsiteY1" fmla="*/ 13335 h 19050"/>
                <a:gd name="connsiteX2" fmla="*/ 12383 w 19050"/>
                <a:gd name="connsiteY2" fmla="*/ 23813 h 19050"/>
                <a:gd name="connsiteX3" fmla="*/ 0 w 19050"/>
                <a:gd name="connsiteY3" fmla="*/ 13335 h 19050"/>
                <a:gd name="connsiteX4" fmla="*/ 11430 w 19050"/>
                <a:gd name="connsiteY4" fmla="*/ 0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1430" y="0"/>
                  </a:moveTo>
                  <a:cubicBezTo>
                    <a:pt x="20003" y="952"/>
                    <a:pt x="23813" y="5715"/>
                    <a:pt x="23813" y="13335"/>
                  </a:cubicBezTo>
                  <a:cubicBezTo>
                    <a:pt x="23813" y="20002"/>
                    <a:pt x="19050" y="24765"/>
                    <a:pt x="12383" y="23813"/>
                  </a:cubicBezTo>
                  <a:cubicBezTo>
                    <a:pt x="6668" y="23813"/>
                    <a:pt x="0" y="20955"/>
                    <a:pt x="0" y="13335"/>
                  </a:cubicBezTo>
                  <a:cubicBezTo>
                    <a:pt x="0" y="6667"/>
                    <a:pt x="4763" y="1905"/>
                    <a:pt x="11430" y="0"/>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CA73DD26-9CBA-4DFF-96AE-5A0190ED7954}"/>
                </a:ext>
              </a:extLst>
            </p:cNvPr>
            <p:cNvSpPr/>
            <p:nvPr/>
          </p:nvSpPr>
          <p:spPr>
            <a:xfrm>
              <a:off x="9938345" y="5292336"/>
              <a:ext cx="9615" cy="19230"/>
            </a:xfrm>
            <a:custGeom>
              <a:avLst/>
              <a:gdLst>
                <a:gd name="connsiteX0" fmla="*/ 13945 w 19050"/>
                <a:gd name="connsiteY0" fmla="*/ 0 h 38100"/>
                <a:gd name="connsiteX1" fmla="*/ 23470 w 19050"/>
                <a:gd name="connsiteY1" fmla="*/ 0 h 38100"/>
                <a:gd name="connsiteX2" fmla="*/ 16802 w 19050"/>
                <a:gd name="connsiteY2" fmla="*/ 45720 h 38100"/>
                <a:gd name="connsiteX3" fmla="*/ 4420 w 19050"/>
                <a:gd name="connsiteY3" fmla="*/ 18098 h 38100"/>
                <a:gd name="connsiteX4" fmla="*/ 13945 w 19050"/>
                <a:gd name="connsiteY4" fmla="*/ 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38100">
                  <a:moveTo>
                    <a:pt x="13945" y="0"/>
                  </a:moveTo>
                  <a:cubicBezTo>
                    <a:pt x="16802" y="0"/>
                    <a:pt x="19659" y="0"/>
                    <a:pt x="23470" y="0"/>
                  </a:cubicBezTo>
                  <a:cubicBezTo>
                    <a:pt x="17754" y="13335"/>
                    <a:pt x="12992" y="26670"/>
                    <a:pt x="16802" y="45720"/>
                  </a:cubicBezTo>
                  <a:cubicBezTo>
                    <a:pt x="1562" y="38100"/>
                    <a:pt x="-5105" y="31433"/>
                    <a:pt x="4420" y="18098"/>
                  </a:cubicBezTo>
                  <a:cubicBezTo>
                    <a:pt x="8229" y="13335"/>
                    <a:pt x="10134" y="6668"/>
                    <a:pt x="13945" y="0"/>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D93F27B1-8EC1-4459-AEB6-BEFC1208F8D9}"/>
                </a:ext>
              </a:extLst>
            </p:cNvPr>
            <p:cNvSpPr/>
            <p:nvPr/>
          </p:nvSpPr>
          <p:spPr>
            <a:xfrm>
              <a:off x="9575931" y="5801922"/>
              <a:ext cx="9615" cy="9615"/>
            </a:xfrm>
            <a:custGeom>
              <a:avLst/>
              <a:gdLst>
                <a:gd name="connsiteX0" fmla="*/ 10958 w 19050"/>
                <a:gd name="connsiteY0" fmla="*/ 24765 h 19050"/>
                <a:gd name="connsiteX1" fmla="*/ 481 w 19050"/>
                <a:gd name="connsiteY1" fmla="*/ 15240 h 19050"/>
                <a:gd name="connsiteX2" fmla="*/ 11911 w 19050"/>
                <a:gd name="connsiteY2" fmla="*/ 0 h 19050"/>
                <a:gd name="connsiteX3" fmla="*/ 22388 w 19050"/>
                <a:gd name="connsiteY3" fmla="*/ 10478 h 19050"/>
                <a:gd name="connsiteX4" fmla="*/ 10958 w 19050"/>
                <a:gd name="connsiteY4" fmla="*/ 24765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0958" y="24765"/>
                  </a:moveTo>
                  <a:cubicBezTo>
                    <a:pt x="2386" y="24765"/>
                    <a:pt x="-1424" y="20955"/>
                    <a:pt x="481" y="15240"/>
                  </a:cubicBezTo>
                  <a:cubicBezTo>
                    <a:pt x="1433" y="8573"/>
                    <a:pt x="1433" y="0"/>
                    <a:pt x="11911" y="0"/>
                  </a:cubicBezTo>
                  <a:cubicBezTo>
                    <a:pt x="17626" y="0"/>
                    <a:pt x="21436" y="4763"/>
                    <a:pt x="22388" y="10478"/>
                  </a:cubicBezTo>
                  <a:cubicBezTo>
                    <a:pt x="23341" y="19050"/>
                    <a:pt x="14768" y="20955"/>
                    <a:pt x="10958" y="24765"/>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DE885320-A264-46A4-8BEE-7725519021CC}"/>
                </a:ext>
              </a:extLst>
            </p:cNvPr>
            <p:cNvSpPr/>
            <p:nvPr/>
          </p:nvSpPr>
          <p:spPr>
            <a:xfrm>
              <a:off x="9259791" y="6089887"/>
              <a:ext cx="9615" cy="14422"/>
            </a:xfrm>
            <a:custGeom>
              <a:avLst/>
              <a:gdLst>
                <a:gd name="connsiteX0" fmla="*/ 22014 w 19050"/>
                <a:gd name="connsiteY0" fmla="*/ 0 h 28575"/>
                <a:gd name="connsiteX1" fmla="*/ 5822 w 19050"/>
                <a:gd name="connsiteY1" fmla="*/ 32385 h 28575"/>
                <a:gd name="connsiteX2" fmla="*/ 107 w 19050"/>
                <a:gd name="connsiteY2" fmla="*/ 29527 h 28575"/>
                <a:gd name="connsiteX3" fmla="*/ 22014 w 19050"/>
                <a:gd name="connsiteY3" fmla="*/ 0 h 28575"/>
              </a:gdLst>
              <a:ahLst/>
              <a:cxnLst>
                <a:cxn ang="0">
                  <a:pos x="connsiteX0" y="connsiteY0"/>
                </a:cxn>
                <a:cxn ang="0">
                  <a:pos x="connsiteX1" y="connsiteY1"/>
                </a:cxn>
                <a:cxn ang="0">
                  <a:pos x="connsiteX2" y="connsiteY2"/>
                </a:cxn>
                <a:cxn ang="0">
                  <a:pos x="connsiteX3" y="connsiteY3"/>
                </a:cxn>
              </a:cxnLst>
              <a:rect l="l" t="t" r="r" b="b"/>
              <a:pathLst>
                <a:path w="19050" h="28575">
                  <a:moveTo>
                    <a:pt x="22014" y="0"/>
                  </a:moveTo>
                  <a:cubicBezTo>
                    <a:pt x="23919" y="15240"/>
                    <a:pt x="19157" y="26670"/>
                    <a:pt x="5822" y="32385"/>
                  </a:cubicBezTo>
                  <a:cubicBezTo>
                    <a:pt x="4869" y="33338"/>
                    <a:pt x="-846" y="30480"/>
                    <a:pt x="107" y="29527"/>
                  </a:cubicBezTo>
                  <a:cubicBezTo>
                    <a:pt x="107" y="15240"/>
                    <a:pt x="5822" y="3810"/>
                    <a:pt x="22014" y="0"/>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DD283499-DC11-4F92-A580-64BD9C442BD9}"/>
                </a:ext>
              </a:extLst>
            </p:cNvPr>
            <p:cNvSpPr/>
            <p:nvPr/>
          </p:nvSpPr>
          <p:spPr>
            <a:xfrm>
              <a:off x="10248766" y="6145653"/>
              <a:ext cx="4807" cy="14422"/>
            </a:xfrm>
            <a:custGeom>
              <a:avLst/>
              <a:gdLst>
                <a:gd name="connsiteX0" fmla="*/ 1836 w 9525"/>
                <a:gd name="connsiteY0" fmla="*/ 0 h 28575"/>
                <a:gd name="connsiteX1" fmla="*/ 16123 w 9525"/>
                <a:gd name="connsiteY1" fmla="*/ 34290 h 28575"/>
                <a:gd name="connsiteX2" fmla="*/ 10408 w 9525"/>
                <a:gd name="connsiteY2" fmla="*/ 37148 h 28575"/>
                <a:gd name="connsiteX3" fmla="*/ 1836 w 9525"/>
                <a:gd name="connsiteY3" fmla="*/ 0 h 28575"/>
              </a:gdLst>
              <a:ahLst/>
              <a:cxnLst>
                <a:cxn ang="0">
                  <a:pos x="connsiteX0" y="connsiteY0"/>
                </a:cxn>
                <a:cxn ang="0">
                  <a:pos x="connsiteX1" y="connsiteY1"/>
                </a:cxn>
                <a:cxn ang="0">
                  <a:pos x="connsiteX2" y="connsiteY2"/>
                </a:cxn>
                <a:cxn ang="0">
                  <a:pos x="connsiteX3" y="connsiteY3"/>
                </a:cxn>
              </a:cxnLst>
              <a:rect l="l" t="t" r="r" b="b"/>
              <a:pathLst>
                <a:path w="9525" h="28575">
                  <a:moveTo>
                    <a:pt x="1836" y="0"/>
                  </a:moveTo>
                  <a:cubicBezTo>
                    <a:pt x="14218" y="10478"/>
                    <a:pt x="22791" y="20003"/>
                    <a:pt x="16123" y="34290"/>
                  </a:cubicBezTo>
                  <a:cubicBezTo>
                    <a:pt x="15171" y="36195"/>
                    <a:pt x="11361" y="37148"/>
                    <a:pt x="10408" y="37148"/>
                  </a:cubicBezTo>
                  <a:cubicBezTo>
                    <a:pt x="-4832" y="28575"/>
                    <a:pt x="883" y="15240"/>
                    <a:pt x="1836" y="0"/>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0CC863B0-9423-4C6D-B70B-8BED4EE9D888}"/>
                </a:ext>
              </a:extLst>
            </p:cNvPr>
            <p:cNvSpPr/>
            <p:nvPr/>
          </p:nvSpPr>
          <p:spPr>
            <a:xfrm>
              <a:off x="10996674" y="4513622"/>
              <a:ext cx="19230" cy="9615"/>
            </a:xfrm>
            <a:custGeom>
              <a:avLst/>
              <a:gdLst>
                <a:gd name="connsiteX0" fmla="*/ 43997 w 38100"/>
                <a:gd name="connsiteY0" fmla="*/ 27448 h 19050"/>
                <a:gd name="connsiteX1" fmla="*/ 6850 w 38100"/>
                <a:gd name="connsiteY1" fmla="*/ 13160 h 19050"/>
                <a:gd name="connsiteX2" fmla="*/ 182 w 38100"/>
                <a:gd name="connsiteY2" fmla="*/ 3635 h 19050"/>
                <a:gd name="connsiteX3" fmla="*/ 11613 w 38100"/>
                <a:gd name="connsiteY3" fmla="*/ 778 h 19050"/>
                <a:gd name="connsiteX4" fmla="*/ 43997 w 38100"/>
                <a:gd name="connsiteY4" fmla="*/ 27448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19050">
                  <a:moveTo>
                    <a:pt x="43997" y="27448"/>
                  </a:moveTo>
                  <a:cubicBezTo>
                    <a:pt x="28757" y="21733"/>
                    <a:pt x="18280" y="16970"/>
                    <a:pt x="6850" y="13160"/>
                  </a:cubicBezTo>
                  <a:cubicBezTo>
                    <a:pt x="2088" y="11255"/>
                    <a:pt x="-770" y="7445"/>
                    <a:pt x="182" y="3635"/>
                  </a:cubicBezTo>
                  <a:cubicBezTo>
                    <a:pt x="2088" y="-1127"/>
                    <a:pt x="6850" y="-175"/>
                    <a:pt x="11613" y="778"/>
                  </a:cubicBezTo>
                  <a:cubicBezTo>
                    <a:pt x="24947" y="4588"/>
                    <a:pt x="33520" y="14113"/>
                    <a:pt x="43997" y="274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008F849E-ED2E-4004-95C5-E24E8DA47183}"/>
                </a:ext>
              </a:extLst>
            </p:cNvPr>
            <p:cNvSpPr/>
            <p:nvPr/>
          </p:nvSpPr>
          <p:spPr>
            <a:xfrm>
              <a:off x="9588673" y="5488478"/>
              <a:ext cx="14422" cy="24037"/>
            </a:xfrm>
            <a:custGeom>
              <a:avLst/>
              <a:gdLst>
                <a:gd name="connsiteX0" fmla="*/ 0 w 28575"/>
                <a:gd name="connsiteY0" fmla="*/ 45720 h 47625"/>
                <a:gd name="connsiteX1" fmla="*/ 28575 w 28575"/>
                <a:gd name="connsiteY1" fmla="*/ 0 h 47625"/>
                <a:gd name="connsiteX2" fmla="*/ 33337 w 28575"/>
                <a:gd name="connsiteY2" fmla="*/ 2857 h 47625"/>
                <a:gd name="connsiteX3" fmla="*/ 6667 w 28575"/>
                <a:gd name="connsiteY3" fmla="*/ 50482 h 47625"/>
                <a:gd name="connsiteX4" fmla="*/ 0 w 28575"/>
                <a:gd name="connsiteY4" fmla="*/ 45720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47625">
                  <a:moveTo>
                    <a:pt x="0" y="45720"/>
                  </a:moveTo>
                  <a:cubicBezTo>
                    <a:pt x="9525" y="30480"/>
                    <a:pt x="19050" y="15240"/>
                    <a:pt x="28575" y="0"/>
                  </a:cubicBezTo>
                  <a:cubicBezTo>
                    <a:pt x="30480" y="953"/>
                    <a:pt x="32385" y="1905"/>
                    <a:pt x="33337" y="2857"/>
                  </a:cubicBezTo>
                  <a:cubicBezTo>
                    <a:pt x="24765" y="19050"/>
                    <a:pt x="16193" y="34290"/>
                    <a:pt x="6667" y="50482"/>
                  </a:cubicBezTo>
                  <a:cubicBezTo>
                    <a:pt x="4763" y="49530"/>
                    <a:pt x="2857" y="47625"/>
                    <a:pt x="0" y="45720"/>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8945E5F4-5DBD-4A88-B63B-0E19D9EF822F}"/>
                </a:ext>
              </a:extLst>
            </p:cNvPr>
            <p:cNvSpPr/>
            <p:nvPr/>
          </p:nvSpPr>
          <p:spPr>
            <a:xfrm>
              <a:off x="11349077" y="5553705"/>
              <a:ext cx="9615" cy="9615"/>
            </a:xfrm>
            <a:custGeom>
              <a:avLst/>
              <a:gdLst>
                <a:gd name="connsiteX0" fmla="*/ 8718 w 19050"/>
                <a:gd name="connsiteY0" fmla="*/ 305 h 19050"/>
                <a:gd name="connsiteX1" fmla="*/ 25863 w 19050"/>
                <a:gd name="connsiteY1" fmla="*/ 10782 h 19050"/>
                <a:gd name="connsiteX2" fmla="*/ 13481 w 19050"/>
                <a:gd name="connsiteY2" fmla="*/ 21260 h 19050"/>
                <a:gd name="connsiteX3" fmla="*/ 146 w 19050"/>
                <a:gd name="connsiteY3" fmla="*/ 7925 h 19050"/>
                <a:gd name="connsiteX4" fmla="*/ 8718 w 19050"/>
                <a:gd name="connsiteY4" fmla="*/ 305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8718" y="305"/>
                  </a:moveTo>
                  <a:cubicBezTo>
                    <a:pt x="14433" y="5067"/>
                    <a:pt x="26816" y="-1600"/>
                    <a:pt x="25863" y="10782"/>
                  </a:cubicBezTo>
                  <a:cubicBezTo>
                    <a:pt x="25863" y="17450"/>
                    <a:pt x="18243" y="21260"/>
                    <a:pt x="13481" y="21260"/>
                  </a:cubicBezTo>
                  <a:cubicBezTo>
                    <a:pt x="5861" y="21260"/>
                    <a:pt x="2051" y="14592"/>
                    <a:pt x="146" y="7925"/>
                  </a:cubicBezTo>
                  <a:cubicBezTo>
                    <a:pt x="-807" y="305"/>
                    <a:pt x="3003" y="-648"/>
                    <a:pt x="8718" y="305"/>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B9A3CE75-2183-45A7-8309-B89471A5E4D2}"/>
                </a:ext>
              </a:extLst>
            </p:cNvPr>
            <p:cNvSpPr/>
            <p:nvPr/>
          </p:nvSpPr>
          <p:spPr>
            <a:xfrm>
              <a:off x="9238212" y="5581742"/>
              <a:ext cx="19230" cy="14422"/>
            </a:xfrm>
            <a:custGeom>
              <a:avLst/>
              <a:gdLst>
                <a:gd name="connsiteX0" fmla="*/ 0 w 38100"/>
                <a:gd name="connsiteY0" fmla="*/ 34290 h 28575"/>
                <a:gd name="connsiteX1" fmla="*/ 38100 w 38100"/>
                <a:gd name="connsiteY1" fmla="*/ 0 h 28575"/>
                <a:gd name="connsiteX2" fmla="*/ 0 w 38100"/>
                <a:gd name="connsiteY2" fmla="*/ 34290 h 28575"/>
              </a:gdLst>
              <a:ahLst/>
              <a:cxnLst>
                <a:cxn ang="0">
                  <a:pos x="connsiteX0" y="connsiteY0"/>
                </a:cxn>
                <a:cxn ang="0">
                  <a:pos x="connsiteX1" y="connsiteY1"/>
                </a:cxn>
                <a:cxn ang="0">
                  <a:pos x="connsiteX2" y="connsiteY2"/>
                </a:cxn>
              </a:cxnLst>
              <a:rect l="l" t="t" r="r" b="b"/>
              <a:pathLst>
                <a:path w="38100" h="28575">
                  <a:moveTo>
                    <a:pt x="0" y="34290"/>
                  </a:moveTo>
                  <a:cubicBezTo>
                    <a:pt x="10477" y="20003"/>
                    <a:pt x="20955" y="6668"/>
                    <a:pt x="38100" y="0"/>
                  </a:cubicBezTo>
                  <a:cubicBezTo>
                    <a:pt x="28575" y="13335"/>
                    <a:pt x="18098" y="28575"/>
                    <a:pt x="0" y="34290"/>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138FD78E-57E3-4554-B0CA-6A9195C316F7}"/>
                </a:ext>
              </a:extLst>
            </p:cNvPr>
            <p:cNvSpPr/>
            <p:nvPr/>
          </p:nvSpPr>
          <p:spPr>
            <a:xfrm>
              <a:off x="10592401" y="4314465"/>
              <a:ext cx="9615" cy="9615"/>
            </a:xfrm>
            <a:custGeom>
              <a:avLst/>
              <a:gdLst>
                <a:gd name="connsiteX0" fmla="*/ 21076 w 19050"/>
                <a:gd name="connsiteY0" fmla="*/ 12464 h 19050"/>
                <a:gd name="connsiteX1" fmla="*/ 11551 w 19050"/>
                <a:gd name="connsiteY1" fmla="*/ 24846 h 19050"/>
                <a:gd name="connsiteX2" fmla="*/ 121 w 19050"/>
                <a:gd name="connsiteY2" fmla="*/ 14369 h 19050"/>
                <a:gd name="connsiteX3" fmla="*/ 11551 w 19050"/>
                <a:gd name="connsiteY3" fmla="*/ 81 h 19050"/>
                <a:gd name="connsiteX4" fmla="*/ 21076 w 19050"/>
                <a:gd name="connsiteY4" fmla="*/ 1246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1076" y="12464"/>
                  </a:moveTo>
                  <a:cubicBezTo>
                    <a:pt x="22028" y="20084"/>
                    <a:pt x="17266" y="23894"/>
                    <a:pt x="11551" y="24846"/>
                  </a:cubicBezTo>
                  <a:cubicBezTo>
                    <a:pt x="3931" y="25799"/>
                    <a:pt x="1073" y="21036"/>
                    <a:pt x="121" y="14369"/>
                  </a:cubicBezTo>
                  <a:cubicBezTo>
                    <a:pt x="-832" y="5796"/>
                    <a:pt x="3931" y="1034"/>
                    <a:pt x="11551" y="81"/>
                  </a:cubicBezTo>
                  <a:cubicBezTo>
                    <a:pt x="17266" y="-871"/>
                    <a:pt x="19171" y="6749"/>
                    <a:pt x="21076" y="12464"/>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1FB7FFF6-4FC9-4CE2-A906-230193B8B596}"/>
                </a:ext>
              </a:extLst>
            </p:cNvPr>
            <p:cNvSpPr/>
            <p:nvPr/>
          </p:nvSpPr>
          <p:spPr>
            <a:xfrm>
              <a:off x="10574670" y="4509371"/>
              <a:ext cx="4807" cy="9615"/>
            </a:xfrm>
            <a:custGeom>
              <a:avLst/>
              <a:gdLst>
                <a:gd name="connsiteX0" fmla="*/ 14296 w 9525"/>
                <a:gd name="connsiteY0" fmla="*/ 28251 h 19050"/>
                <a:gd name="connsiteX1" fmla="*/ 961 w 9525"/>
                <a:gd name="connsiteY1" fmla="*/ 3486 h 19050"/>
                <a:gd name="connsiteX2" fmla="*/ 12391 w 9525"/>
                <a:gd name="connsiteY2" fmla="*/ 628 h 19050"/>
                <a:gd name="connsiteX3" fmla="*/ 14296 w 9525"/>
                <a:gd name="connsiteY3" fmla="*/ 28251 h 19050"/>
              </a:gdLst>
              <a:ahLst/>
              <a:cxnLst>
                <a:cxn ang="0">
                  <a:pos x="connsiteX0" y="connsiteY0"/>
                </a:cxn>
                <a:cxn ang="0">
                  <a:pos x="connsiteX1" y="connsiteY1"/>
                </a:cxn>
                <a:cxn ang="0">
                  <a:pos x="connsiteX2" y="connsiteY2"/>
                </a:cxn>
                <a:cxn ang="0">
                  <a:pos x="connsiteX3" y="connsiteY3"/>
                </a:cxn>
              </a:cxnLst>
              <a:rect l="l" t="t" r="r" b="b"/>
              <a:pathLst>
                <a:path w="9525" h="19050">
                  <a:moveTo>
                    <a:pt x="14296" y="28251"/>
                  </a:moveTo>
                  <a:cubicBezTo>
                    <a:pt x="10486" y="18726"/>
                    <a:pt x="-3801" y="15868"/>
                    <a:pt x="961" y="3486"/>
                  </a:cubicBezTo>
                  <a:cubicBezTo>
                    <a:pt x="1914" y="1581"/>
                    <a:pt x="10486" y="-1277"/>
                    <a:pt x="12391" y="628"/>
                  </a:cubicBezTo>
                  <a:cubicBezTo>
                    <a:pt x="20964" y="8248"/>
                    <a:pt x="15249" y="18726"/>
                    <a:pt x="14296" y="28251"/>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A06F3631-E8F6-4447-AEF5-E04075F4E3D6}"/>
                </a:ext>
              </a:extLst>
            </p:cNvPr>
            <p:cNvSpPr/>
            <p:nvPr/>
          </p:nvSpPr>
          <p:spPr>
            <a:xfrm>
              <a:off x="11120798" y="4277970"/>
              <a:ext cx="19230" cy="19230"/>
            </a:xfrm>
            <a:custGeom>
              <a:avLst/>
              <a:gdLst>
                <a:gd name="connsiteX0" fmla="*/ 0 w 38100"/>
                <a:gd name="connsiteY0" fmla="*/ 42863 h 38100"/>
                <a:gd name="connsiteX1" fmla="*/ 39053 w 38100"/>
                <a:gd name="connsiteY1" fmla="*/ 0 h 38100"/>
                <a:gd name="connsiteX2" fmla="*/ 0 w 38100"/>
                <a:gd name="connsiteY2" fmla="*/ 42863 h 38100"/>
                <a:gd name="connsiteX3" fmla="*/ 0 w 38100"/>
                <a:gd name="connsiteY3" fmla="*/ 42863 h 38100"/>
              </a:gdLst>
              <a:ahLst/>
              <a:cxnLst>
                <a:cxn ang="0">
                  <a:pos x="connsiteX0" y="connsiteY0"/>
                </a:cxn>
                <a:cxn ang="0">
                  <a:pos x="connsiteX1" y="connsiteY1"/>
                </a:cxn>
                <a:cxn ang="0">
                  <a:pos x="connsiteX2" y="connsiteY2"/>
                </a:cxn>
                <a:cxn ang="0">
                  <a:pos x="connsiteX3" y="connsiteY3"/>
                </a:cxn>
              </a:cxnLst>
              <a:rect l="l" t="t" r="r" b="b"/>
              <a:pathLst>
                <a:path w="38100" h="38100">
                  <a:moveTo>
                    <a:pt x="0" y="42863"/>
                  </a:moveTo>
                  <a:cubicBezTo>
                    <a:pt x="5715" y="21908"/>
                    <a:pt x="21907" y="10477"/>
                    <a:pt x="39053" y="0"/>
                  </a:cubicBezTo>
                  <a:cubicBezTo>
                    <a:pt x="30480" y="17145"/>
                    <a:pt x="16192" y="30480"/>
                    <a:pt x="0" y="42863"/>
                  </a:cubicBezTo>
                  <a:cubicBezTo>
                    <a:pt x="0" y="41910"/>
                    <a:pt x="0" y="42863"/>
                    <a:pt x="0" y="42863"/>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FDE37AFA-FF6F-4BA7-9B42-32F873347A4E}"/>
                </a:ext>
              </a:extLst>
            </p:cNvPr>
            <p:cNvSpPr/>
            <p:nvPr/>
          </p:nvSpPr>
          <p:spPr>
            <a:xfrm>
              <a:off x="9095431" y="5191287"/>
              <a:ext cx="14422" cy="9615"/>
            </a:xfrm>
            <a:custGeom>
              <a:avLst/>
              <a:gdLst>
                <a:gd name="connsiteX0" fmla="*/ 35243 w 28575"/>
                <a:gd name="connsiteY0" fmla="*/ 184 h 19050"/>
                <a:gd name="connsiteX1" fmla="*/ 0 w 28575"/>
                <a:gd name="connsiteY1" fmla="*/ 20186 h 19050"/>
                <a:gd name="connsiteX2" fmla="*/ 35243 w 28575"/>
                <a:gd name="connsiteY2" fmla="*/ 184 h 19050"/>
              </a:gdLst>
              <a:ahLst/>
              <a:cxnLst>
                <a:cxn ang="0">
                  <a:pos x="connsiteX0" y="connsiteY0"/>
                </a:cxn>
                <a:cxn ang="0">
                  <a:pos x="connsiteX1" y="connsiteY1"/>
                </a:cxn>
                <a:cxn ang="0">
                  <a:pos x="connsiteX2" y="connsiteY2"/>
                </a:cxn>
              </a:cxnLst>
              <a:rect l="l" t="t" r="r" b="b"/>
              <a:pathLst>
                <a:path w="28575" h="19050">
                  <a:moveTo>
                    <a:pt x="35243" y="184"/>
                  </a:moveTo>
                  <a:cubicBezTo>
                    <a:pt x="28575" y="17329"/>
                    <a:pt x="16193" y="21139"/>
                    <a:pt x="0" y="20186"/>
                  </a:cubicBezTo>
                  <a:cubicBezTo>
                    <a:pt x="8573" y="11614"/>
                    <a:pt x="14288" y="-1721"/>
                    <a:pt x="35243" y="184"/>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E8475034-7901-427C-BBA7-0E964D0F829F}"/>
                </a:ext>
              </a:extLst>
            </p:cNvPr>
            <p:cNvSpPr/>
            <p:nvPr/>
          </p:nvSpPr>
          <p:spPr>
            <a:xfrm>
              <a:off x="9744150" y="5239454"/>
              <a:ext cx="4807" cy="24037"/>
            </a:xfrm>
            <a:custGeom>
              <a:avLst/>
              <a:gdLst>
                <a:gd name="connsiteX0" fmla="*/ 14848 w 9525"/>
                <a:gd name="connsiteY0" fmla="*/ 0 h 47625"/>
                <a:gd name="connsiteX1" fmla="*/ 561 w 9525"/>
                <a:gd name="connsiteY1" fmla="*/ 51435 h 47625"/>
                <a:gd name="connsiteX2" fmla="*/ 14848 w 9525"/>
                <a:gd name="connsiteY2" fmla="*/ 0 h 47625"/>
                <a:gd name="connsiteX3" fmla="*/ 14848 w 9525"/>
                <a:gd name="connsiteY3" fmla="*/ 0 h 47625"/>
              </a:gdLst>
              <a:ahLst/>
              <a:cxnLst>
                <a:cxn ang="0">
                  <a:pos x="connsiteX0" y="connsiteY0"/>
                </a:cxn>
                <a:cxn ang="0">
                  <a:pos x="connsiteX1" y="connsiteY1"/>
                </a:cxn>
                <a:cxn ang="0">
                  <a:pos x="connsiteX2" y="connsiteY2"/>
                </a:cxn>
                <a:cxn ang="0">
                  <a:pos x="connsiteX3" y="connsiteY3"/>
                </a:cxn>
              </a:cxnLst>
              <a:rect l="l" t="t" r="r" b="b"/>
              <a:pathLst>
                <a:path w="9525" h="47625">
                  <a:moveTo>
                    <a:pt x="14848" y="0"/>
                  </a:moveTo>
                  <a:cubicBezTo>
                    <a:pt x="27231" y="20003"/>
                    <a:pt x="5323" y="29528"/>
                    <a:pt x="561" y="51435"/>
                  </a:cubicBezTo>
                  <a:cubicBezTo>
                    <a:pt x="-2297" y="27623"/>
                    <a:pt x="6275" y="14288"/>
                    <a:pt x="14848" y="0"/>
                  </a:cubicBezTo>
                  <a:lnTo>
                    <a:pt x="14848" y="0"/>
                  </a:ln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16E35B72-734E-4D7E-B725-8A35C5850A0E}"/>
                </a:ext>
              </a:extLst>
            </p:cNvPr>
            <p:cNvSpPr/>
            <p:nvPr/>
          </p:nvSpPr>
          <p:spPr>
            <a:xfrm>
              <a:off x="10560253" y="5277913"/>
              <a:ext cx="14422" cy="9615"/>
            </a:xfrm>
            <a:custGeom>
              <a:avLst/>
              <a:gdLst>
                <a:gd name="connsiteX0" fmla="*/ 0 w 28575"/>
                <a:gd name="connsiteY0" fmla="*/ 0 h 19050"/>
                <a:gd name="connsiteX1" fmla="*/ 31432 w 28575"/>
                <a:gd name="connsiteY1" fmla="*/ 20955 h 19050"/>
                <a:gd name="connsiteX2" fmla="*/ 0 w 28575"/>
                <a:gd name="connsiteY2" fmla="*/ 0 h 19050"/>
              </a:gdLst>
              <a:ahLst/>
              <a:cxnLst>
                <a:cxn ang="0">
                  <a:pos x="connsiteX0" y="connsiteY0"/>
                </a:cxn>
                <a:cxn ang="0">
                  <a:pos x="connsiteX1" y="connsiteY1"/>
                </a:cxn>
                <a:cxn ang="0">
                  <a:pos x="connsiteX2" y="connsiteY2"/>
                </a:cxn>
              </a:cxnLst>
              <a:rect l="l" t="t" r="r" b="b"/>
              <a:pathLst>
                <a:path w="28575" h="19050">
                  <a:moveTo>
                    <a:pt x="0" y="0"/>
                  </a:moveTo>
                  <a:cubicBezTo>
                    <a:pt x="13335" y="1905"/>
                    <a:pt x="20003" y="12383"/>
                    <a:pt x="31432" y="20955"/>
                  </a:cubicBezTo>
                  <a:cubicBezTo>
                    <a:pt x="8572" y="27623"/>
                    <a:pt x="7620" y="9525"/>
                    <a:pt x="0" y="0"/>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879BD8A5-6CB5-4DBA-A025-C6F6E4048279}"/>
                </a:ext>
              </a:extLst>
            </p:cNvPr>
            <p:cNvSpPr/>
            <p:nvPr/>
          </p:nvSpPr>
          <p:spPr>
            <a:xfrm>
              <a:off x="9700686" y="5586817"/>
              <a:ext cx="9615" cy="9615"/>
            </a:xfrm>
            <a:custGeom>
              <a:avLst/>
              <a:gdLst>
                <a:gd name="connsiteX0" fmla="*/ 21908 w 19050"/>
                <a:gd name="connsiteY0" fmla="*/ 9948 h 19050"/>
                <a:gd name="connsiteX1" fmla="*/ 8573 w 19050"/>
                <a:gd name="connsiteY1" fmla="*/ 22331 h 19050"/>
                <a:gd name="connsiteX2" fmla="*/ 0 w 19050"/>
                <a:gd name="connsiteY2" fmla="*/ 14711 h 19050"/>
                <a:gd name="connsiteX3" fmla="*/ 12383 w 19050"/>
                <a:gd name="connsiteY3" fmla="*/ 423 h 19050"/>
                <a:gd name="connsiteX4" fmla="*/ 21908 w 19050"/>
                <a:gd name="connsiteY4" fmla="*/ 9948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1908" y="9948"/>
                  </a:moveTo>
                  <a:cubicBezTo>
                    <a:pt x="20955" y="17568"/>
                    <a:pt x="15240" y="21378"/>
                    <a:pt x="8573" y="22331"/>
                  </a:cubicBezTo>
                  <a:cubicBezTo>
                    <a:pt x="3810" y="23283"/>
                    <a:pt x="0" y="19473"/>
                    <a:pt x="0" y="14711"/>
                  </a:cubicBezTo>
                  <a:cubicBezTo>
                    <a:pt x="0" y="7091"/>
                    <a:pt x="5715" y="2328"/>
                    <a:pt x="12383" y="423"/>
                  </a:cubicBezTo>
                  <a:cubicBezTo>
                    <a:pt x="19050" y="-1482"/>
                    <a:pt x="20955" y="3281"/>
                    <a:pt x="21908" y="9948"/>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CCB2D805-7FA6-4CDE-94B2-8E74D74DFA2E}"/>
                </a:ext>
              </a:extLst>
            </p:cNvPr>
            <p:cNvSpPr/>
            <p:nvPr/>
          </p:nvSpPr>
          <p:spPr>
            <a:xfrm>
              <a:off x="10603339" y="5317815"/>
              <a:ext cx="14422" cy="19230"/>
            </a:xfrm>
            <a:custGeom>
              <a:avLst/>
              <a:gdLst>
                <a:gd name="connsiteX0" fmla="*/ 3215 w 28575"/>
                <a:gd name="connsiteY0" fmla="*/ 0 h 38100"/>
                <a:gd name="connsiteX1" fmla="*/ 34647 w 28575"/>
                <a:gd name="connsiteY1" fmla="*/ 38100 h 38100"/>
                <a:gd name="connsiteX2" fmla="*/ 357 w 28575"/>
                <a:gd name="connsiteY2" fmla="*/ 3810 h 38100"/>
                <a:gd name="connsiteX3" fmla="*/ 3215 w 28575"/>
                <a:gd name="connsiteY3" fmla="*/ 0 h 38100"/>
              </a:gdLst>
              <a:ahLst/>
              <a:cxnLst>
                <a:cxn ang="0">
                  <a:pos x="connsiteX0" y="connsiteY0"/>
                </a:cxn>
                <a:cxn ang="0">
                  <a:pos x="connsiteX1" y="connsiteY1"/>
                </a:cxn>
                <a:cxn ang="0">
                  <a:pos x="connsiteX2" y="connsiteY2"/>
                </a:cxn>
                <a:cxn ang="0">
                  <a:pos x="connsiteX3" y="connsiteY3"/>
                </a:cxn>
              </a:cxnLst>
              <a:rect l="l" t="t" r="r" b="b"/>
              <a:pathLst>
                <a:path w="28575" h="38100">
                  <a:moveTo>
                    <a:pt x="3215" y="0"/>
                  </a:moveTo>
                  <a:cubicBezTo>
                    <a:pt x="13692" y="12382"/>
                    <a:pt x="23217" y="24765"/>
                    <a:pt x="34647" y="38100"/>
                  </a:cubicBezTo>
                  <a:cubicBezTo>
                    <a:pt x="18455" y="31432"/>
                    <a:pt x="8930" y="18097"/>
                    <a:pt x="357" y="3810"/>
                  </a:cubicBezTo>
                  <a:cubicBezTo>
                    <a:pt x="-595" y="953"/>
                    <a:pt x="357" y="0"/>
                    <a:pt x="3215" y="0"/>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3D1B1875-8CAB-433D-A0AE-9A6F3CEB73D9}"/>
                </a:ext>
              </a:extLst>
            </p:cNvPr>
            <p:cNvSpPr/>
            <p:nvPr/>
          </p:nvSpPr>
          <p:spPr>
            <a:xfrm>
              <a:off x="9376665" y="5099558"/>
              <a:ext cx="19230" cy="9615"/>
            </a:xfrm>
            <a:custGeom>
              <a:avLst/>
              <a:gdLst>
                <a:gd name="connsiteX0" fmla="*/ 0 w 38100"/>
                <a:gd name="connsiteY0" fmla="*/ 22860 h 19050"/>
                <a:gd name="connsiteX1" fmla="*/ 38100 w 38100"/>
                <a:gd name="connsiteY1" fmla="*/ 0 h 19050"/>
                <a:gd name="connsiteX2" fmla="*/ 0 w 38100"/>
                <a:gd name="connsiteY2" fmla="*/ 22860 h 19050"/>
              </a:gdLst>
              <a:ahLst/>
              <a:cxnLst>
                <a:cxn ang="0">
                  <a:pos x="connsiteX0" y="connsiteY0"/>
                </a:cxn>
                <a:cxn ang="0">
                  <a:pos x="connsiteX1" y="connsiteY1"/>
                </a:cxn>
                <a:cxn ang="0">
                  <a:pos x="connsiteX2" y="connsiteY2"/>
                </a:cxn>
              </a:cxnLst>
              <a:rect l="l" t="t" r="r" b="b"/>
              <a:pathLst>
                <a:path w="38100" h="19050">
                  <a:moveTo>
                    <a:pt x="0" y="22860"/>
                  </a:moveTo>
                  <a:cubicBezTo>
                    <a:pt x="11430" y="10477"/>
                    <a:pt x="29527" y="12382"/>
                    <a:pt x="38100" y="0"/>
                  </a:cubicBezTo>
                  <a:cubicBezTo>
                    <a:pt x="31432" y="18097"/>
                    <a:pt x="24765" y="21907"/>
                    <a:pt x="0" y="22860"/>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B138C3C9-8934-476F-A4D9-C5D9D735F154}"/>
                </a:ext>
              </a:extLst>
            </p:cNvPr>
            <p:cNvSpPr/>
            <p:nvPr/>
          </p:nvSpPr>
          <p:spPr>
            <a:xfrm>
              <a:off x="9751163" y="4766187"/>
              <a:ext cx="14422" cy="4807"/>
            </a:xfrm>
            <a:custGeom>
              <a:avLst/>
              <a:gdLst>
                <a:gd name="connsiteX0" fmla="*/ 32385 w 28575"/>
                <a:gd name="connsiteY0" fmla="*/ 5191 h 9525"/>
                <a:gd name="connsiteX1" fmla="*/ 0 w 28575"/>
                <a:gd name="connsiteY1" fmla="*/ 13763 h 9525"/>
                <a:gd name="connsiteX2" fmla="*/ 32385 w 28575"/>
                <a:gd name="connsiteY2" fmla="*/ 5191 h 9525"/>
              </a:gdLst>
              <a:ahLst/>
              <a:cxnLst>
                <a:cxn ang="0">
                  <a:pos x="connsiteX0" y="connsiteY0"/>
                </a:cxn>
                <a:cxn ang="0">
                  <a:pos x="connsiteX1" y="connsiteY1"/>
                </a:cxn>
                <a:cxn ang="0">
                  <a:pos x="connsiteX2" y="connsiteY2"/>
                </a:cxn>
              </a:cxnLst>
              <a:rect l="l" t="t" r="r" b="b"/>
              <a:pathLst>
                <a:path w="28575" h="9525">
                  <a:moveTo>
                    <a:pt x="32385" y="5191"/>
                  </a:moveTo>
                  <a:cubicBezTo>
                    <a:pt x="26670" y="26146"/>
                    <a:pt x="9525" y="6144"/>
                    <a:pt x="0" y="13763"/>
                  </a:cubicBezTo>
                  <a:cubicBezTo>
                    <a:pt x="8573" y="3286"/>
                    <a:pt x="18098" y="-6239"/>
                    <a:pt x="32385" y="5191"/>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1FBAF271-587C-4EA9-AA43-C55E3BFA1CFF}"/>
                </a:ext>
              </a:extLst>
            </p:cNvPr>
            <p:cNvSpPr/>
            <p:nvPr/>
          </p:nvSpPr>
          <p:spPr>
            <a:xfrm>
              <a:off x="10892926" y="5487517"/>
              <a:ext cx="9615" cy="9615"/>
            </a:xfrm>
            <a:custGeom>
              <a:avLst/>
              <a:gdLst>
                <a:gd name="connsiteX0" fmla="*/ 10477 w 19050"/>
                <a:gd name="connsiteY0" fmla="*/ 20003 h 19050"/>
                <a:gd name="connsiteX1" fmla="*/ 0 w 19050"/>
                <a:gd name="connsiteY1" fmla="*/ 10478 h 19050"/>
                <a:gd name="connsiteX2" fmla="*/ 11430 w 19050"/>
                <a:gd name="connsiteY2" fmla="*/ 0 h 19050"/>
                <a:gd name="connsiteX3" fmla="*/ 20955 w 19050"/>
                <a:gd name="connsiteY3" fmla="*/ 9525 h 19050"/>
                <a:gd name="connsiteX4" fmla="*/ 10477 w 19050"/>
                <a:gd name="connsiteY4" fmla="*/ 20003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0477" y="20003"/>
                  </a:moveTo>
                  <a:cubicBezTo>
                    <a:pt x="3810" y="19050"/>
                    <a:pt x="0" y="17145"/>
                    <a:pt x="0" y="10478"/>
                  </a:cubicBezTo>
                  <a:cubicBezTo>
                    <a:pt x="0" y="3810"/>
                    <a:pt x="4763" y="0"/>
                    <a:pt x="11430" y="0"/>
                  </a:cubicBezTo>
                  <a:cubicBezTo>
                    <a:pt x="17145" y="0"/>
                    <a:pt x="20955" y="4763"/>
                    <a:pt x="20955" y="9525"/>
                  </a:cubicBezTo>
                  <a:cubicBezTo>
                    <a:pt x="22860" y="20003"/>
                    <a:pt x="15240" y="18097"/>
                    <a:pt x="10477" y="20003"/>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A3C7ED0B-C396-49D3-B198-F649A3A40F00}"/>
                </a:ext>
              </a:extLst>
            </p:cNvPr>
            <p:cNvSpPr/>
            <p:nvPr/>
          </p:nvSpPr>
          <p:spPr>
            <a:xfrm>
              <a:off x="9759817" y="5326468"/>
              <a:ext cx="9615" cy="9615"/>
            </a:xfrm>
            <a:custGeom>
              <a:avLst/>
              <a:gdLst>
                <a:gd name="connsiteX0" fmla="*/ 12383 w 19050"/>
                <a:gd name="connsiteY0" fmla="*/ 0 h 19050"/>
                <a:gd name="connsiteX1" fmla="*/ 19050 w 19050"/>
                <a:gd name="connsiteY1" fmla="*/ 11430 h 19050"/>
                <a:gd name="connsiteX2" fmla="*/ 8572 w 19050"/>
                <a:gd name="connsiteY2" fmla="*/ 20955 h 19050"/>
                <a:gd name="connsiteX3" fmla="*/ 0 w 19050"/>
                <a:gd name="connsiteY3" fmla="*/ 10478 h 19050"/>
                <a:gd name="connsiteX4" fmla="*/ 12383 w 19050"/>
                <a:gd name="connsiteY4" fmla="*/ 0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383" y="0"/>
                  </a:moveTo>
                  <a:cubicBezTo>
                    <a:pt x="18097" y="2858"/>
                    <a:pt x="21908" y="5715"/>
                    <a:pt x="19050" y="11430"/>
                  </a:cubicBezTo>
                  <a:cubicBezTo>
                    <a:pt x="17145" y="16193"/>
                    <a:pt x="14288" y="20955"/>
                    <a:pt x="8572" y="20955"/>
                  </a:cubicBezTo>
                  <a:cubicBezTo>
                    <a:pt x="1905" y="20955"/>
                    <a:pt x="0" y="16193"/>
                    <a:pt x="0" y="10478"/>
                  </a:cubicBezTo>
                  <a:cubicBezTo>
                    <a:pt x="1905" y="4763"/>
                    <a:pt x="6667" y="953"/>
                    <a:pt x="12383" y="0"/>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2EE447CA-1EF7-4E8F-A7F4-44A36FEF824D}"/>
                </a:ext>
              </a:extLst>
            </p:cNvPr>
            <p:cNvSpPr/>
            <p:nvPr/>
          </p:nvSpPr>
          <p:spPr>
            <a:xfrm>
              <a:off x="10793893" y="4327006"/>
              <a:ext cx="9615" cy="9615"/>
            </a:xfrm>
            <a:custGeom>
              <a:avLst/>
              <a:gdLst>
                <a:gd name="connsiteX0" fmla="*/ 7620 w 19050"/>
                <a:gd name="connsiteY0" fmla="*/ 22860 h 19050"/>
                <a:gd name="connsiteX1" fmla="*/ 0 w 19050"/>
                <a:gd name="connsiteY1" fmla="*/ 13335 h 19050"/>
                <a:gd name="connsiteX2" fmla="*/ 12382 w 19050"/>
                <a:gd name="connsiteY2" fmla="*/ 0 h 19050"/>
                <a:gd name="connsiteX3" fmla="*/ 19050 w 19050"/>
                <a:gd name="connsiteY3" fmla="*/ 8572 h 19050"/>
                <a:gd name="connsiteX4" fmla="*/ 7620 w 19050"/>
                <a:gd name="connsiteY4" fmla="*/ 22860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620" y="22860"/>
                  </a:moveTo>
                  <a:cubicBezTo>
                    <a:pt x="1905" y="20955"/>
                    <a:pt x="0" y="17145"/>
                    <a:pt x="0" y="13335"/>
                  </a:cubicBezTo>
                  <a:cubicBezTo>
                    <a:pt x="0" y="5715"/>
                    <a:pt x="3810" y="0"/>
                    <a:pt x="12382" y="0"/>
                  </a:cubicBezTo>
                  <a:cubicBezTo>
                    <a:pt x="17145" y="0"/>
                    <a:pt x="20955" y="3810"/>
                    <a:pt x="19050" y="8572"/>
                  </a:cubicBezTo>
                  <a:cubicBezTo>
                    <a:pt x="18097" y="15240"/>
                    <a:pt x="13335" y="20003"/>
                    <a:pt x="7620" y="22860"/>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D7248E0B-31A1-4584-9386-C75CB9280299}"/>
                </a:ext>
              </a:extLst>
            </p:cNvPr>
            <p:cNvSpPr/>
            <p:nvPr/>
          </p:nvSpPr>
          <p:spPr>
            <a:xfrm>
              <a:off x="11433700" y="3899409"/>
              <a:ext cx="9615" cy="9615"/>
            </a:xfrm>
            <a:custGeom>
              <a:avLst/>
              <a:gdLst>
                <a:gd name="connsiteX0" fmla="*/ 22982 w 19050"/>
                <a:gd name="connsiteY0" fmla="*/ 8050 h 19050"/>
                <a:gd name="connsiteX1" fmla="*/ 9647 w 19050"/>
                <a:gd name="connsiteY1" fmla="*/ 21385 h 19050"/>
                <a:gd name="connsiteX2" fmla="*/ 122 w 19050"/>
                <a:gd name="connsiteY2" fmla="*/ 12813 h 19050"/>
                <a:gd name="connsiteX3" fmla="*/ 15362 w 19050"/>
                <a:gd name="connsiteY3" fmla="*/ 430 h 19050"/>
                <a:gd name="connsiteX4" fmla="*/ 22982 w 19050"/>
                <a:gd name="connsiteY4" fmla="*/ 8050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2982" y="8050"/>
                  </a:moveTo>
                  <a:cubicBezTo>
                    <a:pt x="22029" y="15670"/>
                    <a:pt x="17267" y="20433"/>
                    <a:pt x="9647" y="21385"/>
                  </a:cubicBezTo>
                  <a:cubicBezTo>
                    <a:pt x="3932" y="22338"/>
                    <a:pt x="-831" y="18528"/>
                    <a:pt x="122" y="12813"/>
                  </a:cubicBezTo>
                  <a:cubicBezTo>
                    <a:pt x="1074" y="4240"/>
                    <a:pt x="8694" y="2335"/>
                    <a:pt x="15362" y="430"/>
                  </a:cubicBezTo>
                  <a:cubicBezTo>
                    <a:pt x="20124" y="-1475"/>
                    <a:pt x="22029" y="3288"/>
                    <a:pt x="22982" y="8050"/>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626A434D-AA86-49FC-A44C-726E843E7665}"/>
                </a:ext>
              </a:extLst>
            </p:cNvPr>
            <p:cNvSpPr/>
            <p:nvPr/>
          </p:nvSpPr>
          <p:spPr>
            <a:xfrm>
              <a:off x="9261287" y="6188439"/>
              <a:ext cx="9615" cy="14422"/>
            </a:xfrm>
            <a:custGeom>
              <a:avLst/>
              <a:gdLst>
                <a:gd name="connsiteX0" fmla="*/ 0 w 19050"/>
                <a:gd name="connsiteY0" fmla="*/ 36195 h 28575"/>
                <a:gd name="connsiteX1" fmla="*/ 18098 w 19050"/>
                <a:gd name="connsiteY1" fmla="*/ 0 h 28575"/>
                <a:gd name="connsiteX2" fmla="*/ 0 w 19050"/>
                <a:gd name="connsiteY2" fmla="*/ 36195 h 28575"/>
              </a:gdLst>
              <a:ahLst/>
              <a:cxnLst>
                <a:cxn ang="0">
                  <a:pos x="connsiteX0" y="connsiteY0"/>
                </a:cxn>
                <a:cxn ang="0">
                  <a:pos x="connsiteX1" y="connsiteY1"/>
                </a:cxn>
                <a:cxn ang="0">
                  <a:pos x="connsiteX2" y="connsiteY2"/>
                </a:cxn>
              </a:cxnLst>
              <a:rect l="l" t="t" r="r" b="b"/>
              <a:pathLst>
                <a:path w="19050" h="28575">
                  <a:moveTo>
                    <a:pt x="0" y="36195"/>
                  </a:moveTo>
                  <a:cubicBezTo>
                    <a:pt x="953" y="20002"/>
                    <a:pt x="7620" y="10477"/>
                    <a:pt x="18098" y="0"/>
                  </a:cubicBezTo>
                  <a:cubicBezTo>
                    <a:pt x="23813" y="19050"/>
                    <a:pt x="15240" y="28575"/>
                    <a:pt x="0" y="36195"/>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AB58C6DF-0D81-459C-87F7-82C9AF68500E}"/>
                </a:ext>
              </a:extLst>
            </p:cNvPr>
            <p:cNvSpPr/>
            <p:nvPr/>
          </p:nvSpPr>
          <p:spPr>
            <a:xfrm>
              <a:off x="10590059" y="5305316"/>
              <a:ext cx="14422" cy="14422"/>
            </a:xfrm>
            <a:custGeom>
              <a:avLst/>
              <a:gdLst>
                <a:gd name="connsiteX0" fmla="*/ 26670 w 28575"/>
                <a:gd name="connsiteY0" fmla="*/ 28575 h 28575"/>
                <a:gd name="connsiteX1" fmla="*/ 0 w 28575"/>
                <a:gd name="connsiteY1" fmla="*/ 0 h 28575"/>
                <a:gd name="connsiteX2" fmla="*/ 30480 w 28575"/>
                <a:gd name="connsiteY2" fmla="*/ 25718 h 28575"/>
                <a:gd name="connsiteX3" fmla="*/ 26670 w 28575"/>
                <a:gd name="connsiteY3" fmla="*/ 28575 h 28575"/>
              </a:gdLst>
              <a:ahLst/>
              <a:cxnLst>
                <a:cxn ang="0">
                  <a:pos x="connsiteX0" y="connsiteY0"/>
                </a:cxn>
                <a:cxn ang="0">
                  <a:pos x="connsiteX1" y="connsiteY1"/>
                </a:cxn>
                <a:cxn ang="0">
                  <a:pos x="connsiteX2" y="connsiteY2"/>
                </a:cxn>
                <a:cxn ang="0">
                  <a:pos x="connsiteX3" y="connsiteY3"/>
                </a:cxn>
              </a:cxnLst>
              <a:rect l="l" t="t" r="r" b="b"/>
              <a:pathLst>
                <a:path w="28575" h="28575">
                  <a:moveTo>
                    <a:pt x="26670" y="28575"/>
                  </a:moveTo>
                  <a:cubicBezTo>
                    <a:pt x="15240" y="23813"/>
                    <a:pt x="8572" y="14288"/>
                    <a:pt x="0" y="0"/>
                  </a:cubicBezTo>
                  <a:cubicBezTo>
                    <a:pt x="17145" y="4763"/>
                    <a:pt x="24765" y="13335"/>
                    <a:pt x="30480" y="25718"/>
                  </a:cubicBezTo>
                  <a:cubicBezTo>
                    <a:pt x="28575" y="26670"/>
                    <a:pt x="27622" y="27622"/>
                    <a:pt x="26670" y="28575"/>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AAF65FB0-1BAC-4030-BDF0-CA2FD54359CD}"/>
                </a:ext>
              </a:extLst>
            </p:cNvPr>
            <p:cNvSpPr/>
            <p:nvPr/>
          </p:nvSpPr>
          <p:spPr>
            <a:xfrm>
              <a:off x="9780430" y="5139332"/>
              <a:ext cx="4807" cy="9615"/>
            </a:xfrm>
            <a:custGeom>
              <a:avLst/>
              <a:gdLst>
                <a:gd name="connsiteX0" fmla="*/ 2973 w 9525"/>
                <a:gd name="connsiteY0" fmla="*/ 27876 h 19050"/>
                <a:gd name="connsiteX1" fmla="*/ 8688 w 9525"/>
                <a:gd name="connsiteY1" fmla="*/ 253 h 19050"/>
                <a:gd name="connsiteX2" fmla="*/ 14403 w 9525"/>
                <a:gd name="connsiteY2" fmla="*/ 3111 h 19050"/>
                <a:gd name="connsiteX3" fmla="*/ 2973 w 9525"/>
                <a:gd name="connsiteY3" fmla="*/ 27876 h 19050"/>
              </a:gdLst>
              <a:ahLst/>
              <a:cxnLst>
                <a:cxn ang="0">
                  <a:pos x="connsiteX0" y="connsiteY0"/>
                </a:cxn>
                <a:cxn ang="0">
                  <a:pos x="connsiteX1" y="connsiteY1"/>
                </a:cxn>
                <a:cxn ang="0">
                  <a:pos x="connsiteX2" y="connsiteY2"/>
                </a:cxn>
                <a:cxn ang="0">
                  <a:pos x="connsiteX3" y="connsiteY3"/>
                </a:cxn>
              </a:cxnLst>
              <a:rect l="l" t="t" r="r" b="b"/>
              <a:pathLst>
                <a:path w="9525" h="19050">
                  <a:moveTo>
                    <a:pt x="2973" y="27876"/>
                  </a:moveTo>
                  <a:cubicBezTo>
                    <a:pt x="-2742" y="13588"/>
                    <a:pt x="116" y="5968"/>
                    <a:pt x="8688" y="253"/>
                  </a:cubicBezTo>
                  <a:cubicBezTo>
                    <a:pt x="9641" y="-699"/>
                    <a:pt x="14403" y="1206"/>
                    <a:pt x="14403" y="3111"/>
                  </a:cubicBezTo>
                  <a:cubicBezTo>
                    <a:pt x="20118" y="14541"/>
                    <a:pt x="10593" y="19303"/>
                    <a:pt x="2973" y="27876"/>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413CDAD7-E666-4CF9-96AF-07B4C38540D9}"/>
                </a:ext>
              </a:extLst>
            </p:cNvPr>
            <p:cNvSpPr/>
            <p:nvPr/>
          </p:nvSpPr>
          <p:spPr>
            <a:xfrm>
              <a:off x="9630904" y="5017582"/>
              <a:ext cx="4807" cy="9615"/>
            </a:xfrm>
            <a:custGeom>
              <a:avLst/>
              <a:gdLst>
                <a:gd name="connsiteX0" fmla="*/ 7767 w 9525"/>
                <a:gd name="connsiteY0" fmla="*/ 20498 h 19050"/>
                <a:gd name="connsiteX1" fmla="*/ 147 w 9525"/>
                <a:gd name="connsiteY1" fmla="*/ 8115 h 19050"/>
                <a:gd name="connsiteX2" fmla="*/ 11577 w 9525"/>
                <a:gd name="connsiteY2" fmla="*/ 496 h 19050"/>
                <a:gd name="connsiteX3" fmla="*/ 18244 w 9525"/>
                <a:gd name="connsiteY3" fmla="*/ 10021 h 19050"/>
                <a:gd name="connsiteX4" fmla="*/ 7767 w 9525"/>
                <a:gd name="connsiteY4" fmla="*/ 20498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19050">
                  <a:moveTo>
                    <a:pt x="7767" y="20498"/>
                  </a:moveTo>
                  <a:cubicBezTo>
                    <a:pt x="3004" y="17640"/>
                    <a:pt x="-806" y="13831"/>
                    <a:pt x="147" y="8115"/>
                  </a:cubicBezTo>
                  <a:cubicBezTo>
                    <a:pt x="1099" y="2400"/>
                    <a:pt x="4909" y="-1410"/>
                    <a:pt x="11577" y="496"/>
                  </a:cubicBezTo>
                  <a:cubicBezTo>
                    <a:pt x="15387" y="1448"/>
                    <a:pt x="19197" y="5258"/>
                    <a:pt x="18244" y="10021"/>
                  </a:cubicBezTo>
                  <a:cubicBezTo>
                    <a:pt x="15387" y="14783"/>
                    <a:pt x="14434" y="20498"/>
                    <a:pt x="7767" y="2049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A2A7A767-7614-49F3-8A13-42E98BA79BC7}"/>
                </a:ext>
              </a:extLst>
            </p:cNvPr>
            <p:cNvSpPr/>
            <p:nvPr/>
          </p:nvSpPr>
          <p:spPr>
            <a:xfrm>
              <a:off x="9998204" y="6010511"/>
              <a:ext cx="4807" cy="9615"/>
            </a:xfrm>
            <a:custGeom>
              <a:avLst/>
              <a:gdLst>
                <a:gd name="connsiteX0" fmla="*/ 10599 w 9525"/>
                <a:gd name="connsiteY0" fmla="*/ 20107 h 19050"/>
                <a:gd name="connsiteX1" fmla="*/ 121 w 9525"/>
                <a:gd name="connsiteY1" fmla="*/ 9630 h 19050"/>
                <a:gd name="connsiteX2" fmla="*/ 10599 w 9525"/>
                <a:gd name="connsiteY2" fmla="*/ 105 h 19050"/>
                <a:gd name="connsiteX3" fmla="*/ 18219 w 9525"/>
                <a:gd name="connsiteY3" fmla="*/ 9630 h 19050"/>
                <a:gd name="connsiteX4" fmla="*/ 10599 w 9525"/>
                <a:gd name="connsiteY4" fmla="*/ 20107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19050">
                  <a:moveTo>
                    <a:pt x="10599" y="20107"/>
                  </a:moveTo>
                  <a:cubicBezTo>
                    <a:pt x="3931" y="18202"/>
                    <a:pt x="-831" y="15345"/>
                    <a:pt x="121" y="9630"/>
                  </a:cubicBezTo>
                  <a:cubicBezTo>
                    <a:pt x="1074" y="4868"/>
                    <a:pt x="3931" y="-848"/>
                    <a:pt x="10599" y="105"/>
                  </a:cubicBezTo>
                  <a:cubicBezTo>
                    <a:pt x="15361" y="1057"/>
                    <a:pt x="18219" y="4868"/>
                    <a:pt x="18219" y="9630"/>
                  </a:cubicBezTo>
                  <a:cubicBezTo>
                    <a:pt x="19171" y="15345"/>
                    <a:pt x="14409" y="17250"/>
                    <a:pt x="10599" y="20107"/>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86D88B5B-BFF8-4FA3-831F-0C8BA2230ED4}"/>
                </a:ext>
              </a:extLst>
            </p:cNvPr>
            <p:cNvSpPr/>
            <p:nvPr/>
          </p:nvSpPr>
          <p:spPr>
            <a:xfrm>
              <a:off x="10615538" y="4262494"/>
              <a:ext cx="9615" cy="9615"/>
            </a:xfrm>
            <a:custGeom>
              <a:avLst/>
              <a:gdLst>
                <a:gd name="connsiteX0" fmla="*/ 20955 w 19050"/>
                <a:gd name="connsiteY0" fmla="*/ 11612 h 19050"/>
                <a:gd name="connsiteX1" fmla="*/ 9525 w 19050"/>
                <a:gd name="connsiteY1" fmla="*/ 20185 h 19050"/>
                <a:gd name="connsiteX2" fmla="*/ 0 w 19050"/>
                <a:gd name="connsiteY2" fmla="*/ 6850 h 19050"/>
                <a:gd name="connsiteX3" fmla="*/ 9525 w 19050"/>
                <a:gd name="connsiteY3" fmla="*/ 183 h 19050"/>
                <a:gd name="connsiteX4" fmla="*/ 20955 w 19050"/>
                <a:gd name="connsiteY4" fmla="*/ 11612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955" y="11612"/>
                  </a:moveTo>
                  <a:cubicBezTo>
                    <a:pt x="19050" y="17327"/>
                    <a:pt x="16193" y="21137"/>
                    <a:pt x="9525" y="20185"/>
                  </a:cubicBezTo>
                  <a:cubicBezTo>
                    <a:pt x="1905" y="19233"/>
                    <a:pt x="0" y="12565"/>
                    <a:pt x="0" y="6850"/>
                  </a:cubicBezTo>
                  <a:cubicBezTo>
                    <a:pt x="0" y="2087"/>
                    <a:pt x="3810" y="-770"/>
                    <a:pt x="9525" y="183"/>
                  </a:cubicBezTo>
                  <a:cubicBezTo>
                    <a:pt x="16193" y="1135"/>
                    <a:pt x="20955" y="4945"/>
                    <a:pt x="20955" y="11612"/>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FA81DB29-C66B-42CB-8E40-9470C69D0573}"/>
                </a:ext>
              </a:extLst>
            </p:cNvPr>
            <p:cNvSpPr/>
            <p:nvPr/>
          </p:nvSpPr>
          <p:spPr>
            <a:xfrm>
              <a:off x="9750572" y="5224936"/>
              <a:ext cx="4807" cy="14422"/>
            </a:xfrm>
            <a:custGeom>
              <a:avLst/>
              <a:gdLst>
                <a:gd name="connsiteX0" fmla="*/ 2125 w 9525"/>
                <a:gd name="connsiteY0" fmla="*/ 29717 h 28575"/>
                <a:gd name="connsiteX1" fmla="*/ 220 w 9525"/>
                <a:gd name="connsiteY1" fmla="*/ 22097 h 28575"/>
                <a:gd name="connsiteX2" fmla="*/ 10697 w 9525"/>
                <a:gd name="connsiteY2" fmla="*/ 189 h 28575"/>
                <a:gd name="connsiteX3" fmla="*/ 16412 w 9525"/>
                <a:gd name="connsiteY3" fmla="*/ 3999 h 28575"/>
                <a:gd name="connsiteX4" fmla="*/ 6887 w 9525"/>
                <a:gd name="connsiteY4" fmla="*/ 24002 h 28575"/>
                <a:gd name="connsiteX5" fmla="*/ 2125 w 9525"/>
                <a:gd name="connsiteY5" fmla="*/ 29717 h 28575"/>
                <a:gd name="connsiteX6" fmla="*/ 2125 w 9525"/>
                <a:gd name="connsiteY6" fmla="*/ 29717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 h="28575">
                  <a:moveTo>
                    <a:pt x="2125" y="29717"/>
                  </a:moveTo>
                  <a:cubicBezTo>
                    <a:pt x="1172" y="26859"/>
                    <a:pt x="1172" y="24954"/>
                    <a:pt x="220" y="22097"/>
                  </a:cubicBezTo>
                  <a:cubicBezTo>
                    <a:pt x="-733" y="12572"/>
                    <a:pt x="1172" y="4952"/>
                    <a:pt x="10697" y="189"/>
                  </a:cubicBezTo>
                  <a:cubicBezTo>
                    <a:pt x="11650" y="-763"/>
                    <a:pt x="16412" y="2094"/>
                    <a:pt x="16412" y="3999"/>
                  </a:cubicBezTo>
                  <a:cubicBezTo>
                    <a:pt x="18317" y="12572"/>
                    <a:pt x="11650" y="18287"/>
                    <a:pt x="6887" y="24002"/>
                  </a:cubicBezTo>
                  <a:cubicBezTo>
                    <a:pt x="5935" y="25907"/>
                    <a:pt x="4030" y="27812"/>
                    <a:pt x="2125" y="29717"/>
                  </a:cubicBezTo>
                  <a:cubicBezTo>
                    <a:pt x="2125" y="28764"/>
                    <a:pt x="2125" y="29717"/>
                    <a:pt x="2125" y="29717"/>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21588AA3-4B1F-43AF-BD7C-234C02668CED}"/>
                </a:ext>
              </a:extLst>
            </p:cNvPr>
            <p:cNvSpPr/>
            <p:nvPr/>
          </p:nvSpPr>
          <p:spPr>
            <a:xfrm>
              <a:off x="11562119" y="4838034"/>
              <a:ext cx="9615" cy="4807"/>
            </a:xfrm>
            <a:custGeom>
              <a:avLst/>
              <a:gdLst>
                <a:gd name="connsiteX0" fmla="*/ 19050 w 19050"/>
                <a:gd name="connsiteY0" fmla="*/ 7620 h 9525"/>
                <a:gd name="connsiteX1" fmla="*/ 9525 w 19050"/>
                <a:gd name="connsiteY1" fmla="*/ 17145 h 9525"/>
                <a:gd name="connsiteX2" fmla="*/ 0 w 19050"/>
                <a:gd name="connsiteY2" fmla="*/ 7620 h 9525"/>
                <a:gd name="connsiteX3" fmla="*/ 11430 w 19050"/>
                <a:gd name="connsiteY3" fmla="*/ 0 h 9525"/>
                <a:gd name="connsiteX4" fmla="*/ 19050 w 19050"/>
                <a:gd name="connsiteY4" fmla="*/ 7620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9525">
                  <a:moveTo>
                    <a:pt x="19050" y="7620"/>
                  </a:moveTo>
                  <a:cubicBezTo>
                    <a:pt x="18097" y="13335"/>
                    <a:pt x="15240" y="17145"/>
                    <a:pt x="9525" y="17145"/>
                  </a:cubicBezTo>
                  <a:cubicBezTo>
                    <a:pt x="3810" y="17145"/>
                    <a:pt x="0" y="13335"/>
                    <a:pt x="0" y="7620"/>
                  </a:cubicBezTo>
                  <a:cubicBezTo>
                    <a:pt x="0" y="953"/>
                    <a:pt x="6667" y="953"/>
                    <a:pt x="11430" y="0"/>
                  </a:cubicBezTo>
                  <a:cubicBezTo>
                    <a:pt x="15240" y="953"/>
                    <a:pt x="19050" y="1905"/>
                    <a:pt x="19050" y="7620"/>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D78DA644-6792-413F-B4A5-1792F0D77F02}"/>
                </a:ext>
              </a:extLst>
            </p:cNvPr>
            <p:cNvSpPr/>
            <p:nvPr/>
          </p:nvSpPr>
          <p:spPr>
            <a:xfrm>
              <a:off x="9471852" y="4844212"/>
              <a:ext cx="14422" cy="4807"/>
            </a:xfrm>
            <a:custGeom>
              <a:avLst/>
              <a:gdLst>
                <a:gd name="connsiteX0" fmla="*/ 31433 w 28575"/>
                <a:gd name="connsiteY0" fmla="*/ 2047 h 9525"/>
                <a:gd name="connsiteX1" fmla="*/ 0 w 28575"/>
                <a:gd name="connsiteY1" fmla="*/ 9668 h 9525"/>
                <a:gd name="connsiteX2" fmla="*/ 31433 w 28575"/>
                <a:gd name="connsiteY2" fmla="*/ 2047 h 9525"/>
              </a:gdLst>
              <a:ahLst/>
              <a:cxnLst>
                <a:cxn ang="0">
                  <a:pos x="connsiteX0" y="connsiteY0"/>
                </a:cxn>
                <a:cxn ang="0">
                  <a:pos x="connsiteX1" y="connsiteY1"/>
                </a:cxn>
                <a:cxn ang="0">
                  <a:pos x="connsiteX2" y="connsiteY2"/>
                </a:cxn>
              </a:cxnLst>
              <a:rect l="l" t="t" r="r" b="b"/>
              <a:pathLst>
                <a:path w="28575" h="9525">
                  <a:moveTo>
                    <a:pt x="31433" y="2047"/>
                  </a:moveTo>
                  <a:cubicBezTo>
                    <a:pt x="21908" y="8715"/>
                    <a:pt x="12383" y="14430"/>
                    <a:pt x="0" y="9668"/>
                  </a:cubicBezTo>
                  <a:cubicBezTo>
                    <a:pt x="8573" y="-810"/>
                    <a:pt x="19050" y="-1763"/>
                    <a:pt x="31433" y="2047"/>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ACD1649E-91A6-44B7-9B87-C2EDF8D16B5C}"/>
                </a:ext>
              </a:extLst>
            </p:cNvPr>
            <p:cNvSpPr/>
            <p:nvPr/>
          </p:nvSpPr>
          <p:spPr>
            <a:xfrm>
              <a:off x="10017902" y="3698121"/>
              <a:ext cx="4807" cy="9615"/>
            </a:xfrm>
            <a:custGeom>
              <a:avLst/>
              <a:gdLst>
                <a:gd name="connsiteX0" fmla="*/ 18243 w 9525"/>
                <a:gd name="connsiteY0" fmla="*/ 9671 h 19050"/>
                <a:gd name="connsiteX1" fmla="*/ 8718 w 9525"/>
                <a:gd name="connsiteY1" fmla="*/ 20148 h 19050"/>
                <a:gd name="connsiteX2" fmla="*/ 146 w 9525"/>
                <a:gd name="connsiteY2" fmla="*/ 8718 h 19050"/>
                <a:gd name="connsiteX3" fmla="*/ 10623 w 9525"/>
                <a:gd name="connsiteY3" fmla="*/ 146 h 19050"/>
                <a:gd name="connsiteX4" fmla="*/ 18243 w 9525"/>
                <a:gd name="connsiteY4" fmla="*/ 967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19050">
                  <a:moveTo>
                    <a:pt x="18243" y="9671"/>
                  </a:moveTo>
                  <a:cubicBezTo>
                    <a:pt x="16338" y="14433"/>
                    <a:pt x="15386" y="21101"/>
                    <a:pt x="8718" y="20148"/>
                  </a:cubicBezTo>
                  <a:cubicBezTo>
                    <a:pt x="3003" y="20148"/>
                    <a:pt x="-807" y="14433"/>
                    <a:pt x="146" y="8718"/>
                  </a:cubicBezTo>
                  <a:cubicBezTo>
                    <a:pt x="1098" y="3003"/>
                    <a:pt x="4908" y="-807"/>
                    <a:pt x="10623" y="146"/>
                  </a:cubicBezTo>
                  <a:cubicBezTo>
                    <a:pt x="17291" y="146"/>
                    <a:pt x="18243" y="4908"/>
                    <a:pt x="18243" y="9671"/>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529E96C2-1726-4781-A952-5A2A6EA64755}"/>
                </a:ext>
              </a:extLst>
            </p:cNvPr>
            <p:cNvSpPr/>
            <p:nvPr/>
          </p:nvSpPr>
          <p:spPr>
            <a:xfrm>
              <a:off x="11206851" y="4378445"/>
              <a:ext cx="14422" cy="4807"/>
            </a:xfrm>
            <a:custGeom>
              <a:avLst/>
              <a:gdLst>
                <a:gd name="connsiteX0" fmla="*/ 0 w 28575"/>
                <a:gd name="connsiteY0" fmla="*/ 0 h 9525"/>
                <a:gd name="connsiteX1" fmla="*/ 36195 w 28575"/>
                <a:gd name="connsiteY1" fmla="*/ 7620 h 9525"/>
                <a:gd name="connsiteX2" fmla="*/ 0 w 28575"/>
                <a:gd name="connsiteY2" fmla="*/ 0 h 9525"/>
              </a:gdLst>
              <a:ahLst/>
              <a:cxnLst>
                <a:cxn ang="0">
                  <a:pos x="connsiteX0" y="connsiteY0"/>
                </a:cxn>
                <a:cxn ang="0">
                  <a:pos x="connsiteX1" y="connsiteY1"/>
                </a:cxn>
                <a:cxn ang="0">
                  <a:pos x="connsiteX2" y="connsiteY2"/>
                </a:cxn>
              </a:cxnLst>
              <a:rect l="l" t="t" r="r" b="b"/>
              <a:pathLst>
                <a:path w="28575" h="9525">
                  <a:moveTo>
                    <a:pt x="0" y="0"/>
                  </a:moveTo>
                  <a:cubicBezTo>
                    <a:pt x="13335" y="0"/>
                    <a:pt x="25718" y="953"/>
                    <a:pt x="36195" y="7620"/>
                  </a:cubicBezTo>
                  <a:cubicBezTo>
                    <a:pt x="23813" y="11430"/>
                    <a:pt x="23813" y="11430"/>
                    <a:pt x="0" y="0"/>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9A185EC6-C0F1-44B3-AE14-7761F7C63711}"/>
                </a:ext>
              </a:extLst>
            </p:cNvPr>
            <p:cNvSpPr/>
            <p:nvPr/>
          </p:nvSpPr>
          <p:spPr>
            <a:xfrm>
              <a:off x="9152989" y="5668691"/>
              <a:ext cx="14422" cy="4807"/>
            </a:xfrm>
            <a:custGeom>
              <a:avLst/>
              <a:gdLst>
                <a:gd name="connsiteX0" fmla="*/ 28835 w 28575"/>
                <a:gd name="connsiteY0" fmla="*/ 1082 h 9525"/>
                <a:gd name="connsiteX1" fmla="*/ 2165 w 28575"/>
                <a:gd name="connsiteY1" fmla="*/ 13465 h 9525"/>
                <a:gd name="connsiteX2" fmla="*/ 260 w 28575"/>
                <a:gd name="connsiteY2" fmla="*/ 7750 h 9525"/>
                <a:gd name="connsiteX3" fmla="*/ 28835 w 28575"/>
                <a:gd name="connsiteY3" fmla="*/ 1082 h 9525"/>
              </a:gdLst>
              <a:ahLst/>
              <a:cxnLst>
                <a:cxn ang="0">
                  <a:pos x="connsiteX0" y="connsiteY0"/>
                </a:cxn>
                <a:cxn ang="0">
                  <a:pos x="connsiteX1" y="connsiteY1"/>
                </a:cxn>
                <a:cxn ang="0">
                  <a:pos x="connsiteX2" y="connsiteY2"/>
                </a:cxn>
                <a:cxn ang="0">
                  <a:pos x="connsiteX3" y="connsiteY3"/>
                </a:cxn>
              </a:cxnLst>
              <a:rect l="l" t="t" r="r" b="b"/>
              <a:pathLst>
                <a:path w="28575" h="9525">
                  <a:moveTo>
                    <a:pt x="28835" y="1082"/>
                  </a:moveTo>
                  <a:cubicBezTo>
                    <a:pt x="20262" y="11560"/>
                    <a:pt x="11690" y="14417"/>
                    <a:pt x="2165" y="13465"/>
                  </a:cubicBezTo>
                  <a:cubicBezTo>
                    <a:pt x="1212" y="13465"/>
                    <a:pt x="-693" y="8702"/>
                    <a:pt x="260" y="7750"/>
                  </a:cubicBezTo>
                  <a:cubicBezTo>
                    <a:pt x="6927" y="-2728"/>
                    <a:pt x="16452" y="130"/>
                    <a:pt x="28835" y="1082"/>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36B6A447-D86C-42C7-83CD-9E3E77F96300}"/>
                </a:ext>
              </a:extLst>
            </p:cNvPr>
            <p:cNvSpPr/>
            <p:nvPr/>
          </p:nvSpPr>
          <p:spPr>
            <a:xfrm>
              <a:off x="11083780" y="4258740"/>
              <a:ext cx="9615" cy="9615"/>
            </a:xfrm>
            <a:custGeom>
              <a:avLst/>
              <a:gdLst>
                <a:gd name="connsiteX0" fmla="*/ 0 w 19050"/>
                <a:gd name="connsiteY0" fmla="*/ 0 h 19050"/>
                <a:gd name="connsiteX1" fmla="*/ 20003 w 19050"/>
                <a:gd name="connsiteY1" fmla="*/ 17145 h 19050"/>
                <a:gd name="connsiteX2" fmla="*/ 15240 w 19050"/>
                <a:gd name="connsiteY2" fmla="*/ 21908 h 19050"/>
                <a:gd name="connsiteX3" fmla="*/ 0 w 19050"/>
                <a:gd name="connsiteY3" fmla="*/ 0 h 19050"/>
              </a:gdLst>
              <a:ahLst/>
              <a:cxnLst>
                <a:cxn ang="0">
                  <a:pos x="connsiteX0" y="connsiteY0"/>
                </a:cxn>
                <a:cxn ang="0">
                  <a:pos x="connsiteX1" y="connsiteY1"/>
                </a:cxn>
                <a:cxn ang="0">
                  <a:pos x="connsiteX2" y="connsiteY2"/>
                </a:cxn>
                <a:cxn ang="0">
                  <a:pos x="connsiteX3" y="connsiteY3"/>
                </a:cxn>
              </a:cxnLst>
              <a:rect l="l" t="t" r="r" b="b"/>
              <a:pathLst>
                <a:path w="19050" h="19050">
                  <a:moveTo>
                    <a:pt x="0" y="0"/>
                  </a:moveTo>
                  <a:cubicBezTo>
                    <a:pt x="8572" y="3810"/>
                    <a:pt x="19050" y="5715"/>
                    <a:pt x="20003" y="17145"/>
                  </a:cubicBezTo>
                  <a:cubicBezTo>
                    <a:pt x="20003" y="19050"/>
                    <a:pt x="16193" y="21908"/>
                    <a:pt x="15240" y="21908"/>
                  </a:cubicBezTo>
                  <a:cubicBezTo>
                    <a:pt x="5715" y="19050"/>
                    <a:pt x="5715" y="7620"/>
                    <a:pt x="0" y="0"/>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ECB2F28F-1547-4D25-8D52-2ED7F21291FF}"/>
                </a:ext>
              </a:extLst>
            </p:cNvPr>
            <p:cNvSpPr/>
            <p:nvPr/>
          </p:nvSpPr>
          <p:spPr>
            <a:xfrm>
              <a:off x="11157815" y="5936530"/>
              <a:ext cx="4807" cy="9615"/>
            </a:xfrm>
            <a:custGeom>
              <a:avLst/>
              <a:gdLst>
                <a:gd name="connsiteX0" fmla="*/ 18098 w 9525"/>
                <a:gd name="connsiteY0" fmla="*/ 12382 h 19050"/>
                <a:gd name="connsiteX1" fmla="*/ 8573 w 9525"/>
                <a:gd name="connsiteY1" fmla="*/ 21907 h 19050"/>
                <a:gd name="connsiteX2" fmla="*/ 0 w 9525"/>
                <a:gd name="connsiteY2" fmla="*/ 10478 h 19050"/>
                <a:gd name="connsiteX3" fmla="*/ 7620 w 9525"/>
                <a:gd name="connsiteY3" fmla="*/ 0 h 19050"/>
                <a:gd name="connsiteX4" fmla="*/ 18098 w 9525"/>
                <a:gd name="connsiteY4" fmla="*/ 12382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19050">
                  <a:moveTo>
                    <a:pt x="18098" y="12382"/>
                  </a:moveTo>
                  <a:cubicBezTo>
                    <a:pt x="17145" y="18098"/>
                    <a:pt x="14288" y="21907"/>
                    <a:pt x="8573" y="21907"/>
                  </a:cubicBezTo>
                  <a:cubicBezTo>
                    <a:pt x="3810" y="20955"/>
                    <a:pt x="0" y="16193"/>
                    <a:pt x="0" y="10478"/>
                  </a:cubicBezTo>
                  <a:cubicBezTo>
                    <a:pt x="0" y="4763"/>
                    <a:pt x="1905" y="0"/>
                    <a:pt x="7620" y="0"/>
                  </a:cubicBezTo>
                  <a:cubicBezTo>
                    <a:pt x="14288" y="0"/>
                    <a:pt x="17145" y="6668"/>
                    <a:pt x="18098" y="12382"/>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0E85C503-4D69-480F-A66E-79E0D88A7EAA}"/>
                </a:ext>
              </a:extLst>
            </p:cNvPr>
            <p:cNvSpPr/>
            <p:nvPr/>
          </p:nvSpPr>
          <p:spPr>
            <a:xfrm>
              <a:off x="10967388" y="4890309"/>
              <a:ext cx="4807" cy="4807"/>
            </a:xfrm>
            <a:custGeom>
              <a:avLst/>
              <a:gdLst>
                <a:gd name="connsiteX0" fmla="*/ 18203 w 9525"/>
                <a:gd name="connsiteY0" fmla="*/ 10727 h 9525"/>
                <a:gd name="connsiteX1" fmla="*/ 8678 w 9525"/>
                <a:gd name="connsiteY1" fmla="*/ 16442 h 9525"/>
                <a:gd name="connsiteX2" fmla="*/ 105 w 9525"/>
                <a:gd name="connsiteY2" fmla="*/ 10727 h 9525"/>
                <a:gd name="connsiteX3" fmla="*/ 9630 w 9525"/>
                <a:gd name="connsiteY3" fmla="*/ 250 h 9525"/>
                <a:gd name="connsiteX4" fmla="*/ 18203 w 9525"/>
                <a:gd name="connsiteY4" fmla="*/ 10727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18203" y="10727"/>
                  </a:moveTo>
                  <a:cubicBezTo>
                    <a:pt x="18203" y="18347"/>
                    <a:pt x="11535" y="15490"/>
                    <a:pt x="8678" y="16442"/>
                  </a:cubicBezTo>
                  <a:cubicBezTo>
                    <a:pt x="4868" y="17395"/>
                    <a:pt x="-847" y="17395"/>
                    <a:pt x="105" y="10727"/>
                  </a:cubicBezTo>
                  <a:cubicBezTo>
                    <a:pt x="1058" y="5965"/>
                    <a:pt x="4868" y="1202"/>
                    <a:pt x="9630" y="250"/>
                  </a:cubicBezTo>
                  <a:cubicBezTo>
                    <a:pt x="19155" y="-1655"/>
                    <a:pt x="13440" y="7870"/>
                    <a:pt x="18203" y="10727"/>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9E191C9E-2B61-4817-A41A-06BE482E667A}"/>
                </a:ext>
              </a:extLst>
            </p:cNvPr>
            <p:cNvSpPr/>
            <p:nvPr/>
          </p:nvSpPr>
          <p:spPr>
            <a:xfrm>
              <a:off x="10598231" y="5565878"/>
              <a:ext cx="4807" cy="4807"/>
            </a:xfrm>
            <a:custGeom>
              <a:avLst/>
              <a:gdLst>
                <a:gd name="connsiteX0" fmla="*/ 18097 w 9525"/>
                <a:gd name="connsiteY0" fmla="*/ 9525 h 9525"/>
                <a:gd name="connsiteX1" fmla="*/ 9525 w 9525"/>
                <a:gd name="connsiteY1" fmla="*/ 18097 h 9525"/>
                <a:gd name="connsiteX2" fmla="*/ 0 w 9525"/>
                <a:gd name="connsiteY2" fmla="*/ 8572 h 9525"/>
                <a:gd name="connsiteX3" fmla="*/ 7620 w 9525"/>
                <a:gd name="connsiteY3" fmla="*/ 0 h 9525"/>
                <a:gd name="connsiteX4" fmla="*/ 18097 w 9525"/>
                <a:gd name="connsiteY4" fmla="*/ 9525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18097" y="9525"/>
                  </a:moveTo>
                  <a:cubicBezTo>
                    <a:pt x="18097" y="15240"/>
                    <a:pt x="14288" y="18097"/>
                    <a:pt x="9525" y="18097"/>
                  </a:cubicBezTo>
                  <a:cubicBezTo>
                    <a:pt x="2858" y="19050"/>
                    <a:pt x="953" y="13335"/>
                    <a:pt x="0" y="8572"/>
                  </a:cubicBezTo>
                  <a:cubicBezTo>
                    <a:pt x="0" y="3810"/>
                    <a:pt x="1905" y="0"/>
                    <a:pt x="7620" y="0"/>
                  </a:cubicBezTo>
                  <a:cubicBezTo>
                    <a:pt x="13335" y="952"/>
                    <a:pt x="17145" y="3810"/>
                    <a:pt x="18097" y="9525"/>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19869396-EFEC-4B5A-8F10-FE147A19B99B}"/>
                </a:ext>
              </a:extLst>
            </p:cNvPr>
            <p:cNvSpPr/>
            <p:nvPr/>
          </p:nvSpPr>
          <p:spPr>
            <a:xfrm>
              <a:off x="11405397" y="4201441"/>
              <a:ext cx="4807" cy="9615"/>
            </a:xfrm>
            <a:custGeom>
              <a:avLst/>
              <a:gdLst>
                <a:gd name="connsiteX0" fmla="*/ 17145 w 9525"/>
                <a:gd name="connsiteY0" fmla="*/ 7800 h 19050"/>
                <a:gd name="connsiteX1" fmla="*/ 8573 w 9525"/>
                <a:gd name="connsiteY1" fmla="*/ 19230 h 19050"/>
                <a:gd name="connsiteX2" fmla="*/ 0 w 9525"/>
                <a:gd name="connsiteY2" fmla="*/ 9705 h 19050"/>
                <a:gd name="connsiteX3" fmla="*/ 9525 w 9525"/>
                <a:gd name="connsiteY3" fmla="*/ 180 h 19050"/>
                <a:gd name="connsiteX4" fmla="*/ 17145 w 9525"/>
                <a:gd name="connsiteY4" fmla="*/ 7800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19050">
                  <a:moveTo>
                    <a:pt x="17145" y="7800"/>
                  </a:moveTo>
                  <a:cubicBezTo>
                    <a:pt x="16193" y="12563"/>
                    <a:pt x="13335" y="18278"/>
                    <a:pt x="8573" y="19230"/>
                  </a:cubicBezTo>
                  <a:cubicBezTo>
                    <a:pt x="1905" y="20183"/>
                    <a:pt x="0" y="14468"/>
                    <a:pt x="0" y="9705"/>
                  </a:cubicBezTo>
                  <a:cubicBezTo>
                    <a:pt x="0" y="3991"/>
                    <a:pt x="3810" y="180"/>
                    <a:pt x="9525" y="180"/>
                  </a:cubicBezTo>
                  <a:cubicBezTo>
                    <a:pt x="14288" y="-772"/>
                    <a:pt x="16193" y="2086"/>
                    <a:pt x="17145" y="7800"/>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551694B0-F7BC-4D5F-A034-400B67A8520D}"/>
                </a:ext>
              </a:extLst>
            </p:cNvPr>
            <p:cNvSpPr/>
            <p:nvPr/>
          </p:nvSpPr>
          <p:spPr>
            <a:xfrm>
              <a:off x="9158195" y="5415406"/>
              <a:ext cx="9615" cy="14422"/>
            </a:xfrm>
            <a:custGeom>
              <a:avLst/>
              <a:gdLst>
                <a:gd name="connsiteX0" fmla="*/ 423 w 19050"/>
                <a:gd name="connsiteY0" fmla="*/ 29528 h 28575"/>
                <a:gd name="connsiteX1" fmla="*/ 25188 w 19050"/>
                <a:gd name="connsiteY1" fmla="*/ 0 h 28575"/>
                <a:gd name="connsiteX2" fmla="*/ 423 w 19050"/>
                <a:gd name="connsiteY2" fmla="*/ 29528 h 28575"/>
                <a:gd name="connsiteX3" fmla="*/ 423 w 19050"/>
                <a:gd name="connsiteY3" fmla="*/ 29528 h 28575"/>
              </a:gdLst>
              <a:ahLst/>
              <a:cxnLst>
                <a:cxn ang="0">
                  <a:pos x="connsiteX0" y="connsiteY0"/>
                </a:cxn>
                <a:cxn ang="0">
                  <a:pos x="connsiteX1" y="connsiteY1"/>
                </a:cxn>
                <a:cxn ang="0">
                  <a:pos x="connsiteX2" y="connsiteY2"/>
                </a:cxn>
                <a:cxn ang="0">
                  <a:pos x="connsiteX3" y="connsiteY3"/>
                </a:cxn>
              </a:cxnLst>
              <a:rect l="l" t="t" r="r" b="b"/>
              <a:pathLst>
                <a:path w="19050" h="28575">
                  <a:moveTo>
                    <a:pt x="423" y="29528"/>
                  </a:moveTo>
                  <a:cubicBezTo>
                    <a:pt x="423" y="12383"/>
                    <a:pt x="15663" y="8572"/>
                    <a:pt x="25188" y="0"/>
                  </a:cubicBezTo>
                  <a:cubicBezTo>
                    <a:pt x="18521" y="11430"/>
                    <a:pt x="15663" y="25718"/>
                    <a:pt x="423" y="29528"/>
                  </a:cubicBezTo>
                  <a:cubicBezTo>
                    <a:pt x="-529" y="29528"/>
                    <a:pt x="423" y="29528"/>
                    <a:pt x="423" y="2952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BFEE6F08-77C7-4758-BF4D-A101F11AB25C}"/>
                </a:ext>
              </a:extLst>
            </p:cNvPr>
            <p:cNvSpPr/>
            <p:nvPr/>
          </p:nvSpPr>
          <p:spPr>
            <a:xfrm>
              <a:off x="9964132" y="6372563"/>
              <a:ext cx="4807" cy="4807"/>
            </a:xfrm>
            <a:custGeom>
              <a:avLst/>
              <a:gdLst>
                <a:gd name="connsiteX0" fmla="*/ 9525 w 9525"/>
                <a:gd name="connsiteY0" fmla="*/ 0 h 9525"/>
                <a:gd name="connsiteX1" fmla="*/ 17145 w 9525"/>
                <a:gd name="connsiteY1" fmla="*/ 7620 h 9525"/>
                <a:gd name="connsiteX2" fmla="*/ 7620 w 9525"/>
                <a:gd name="connsiteY2" fmla="*/ 17145 h 9525"/>
                <a:gd name="connsiteX3" fmla="*/ 0 w 9525"/>
                <a:gd name="connsiteY3" fmla="*/ 9525 h 9525"/>
                <a:gd name="connsiteX4" fmla="*/ 9525 w 9525"/>
                <a:gd name="connsiteY4" fmla="*/ 0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9525" y="0"/>
                  </a:moveTo>
                  <a:cubicBezTo>
                    <a:pt x="13335" y="0"/>
                    <a:pt x="17145" y="2857"/>
                    <a:pt x="17145" y="7620"/>
                  </a:cubicBezTo>
                  <a:cubicBezTo>
                    <a:pt x="18097" y="14288"/>
                    <a:pt x="13335" y="16193"/>
                    <a:pt x="7620" y="17145"/>
                  </a:cubicBezTo>
                  <a:cubicBezTo>
                    <a:pt x="1905" y="18098"/>
                    <a:pt x="0" y="13335"/>
                    <a:pt x="0" y="9525"/>
                  </a:cubicBezTo>
                  <a:cubicBezTo>
                    <a:pt x="0" y="4763"/>
                    <a:pt x="2858" y="952"/>
                    <a:pt x="9525" y="0"/>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2CDB0122-D2F8-4FC1-9CCE-D41ED7260385}"/>
                </a:ext>
              </a:extLst>
            </p:cNvPr>
            <p:cNvSpPr/>
            <p:nvPr/>
          </p:nvSpPr>
          <p:spPr>
            <a:xfrm>
              <a:off x="10223641" y="6447078"/>
              <a:ext cx="4807" cy="9615"/>
            </a:xfrm>
            <a:custGeom>
              <a:avLst/>
              <a:gdLst>
                <a:gd name="connsiteX0" fmla="*/ 6850 w 9525"/>
                <a:gd name="connsiteY0" fmla="*/ 0 h 19050"/>
                <a:gd name="connsiteX1" fmla="*/ 15423 w 9525"/>
                <a:gd name="connsiteY1" fmla="*/ 10477 h 19050"/>
                <a:gd name="connsiteX2" fmla="*/ 8755 w 9525"/>
                <a:gd name="connsiteY2" fmla="*/ 19050 h 19050"/>
                <a:gd name="connsiteX3" fmla="*/ 183 w 9525"/>
                <a:gd name="connsiteY3" fmla="*/ 8573 h 19050"/>
                <a:gd name="connsiteX4" fmla="*/ 6850 w 9525"/>
                <a:gd name="connsiteY4" fmla="*/ 0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19050">
                  <a:moveTo>
                    <a:pt x="6850" y="0"/>
                  </a:moveTo>
                  <a:cubicBezTo>
                    <a:pt x="13517" y="0"/>
                    <a:pt x="15423" y="4763"/>
                    <a:pt x="15423" y="10477"/>
                  </a:cubicBezTo>
                  <a:cubicBezTo>
                    <a:pt x="15423" y="15240"/>
                    <a:pt x="13517" y="19050"/>
                    <a:pt x="8755" y="19050"/>
                  </a:cubicBezTo>
                  <a:cubicBezTo>
                    <a:pt x="3040" y="19050"/>
                    <a:pt x="183" y="14288"/>
                    <a:pt x="183" y="8573"/>
                  </a:cubicBezTo>
                  <a:cubicBezTo>
                    <a:pt x="-770" y="3810"/>
                    <a:pt x="2088" y="952"/>
                    <a:pt x="6850" y="0"/>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2D1012AA-E29C-4396-BE2B-2C0F9C750EAB}"/>
                </a:ext>
              </a:extLst>
            </p:cNvPr>
            <p:cNvSpPr/>
            <p:nvPr/>
          </p:nvSpPr>
          <p:spPr>
            <a:xfrm>
              <a:off x="9642516" y="4864475"/>
              <a:ext cx="4807" cy="4807"/>
            </a:xfrm>
            <a:custGeom>
              <a:avLst/>
              <a:gdLst>
                <a:gd name="connsiteX0" fmla="*/ 13335 w 9525"/>
                <a:gd name="connsiteY0" fmla="*/ 2858 h 9525"/>
                <a:gd name="connsiteX1" fmla="*/ 18097 w 9525"/>
                <a:gd name="connsiteY1" fmla="*/ 0 h 9525"/>
                <a:gd name="connsiteX2" fmla="*/ 0 w 9525"/>
                <a:gd name="connsiteY2" fmla="*/ 10478 h 9525"/>
                <a:gd name="connsiteX3" fmla="*/ 13335 w 9525"/>
                <a:gd name="connsiteY3" fmla="*/ 2858 h 9525"/>
              </a:gdLst>
              <a:ahLst/>
              <a:cxnLst>
                <a:cxn ang="0">
                  <a:pos x="connsiteX0" y="connsiteY0"/>
                </a:cxn>
                <a:cxn ang="0">
                  <a:pos x="connsiteX1" y="connsiteY1"/>
                </a:cxn>
                <a:cxn ang="0">
                  <a:pos x="connsiteX2" y="connsiteY2"/>
                </a:cxn>
                <a:cxn ang="0">
                  <a:pos x="connsiteX3" y="connsiteY3"/>
                </a:cxn>
              </a:cxnLst>
              <a:rect l="l" t="t" r="r" b="b"/>
              <a:pathLst>
                <a:path w="9525" h="9525">
                  <a:moveTo>
                    <a:pt x="13335" y="2858"/>
                  </a:moveTo>
                  <a:cubicBezTo>
                    <a:pt x="15240" y="1905"/>
                    <a:pt x="16192" y="953"/>
                    <a:pt x="18097" y="0"/>
                  </a:cubicBezTo>
                  <a:cubicBezTo>
                    <a:pt x="11430" y="1905"/>
                    <a:pt x="4763" y="4763"/>
                    <a:pt x="0" y="10478"/>
                  </a:cubicBezTo>
                  <a:cubicBezTo>
                    <a:pt x="4763" y="7620"/>
                    <a:pt x="9525" y="5715"/>
                    <a:pt x="13335" y="285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8DDC909C-1134-4CF7-878F-446E548E7EA2}"/>
                </a:ext>
              </a:extLst>
            </p:cNvPr>
            <p:cNvSpPr/>
            <p:nvPr/>
          </p:nvSpPr>
          <p:spPr>
            <a:xfrm>
              <a:off x="10646786" y="6182670"/>
              <a:ext cx="4807" cy="4807"/>
            </a:xfrm>
            <a:custGeom>
              <a:avLst/>
              <a:gdLst>
                <a:gd name="connsiteX0" fmla="*/ 0 w 0"/>
                <a:gd name="connsiteY0" fmla="*/ 0 h 0"/>
                <a:gd name="connsiteX1" fmla="*/ 0 w 0"/>
                <a:gd name="connsiteY1" fmla="*/ 0 h 0"/>
                <a:gd name="connsiteX2" fmla="*/ 0 w 0"/>
                <a:gd name="connsiteY2" fmla="*/ 0 h 0"/>
              </a:gdLst>
              <a:ahLst/>
              <a:cxnLst>
                <a:cxn ang="0">
                  <a:pos x="connsiteX0" y="connsiteY0"/>
                </a:cxn>
                <a:cxn ang="0">
                  <a:pos x="connsiteX1" y="connsiteY1"/>
                </a:cxn>
                <a:cxn ang="0">
                  <a:pos x="connsiteX2" y="connsiteY2"/>
                </a:cxn>
              </a:cxnLst>
              <a:rect l="l" t="t" r="r" b="b"/>
              <a:pathLst>
                <a:path>
                  <a:moveTo>
                    <a:pt x="0" y="0"/>
                  </a:moveTo>
                  <a:lnTo>
                    <a:pt x="0" y="0"/>
                  </a:lnTo>
                  <a:lnTo>
                    <a:pt x="0" y="0"/>
                  </a:ln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022F4F12-A3D7-4235-B57A-0B387E3491A6}"/>
                </a:ext>
              </a:extLst>
            </p:cNvPr>
            <p:cNvSpPr/>
            <p:nvPr/>
          </p:nvSpPr>
          <p:spPr>
            <a:xfrm>
              <a:off x="9466744" y="4344793"/>
              <a:ext cx="1608369" cy="2211935"/>
            </a:xfrm>
            <a:custGeom>
              <a:avLst/>
              <a:gdLst>
                <a:gd name="connsiteX0" fmla="*/ 819005 w 1608369"/>
                <a:gd name="connsiteY0" fmla="*/ 1177817 h 2211935"/>
                <a:gd name="connsiteX1" fmla="*/ 816120 w 1608369"/>
                <a:gd name="connsiteY1" fmla="*/ 1179740 h 2211935"/>
                <a:gd name="connsiteX2" fmla="*/ 816172 w 1608369"/>
                <a:gd name="connsiteY2" fmla="*/ 1179867 h 2211935"/>
                <a:gd name="connsiteX3" fmla="*/ 815640 w 1608369"/>
                <a:gd name="connsiteY3" fmla="*/ 1180222 h 2211935"/>
                <a:gd name="connsiteX4" fmla="*/ 825735 w 1608369"/>
                <a:gd name="connsiteY4" fmla="*/ 1197529 h 2211935"/>
                <a:gd name="connsiteX5" fmla="*/ 829581 w 1608369"/>
                <a:gd name="connsiteY5" fmla="*/ 1194644 h 2211935"/>
                <a:gd name="connsiteX6" fmla="*/ 829548 w 1608369"/>
                <a:gd name="connsiteY6" fmla="*/ 1194549 h 2211935"/>
                <a:gd name="connsiteX7" fmla="*/ 830062 w 1608369"/>
                <a:gd name="connsiteY7" fmla="*/ 1194163 h 2211935"/>
                <a:gd name="connsiteX8" fmla="*/ 819005 w 1608369"/>
                <a:gd name="connsiteY8" fmla="*/ 1177817 h 2211935"/>
                <a:gd name="connsiteX9" fmla="*/ 823331 w 1608369"/>
                <a:gd name="connsiteY9" fmla="*/ 1114841 h 2211935"/>
                <a:gd name="connsiteX10" fmla="*/ 818524 w 1608369"/>
                <a:gd name="connsiteY10" fmla="*/ 1160031 h 2211935"/>
                <a:gd name="connsiteX11" fmla="*/ 854099 w 1608369"/>
                <a:gd name="connsiteY11" fmla="*/ 1175415 h 2211935"/>
                <a:gd name="connsiteX12" fmla="*/ 854100 w 1608369"/>
                <a:gd name="connsiteY12" fmla="*/ 1175415 h 2211935"/>
                <a:gd name="connsiteX13" fmla="*/ 864676 w 1608369"/>
                <a:gd name="connsiteY13" fmla="*/ 1162915 h 2211935"/>
                <a:gd name="connsiteX14" fmla="*/ 864592 w 1608369"/>
                <a:gd name="connsiteY14" fmla="*/ 1162744 h 2211935"/>
                <a:gd name="connsiteX15" fmla="*/ 864675 w 1608369"/>
                <a:gd name="connsiteY15" fmla="*/ 1162434 h 2211935"/>
                <a:gd name="connsiteX16" fmla="*/ 856563 w 1608369"/>
                <a:gd name="connsiteY16" fmla="*/ 1146149 h 2211935"/>
                <a:gd name="connsiteX17" fmla="*/ 844582 w 1608369"/>
                <a:gd name="connsiteY17" fmla="*/ 1134646 h 2211935"/>
                <a:gd name="connsiteX18" fmla="*/ 844485 w 1608369"/>
                <a:gd name="connsiteY18" fmla="*/ 1134551 h 2211935"/>
                <a:gd name="connsiteX19" fmla="*/ 823332 w 1608369"/>
                <a:gd name="connsiteY19" fmla="*/ 1114841 h 2211935"/>
                <a:gd name="connsiteX20" fmla="*/ 823332 w 1608369"/>
                <a:gd name="connsiteY20" fmla="*/ 1114842 h 2211935"/>
                <a:gd name="connsiteX21" fmla="*/ 816120 w 1608369"/>
                <a:gd name="connsiteY21" fmla="*/ 1096091 h 2211935"/>
                <a:gd name="connsiteX22" fmla="*/ 815956 w 1608369"/>
                <a:gd name="connsiteY22" fmla="*/ 1096222 h 2211935"/>
                <a:gd name="connsiteX23" fmla="*/ 802780 w 1608369"/>
                <a:gd name="connsiteY23" fmla="*/ 1106608 h 2211935"/>
                <a:gd name="connsiteX24" fmla="*/ 788797 w 1608369"/>
                <a:gd name="connsiteY24" fmla="*/ 1119576 h 2211935"/>
                <a:gd name="connsiteX25" fmla="*/ 788718 w 1608369"/>
                <a:gd name="connsiteY25" fmla="*/ 1119648 h 2211935"/>
                <a:gd name="connsiteX26" fmla="*/ 788719 w 1608369"/>
                <a:gd name="connsiteY26" fmla="*/ 1119648 h 2211935"/>
                <a:gd name="connsiteX27" fmla="*/ 816121 w 1608369"/>
                <a:gd name="connsiteY27" fmla="*/ 1096092 h 2211935"/>
                <a:gd name="connsiteX28" fmla="*/ 816119 w 1608369"/>
                <a:gd name="connsiteY28" fmla="*/ 1096094 h 2211935"/>
                <a:gd name="connsiteX29" fmla="*/ 861790 w 1608369"/>
                <a:gd name="connsiteY29" fmla="*/ 1064363 h 2211935"/>
                <a:gd name="connsiteX30" fmla="*/ 857837 w 1608369"/>
                <a:gd name="connsiteY30" fmla="*/ 1067049 h 2211935"/>
                <a:gd name="connsiteX31" fmla="*/ 855722 w 1608369"/>
                <a:gd name="connsiteY31" fmla="*/ 1068329 h 2211935"/>
                <a:gd name="connsiteX32" fmla="*/ 855652 w 1608369"/>
                <a:gd name="connsiteY32" fmla="*/ 1068533 h 2211935"/>
                <a:gd name="connsiteX33" fmla="*/ 855420 w 1608369"/>
                <a:gd name="connsiteY33" fmla="*/ 1068690 h 2211935"/>
                <a:gd name="connsiteX34" fmla="*/ 852656 w 1608369"/>
                <a:gd name="connsiteY34" fmla="*/ 1075901 h 2211935"/>
                <a:gd name="connsiteX35" fmla="*/ 846407 w 1608369"/>
                <a:gd name="connsiteY35" fmla="*/ 1116764 h 2211935"/>
                <a:gd name="connsiteX36" fmla="*/ 847368 w 1608369"/>
                <a:gd name="connsiteY36" fmla="*/ 1125417 h 2211935"/>
                <a:gd name="connsiteX37" fmla="*/ 866117 w 1608369"/>
                <a:gd name="connsiteY37" fmla="*/ 1155223 h 2211935"/>
                <a:gd name="connsiteX38" fmla="*/ 874109 w 1608369"/>
                <a:gd name="connsiteY38" fmla="*/ 1160331 h 2211935"/>
                <a:gd name="connsiteX39" fmla="*/ 874460 w 1608369"/>
                <a:gd name="connsiteY39" fmla="*/ 1160137 h 2211935"/>
                <a:gd name="connsiteX40" fmla="*/ 874771 w 1608369"/>
                <a:gd name="connsiteY40" fmla="*/ 1160331 h 2211935"/>
                <a:gd name="connsiteX41" fmla="*/ 882944 w 1608369"/>
                <a:gd name="connsiteY41" fmla="*/ 1155704 h 2211935"/>
                <a:gd name="connsiteX42" fmla="*/ 890155 w 1608369"/>
                <a:gd name="connsiteY42" fmla="*/ 1137917 h 2211935"/>
                <a:gd name="connsiteX43" fmla="*/ 902654 w 1608369"/>
                <a:gd name="connsiteY43" fmla="*/ 1119167 h 2211935"/>
                <a:gd name="connsiteX44" fmla="*/ 871406 w 1608369"/>
                <a:gd name="connsiteY44" fmla="*/ 1071574 h 2211935"/>
                <a:gd name="connsiteX45" fmla="*/ 867921 w 1608369"/>
                <a:gd name="connsiteY45" fmla="*/ 1065986 h 2211935"/>
                <a:gd name="connsiteX46" fmla="*/ 867604 w 1608369"/>
                <a:gd name="connsiteY46" fmla="*/ 1065895 h 2211935"/>
                <a:gd name="connsiteX47" fmla="*/ 867559 w 1608369"/>
                <a:gd name="connsiteY47" fmla="*/ 1065805 h 2211935"/>
                <a:gd name="connsiteX48" fmla="*/ 865506 w 1608369"/>
                <a:gd name="connsiteY48" fmla="*/ 1065292 h 2211935"/>
                <a:gd name="connsiteX49" fmla="*/ 862272 w 1608369"/>
                <a:gd name="connsiteY49" fmla="*/ 1064363 h 2211935"/>
                <a:gd name="connsiteX50" fmla="*/ 862131 w 1608369"/>
                <a:gd name="connsiteY50" fmla="*/ 1064449 h 2211935"/>
                <a:gd name="connsiteX51" fmla="*/ 794487 w 1608369"/>
                <a:gd name="connsiteY51" fmla="*/ 1045614 h 2211935"/>
                <a:gd name="connsiteX52" fmla="*/ 775738 w 1608369"/>
                <a:gd name="connsiteY52" fmla="*/ 1060517 h 2211935"/>
                <a:gd name="connsiteX53" fmla="*/ 767566 w 1608369"/>
                <a:gd name="connsiteY53" fmla="*/ 1077343 h 2211935"/>
                <a:gd name="connsiteX54" fmla="*/ 755067 w 1608369"/>
                <a:gd name="connsiteY54" fmla="*/ 1065324 h 2211935"/>
                <a:gd name="connsiteX55" fmla="*/ 749298 w 1608369"/>
                <a:gd name="connsiteY55" fmla="*/ 1059075 h 2211935"/>
                <a:gd name="connsiteX56" fmla="*/ 743529 w 1608369"/>
                <a:gd name="connsiteY56" fmla="*/ 1063882 h 2211935"/>
                <a:gd name="connsiteX57" fmla="*/ 736618 w 1608369"/>
                <a:gd name="connsiteY57" fmla="*/ 1086477 h 2211935"/>
                <a:gd name="connsiteX58" fmla="*/ 736596 w 1608369"/>
                <a:gd name="connsiteY58" fmla="*/ 1086632 h 2211935"/>
                <a:gd name="connsiteX59" fmla="*/ 736438 w 1608369"/>
                <a:gd name="connsiteY59" fmla="*/ 1087138 h 2211935"/>
                <a:gd name="connsiteX60" fmla="*/ 734516 w 1608369"/>
                <a:gd name="connsiteY60" fmla="*/ 1101086 h 2211935"/>
                <a:gd name="connsiteX61" fmla="*/ 732952 w 1608369"/>
                <a:gd name="connsiteY61" fmla="*/ 1111957 h 2211935"/>
                <a:gd name="connsiteX62" fmla="*/ 732952 w 1608369"/>
                <a:gd name="connsiteY62" fmla="*/ 1112437 h 2211935"/>
                <a:gd name="connsiteX63" fmla="*/ 732952 w 1608369"/>
                <a:gd name="connsiteY63" fmla="*/ 1114841 h 2211935"/>
                <a:gd name="connsiteX64" fmla="*/ 732952 w 1608369"/>
                <a:gd name="connsiteY64" fmla="*/ 1115322 h 2211935"/>
                <a:gd name="connsiteX65" fmla="*/ 733863 w 1608369"/>
                <a:gd name="connsiteY65" fmla="*/ 1120447 h 2211935"/>
                <a:gd name="connsiteX66" fmla="*/ 734875 w 1608369"/>
                <a:gd name="connsiteY66" fmla="*/ 1126679 h 2211935"/>
                <a:gd name="connsiteX67" fmla="*/ 734965 w 1608369"/>
                <a:gd name="connsiteY67" fmla="*/ 1126648 h 2211935"/>
                <a:gd name="connsiteX68" fmla="*/ 735056 w 1608369"/>
                <a:gd name="connsiteY68" fmla="*/ 1127160 h 2211935"/>
                <a:gd name="connsiteX69" fmla="*/ 745452 w 1608369"/>
                <a:gd name="connsiteY69" fmla="*/ 1123494 h 2211935"/>
                <a:gd name="connsiteX70" fmla="*/ 758912 w 1608369"/>
                <a:gd name="connsiteY70" fmla="*/ 1123014 h 2211935"/>
                <a:gd name="connsiteX71" fmla="*/ 788238 w 1608369"/>
                <a:gd name="connsiteY71" fmla="*/ 1115802 h 2211935"/>
                <a:gd name="connsiteX72" fmla="*/ 799776 w 1608369"/>
                <a:gd name="connsiteY72" fmla="*/ 1105226 h 2211935"/>
                <a:gd name="connsiteX73" fmla="*/ 818044 w 1608369"/>
                <a:gd name="connsiteY73" fmla="*/ 1084554 h 2211935"/>
                <a:gd name="connsiteX74" fmla="*/ 817921 w 1608369"/>
                <a:gd name="connsiteY74" fmla="*/ 1084063 h 2211935"/>
                <a:gd name="connsiteX75" fmla="*/ 818044 w 1608369"/>
                <a:gd name="connsiteY75" fmla="*/ 1083834 h 2211935"/>
                <a:gd name="connsiteX76" fmla="*/ 811794 w 1608369"/>
                <a:gd name="connsiteY76" fmla="*/ 1059075 h 2211935"/>
                <a:gd name="connsiteX77" fmla="*/ 794487 w 1608369"/>
                <a:gd name="connsiteY77" fmla="*/ 1045614 h 2211935"/>
                <a:gd name="connsiteX78" fmla="*/ 776219 w 1608369"/>
                <a:gd name="connsiteY78" fmla="*/ 1031191 h 2211935"/>
                <a:gd name="connsiteX79" fmla="*/ 776214 w 1608369"/>
                <a:gd name="connsiteY79" fmla="*/ 1031199 h 2211935"/>
                <a:gd name="connsiteX80" fmla="*/ 772373 w 1608369"/>
                <a:gd name="connsiteY80" fmla="*/ 1036961 h 2211935"/>
                <a:gd name="connsiteX81" fmla="*/ 781027 w 1608369"/>
                <a:gd name="connsiteY81" fmla="*/ 1042730 h 2211935"/>
                <a:gd name="connsiteX82" fmla="*/ 784873 w 1608369"/>
                <a:gd name="connsiteY82" fmla="*/ 1037922 h 2211935"/>
                <a:gd name="connsiteX83" fmla="*/ 784873 w 1608369"/>
                <a:gd name="connsiteY83" fmla="*/ 1037921 h 2211935"/>
                <a:gd name="connsiteX84" fmla="*/ 776219 w 1608369"/>
                <a:gd name="connsiteY84" fmla="*/ 1031191 h 2211935"/>
                <a:gd name="connsiteX85" fmla="*/ 793045 w 1608369"/>
                <a:gd name="connsiteY85" fmla="*/ 1003309 h 2211935"/>
                <a:gd name="connsiteX86" fmla="*/ 801218 w 1608369"/>
                <a:gd name="connsiteY86" fmla="*/ 1016289 h 2211935"/>
                <a:gd name="connsiteX87" fmla="*/ 793045 w 1608369"/>
                <a:gd name="connsiteY87" fmla="*/ 1003309 h 2211935"/>
                <a:gd name="connsiteX88" fmla="*/ 785474 w 1608369"/>
                <a:gd name="connsiteY88" fmla="*/ 858966 h 2211935"/>
                <a:gd name="connsiteX89" fmla="*/ 780546 w 1608369"/>
                <a:gd name="connsiteY89" fmla="*/ 872066 h 2211935"/>
                <a:gd name="connsiteX90" fmla="*/ 775258 w 1608369"/>
                <a:gd name="connsiteY90" fmla="*/ 965811 h 2211935"/>
                <a:gd name="connsiteX91" fmla="*/ 784392 w 1608369"/>
                <a:gd name="connsiteY91" fmla="*/ 988887 h 2211935"/>
                <a:gd name="connsiteX92" fmla="*/ 814198 w 1608369"/>
                <a:gd name="connsiteY92" fmla="*/ 1019654 h 2211935"/>
                <a:gd name="connsiteX93" fmla="*/ 820928 w 1608369"/>
                <a:gd name="connsiteY93" fmla="*/ 1024461 h 2211935"/>
                <a:gd name="connsiteX94" fmla="*/ 826216 w 1608369"/>
                <a:gd name="connsiteY94" fmla="*/ 1028788 h 2211935"/>
                <a:gd name="connsiteX95" fmla="*/ 829581 w 1608369"/>
                <a:gd name="connsiteY95" fmla="*/ 1027346 h 2211935"/>
                <a:gd name="connsiteX96" fmla="*/ 838716 w 1608369"/>
                <a:gd name="connsiteY96" fmla="*/ 1022058 h 2211935"/>
                <a:gd name="connsiteX97" fmla="*/ 852176 w 1608369"/>
                <a:gd name="connsiteY97" fmla="*/ 1005231 h 2211935"/>
                <a:gd name="connsiteX98" fmla="*/ 851696 w 1608369"/>
                <a:gd name="connsiteY98" fmla="*/ 944658 h 2211935"/>
                <a:gd name="connsiteX99" fmla="*/ 847850 w 1608369"/>
                <a:gd name="connsiteY99" fmla="*/ 913890 h 2211935"/>
                <a:gd name="connsiteX100" fmla="*/ 833427 w 1608369"/>
                <a:gd name="connsiteY100" fmla="*/ 897065 h 2211935"/>
                <a:gd name="connsiteX101" fmla="*/ 799775 w 1608369"/>
                <a:gd name="connsiteY101" fmla="*/ 861009 h 2211935"/>
                <a:gd name="connsiteX102" fmla="*/ 785474 w 1608369"/>
                <a:gd name="connsiteY102" fmla="*/ 858966 h 2211935"/>
                <a:gd name="connsiteX103" fmla="*/ 656755 w 1608369"/>
                <a:gd name="connsiteY103" fmla="*/ 848270 h 2211935"/>
                <a:gd name="connsiteX104" fmla="*/ 642573 w 1608369"/>
                <a:gd name="connsiteY104" fmla="*/ 849952 h 2211935"/>
                <a:gd name="connsiteX105" fmla="*/ 642232 w 1608369"/>
                <a:gd name="connsiteY105" fmla="*/ 850414 h 2211935"/>
                <a:gd name="connsiteX106" fmla="*/ 642092 w 1608369"/>
                <a:gd name="connsiteY106" fmla="*/ 850433 h 2211935"/>
                <a:gd name="connsiteX107" fmla="*/ 639207 w 1608369"/>
                <a:gd name="connsiteY107" fmla="*/ 868701 h 2211935"/>
                <a:gd name="connsiteX108" fmla="*/ 644496 w 1608369"/>
                <a:gd name="connsiteY108" fmla="*/ 900911 h 2211935"/>
                <a:gd name="connsiteX109" fmla="*/ 666610 w 1608369"/>
                <a:gd name="connsiteY109" fmla="*/ 907641 h 2211935"/>
                <a:gd name="connsiteX110" fmla="*/ 677967 w 1608369"/>
                <a:gd name="connsiteY110" fmla="*/ 902654 h 2211935"/>
                <a:gd name="connsiteX111" fmla="*/ 678153 w 1608369"/>
                <a:gd name="connsiteY111" fmla="*/ 902224 h 2211935"/>
                <a:gd name="connsiteX112" fmla="*/ 678268 w 1608369"/>
                <a:gd name="connsiteY112" fmla="*/ 902173 h 2211935"/>
                <a:gd name="connsiteX113" fmla="*/ 682955 w 1608369"/>
                <a:gd name="connsiteY113" fmla="*/ 891777 h 2211935"/>
                <a:gd name="connsiteX114" fmla="*/ 676705 w 1608369"/>
                <a:gd name="connsiteY114" fmla="*/ 868221 h 2211935"/>
                <a:gd name="connsiteX115" fmla="*/ 669494 w 1608369"/>
                <a:gd name="connsiteY115" fmla="*/ 853798 h 2211935"/>
                <a:gd name="connsiteX116" fmla="*/ 656755 w 1608369"/>
                <a:gd name="connsiteY116" fmla="*/ 848270 h 2211935"/>
                <a:gd name="connsiteX117" fmla="*/ 822370 w 1608369"/>
                <a:gd name="connsiteY117" fmla="*/ 830241 h 2211935"/>
                <a:gd name="connsiteX118" fmla="*/ 820447 w 1608369"/>
                <a:gd name="connsiteY118" fmla="*/ 831684 h 2211935"/>
                <a:gd name="connsiteX119" fmla="*/ 820447 w 1608369"/>
                <a:gd name="connsiteY119" fmla="*/ 846587 h 2211935"/>
                <a:gd name="connsiteX120" fmla="*/ 841119 w 1608369"/>
                <a:gd name="connsiteY120" fmla="*/ 857163 h 2211935"/>
                <a:gd name="connsiteX121" fmla="*/ 849532 w 1608369"/>
                <a:gd name="connsiteY121" fmla="*/ 859087 h 2211935"/>
                <a:gd name="connsiteX122" fmla="*/ 849630 w 1608369"/>
                <a:gd name="connsiteY122" fmla="*/ 858960 h 2211935"/>
                <a:gd name="connsiteX123" fmla="*/ 850193 w 1608369"/>
                <a:gd name="connsiteY123" fmla="*/ 859086 h 2211935"/>
                <a:gd name="connsiteX124" fmla="*/ 854100 w 1608369"/>
                <a:gd name="connsiteY124" fmla="*/ 853798 h 2211935"/>
                <a:gd name="connsiteX125" fmla="*/ 843523 w 1608369"/>
                <a:gd name="connsiteY125" fmla="*/ 832645 h 2211935"/>
                <a:gd name="connsiteX126" fmla="*/ 843060 w 1608369"/>
                <a:gd name="connsiteY126" fmla="*/ 832680 h 2211935"/>
                <a:gd name="connsiteX127" fmla="*/ 843042 w 1608369"/>
                <a:gd name="connsiteY127" fmla="*/ 832645 h 2211935"/>
                <a:gd name="connsiteX128" fmla="*/ 842054 w 1608369"/>
                <a:gd name="connsiteY128" fmla="*/ 832756 h 2211935"/>
                <a:gd name="connsiteX129" fmla="*/ 833187 w 1608369"/>
                <a:gd name="connsiteY129" fmla="*/ 833427 h 2211935"/>
                <a:gd name="connsiteX130" fmla="*/ 822851 w 1608369"/>
                <a:gd name="connsiteY130" fmla="*/ 830242 h 2211935"/>
                <a:gd name="connsiteX131" fmla="*/ 822703 w 1608369"/>
                <a:gd name="connsiteY131" fmla="*/ 830353 h 2211935"/>
                <a:gd name="connsiteX132" fmla="*/ 801218 w 1608369"/>
                <a:gd name="connsiteY132" fmla="*/ 806204 h 2211935"/>
                <a:gd name="connsiteX133" fmla="*/ 793045 w 1608369"/>
                <a:gd name="connsiteY133" fmla="*/ 812454 h 2211935"/>
                <a:gd name="connsiteX134" fmla="*/ 793157 w 1608369"/>
                <a:gd name="connsiteY134" fmla="*/ 813213 h 2211935"/>
                <a:gd name="connsiteX135" fmla="*/ 793045 w 1608369"/>
                <a:gd name="connsiteY135" fmla="*/ 813416 h 2211935"/>
                <a:gd name="connsiteX136" fmla="*/ 808910 w 1608369"/>
                <a:gd name="connsiteY136" fmla="*/ 840337 h 2211935"/>
                <a:gd name="connsiteX137" fmla="*/ 813717 w 1608369"/>
                <a:gd name="connsiteY137" fmla="*/ 836491 h 2211935"/>
                <a:gd name="connsiteX138" fmla="*/ 813393 w 1608369"/>
                <a:gd name="connsiteY138" fmla="*/ 835789 h 2211935"/>
                <a:gd name="connsiteX139" fmla="*/ 813717 w 1608369"/>
                <a:gd name="connsiteY139" fmla="*/ 835530 h 2211935"/>
                <a:gd name="connsiteX140" fmla="*/ 810833 w 1608369"/>
                <a:gd name="connsiteY140" fmla="*/ 829280 h 2211935"/>
                <a:gd name="connsiteX141" fmla="*/ 803964 w 1608369"/>
                <a:gd name="connsiteY141" fmla="*/ 826075 h 2211935"/>
                <a:gd name="connsiteX142" fmla="*/ 806506 w 1608369"/>
                <a:gd name="connsiteY142" fmla="*/ 819185 h 2211935"/>
                <a:gd name="connsiteX143" fmla="*/ 806491 w 1608369"/>
                <a:gd name="connsiteY143" fmla="*/ 818263 h 2211935"/>
                <a:gd name="connsiteX144" fmla="*/ 806506 w 1608369"/>
                <a:gd name="connsiteY144" fmla="*/ 818223 h 2211935"/>
                <a:gd name="connsiteX145" fmla="*/ 806480 w 1608369"/>
                <a:gd name="connsiteY145" fmla="*/ 817583 h 2211935"/>
                <a:gd name="connsiteX146" fmla="*/ 806386 w 1608369"/>
                <a:gd name="connsiteY146" fmla="*/ 811734 h 2211935"/>
                <a:gd name="connsiteX147" fmla="*/ 806239 w 1608369"/>
                <a:gd name="connsiteY147" fmla="*/ 811603 h 2211935"/>
                <a:gd name="connsiteX148" fmla="*/ 806205 w 1608369"/>
                <a:gd name="connsiteY148" fmla="*/ 810772 h 2211935"/>
                <a:gd name="connsiteX149" fmla="*/ 801218 w 1608369"/>
                <a:gd name="connsiteY149" fmla="*/ 806204 h 2211935"/>
                <a:gd name="connsiteX150" fmla="*/ 876814 w 1608369"/>
                <a:gd name="connsiteY150" fmla="*/ 800495 h 2211935"/>
                <a:gd name="connsiteX151" fmla="*/ 870925 w 1608369"/>
                <a:gd name="connsiteY151" fmla="*/ 800916 h 2211935"/>
                <a:gd name="connsiteX152" fmla="*/ 865036 w 1608369"/>
                <a:gd name="connsiteY152" fmla="*/ 803620 h 2211935"/>
                <a:gd name="connsiteX153" fmla="*/ 864964 w 1608369"/>
                <a:gd name="connsiteY153" fmla="*/ 804250 h 2211935"/>
                <a:gd name="connsiteX154" fmla="*/ 864555 w 1608369"/>
                <a:gd name="connsiteY154" fmla="*/ 804462 h 2211935"/>
                <a:gd name="connsiteX155" fmla="*/ 863714 w 1608369"/>
                <a:gd name="connsiteY155" fmla="*/ 811493 h 2211935"/>
                <a:gd name="connsiteX156" fmla="*/ 863053 w 1608369"/>
                <a:gd name="connsiteY156" fmla="*/ 819605 h 2211935"/>
                <a:gd name="connsiteX157" fmla="*/ 857450 w 1608369"/>
                <a:gd name="connsiteY157" fmla="*/ 825431 h 2211935"/>
                <a:gd name="connsiteX158" fmla="*/ 850313 w 1608369"/>
                <a:gd name="connsiteY158" fmla="*/ 824051 h 2211935"/>
                <a:gd name="connsiteX159" fmla="*/ 843523 w 1608369"/>
                <a:gd name="connsiteY159" fmla="*/ 818703 h 2211935"/>
                <a:gd name="connsiteX160" fmla="*/ 844083 w 1608369"/>
                <a:gd name="connsiteY160" fmla="*/ 819978 h 2211935"/>
                <a:gd name="connsiteX161" fmla="*/ 843042 w 1608369"/>
                <a:gd name="connsiteY161" fmla="*/ 819185 h 2211935"/>
                <a:gd name="connsiteX162" fmla="*/ 865156 w 1608369"/>
                <a:gd name="connsiteY162" fmla="*/ 860048 h 2211935"/>
                <a:gd name="connsiteX163" fmla="*/ 876694 w 1608369"/>
                <a:gd name="connsiteY163" fmla="*/ 862451 h 2211935"/>
                <a:gd name="connsiteX164" fmla="*/ 882163 w 1608369"/>
                <a:gd name="connsiteY164" fmla="*/ 858125 h 2211935"/>
                <a:gd name="connsiteX165" fmla="*/ 882175 w 1608369"/>
                <a:gd name="connsiteY165" fmla="*/ 858013 h 2211935"/>
                <a:gd name="connsiteX166" fmla="*/ 882643 w 1608369"/>
                <a:gd name="connsiteY166" fmla="*/ 857643 h 2211935"/>
                <a:gd name="connsiteX167" fmla="*/ 883424 w 1608369"/>
                <a:gd name="connsiteY167" fmla="*/ 850431 h 2211935"/>
                <a:gd name="connsiteX168" fmla="*/ 883424 w 1608369"/>
                <a:gd name="connsiteY168" fmla="*/ 838894 h 2211935"/>
                <a:gd name="connsiteX169" fmla="*/ 884386 w 1608369"/>
                <a:gd name="connsiteY169" fmla="*/ 811492 h 2211935"/>
                <a:gd name="connsiteX170" fmla="*/ 877656 w 1608369"/>
                <a:gd name="connsiteY170" fmla="*/ 806203 h 2211935"/>
                <a:gd name="connsiteX171" fmla="*/ 876814 w 1608369"/>
                <a:gd name="connsiteY171" fmla="*/ 800495 h 2211935"/>
                <a:gd name="connsiteX172" fmla="*/ 835831 w 1608369"/>
                <a:gd name="connsiteY172" fmla="*/ 778321 h 2211935"/>
                <a:gd name="connsiteX173" fmla="*/ 835832 w 1608369"/>
                <a:gd name="connsiteY173" fmla="*/ 778322 h 2211935"/>
                <a:gd name="connsiteX174" fmla="*/ 835831 w 1608369"/>
                <a:gd name="connsiteY174" fmla="*/ 778322 h 2211935"/>
                <a:gd name="connsiteX175" fmla="*/ 844004 w 1608369"/>
                <a:gd name="connsiteY175" fmla="*/ 774775 h 2211935"/>
                <a:gd name="connsiteX176" fmla="*/ 836501 w 1608369"/>
                <a:gd name="connsiteY176" fmla="*/ 778030 h 2211935"/>
                <a:gd name="connsiteX177" fmla="*/ 836312 w 1608369"/>
                <a:gd name="connsiteY177" fmla="*/ 777841 h 2211935"/>
                <a:gd name="connsiteX178" fmla="*/ 836391 w 1608369"/>
                <a:gd name="connsiteY178" fmla="*/ 778078 h 2211935"/>
                <a:gd name="connsiteX179" fmla="*/ 835831 w 1608369"/>
                <a:gd name="connsiteY179" fmla="*/ 778321 h 2211935"/>
                <a:gd name="connsiteX180" fmla="*/ 832225 w 1608369"/>
                <a:gd name="connsiteY180" fmla="*/ 777059 h 2211935"/>
                <a:gd name="connsiteX181" fmla="*/ 830062 w 1608369"/>
                <a:gd name="connsiteY181" fmla="*/ 779764 h 2211935"/>
                <a:gd name="connsiteX182" fmla="*/ 835350 w 1608369"/>
                <a:gd name="connsiteY182" fmla="*/ 793705 h 2211935"/>
                <a:gd name="connsiteX183" fmla="*/ 840157 w 1608369"/>
                <a:gd name="connsiteY183" fmla="*/ 793705 h 2211935"/>
                <a:gd name="connsiteX184" fmla="*/ 840211 w 1608369"/>
                <a:gd name="connsiteY184" fmla="*/ 793224 h 2211935"/>
                <a:gd name="connsiteX185" fmla="*/ 840639 w 1608369"/>
                <a:gd name="connsiteY185" fmla="*/ 793224 h 2211935"/>
                <a:gd name="connsiteX186" fmla="*/ 838716 w 1608369"/>
                <a:gd name="connsiteY186" fmla="*/ 785052 h 2211935"/>
                <a:gd name="connsiteX187" fmla="*/ 836779 w 1608369"/>
                <a:gd name="connsiteY187" fmla="*/ 779242 h 2211935"/>
                <a:gd name="connsiteX188" fmla="*/ 852176 w 1608369"/>
                <a:gd name="connsiteY188" fmla="*/ 794185 h 2211935"/>
                <a:gd name="connsiteX189" fmla="*/ 860829 w 1608369"/>
                <a:gd name="connsiteY189" fmla="*/ 798993 h 2211935"/>
                <a:gd name="connsiteX190" fmla="*/ 861001 w 1608369"/>
                <a:gd name="connsiteY190" fmla="*/ 798821 h 2211935"/>
                <a:gd name="connsiteX191" fmla="*/ 861310 w 1608369"/>
                <a:gd name="connsiteY191" fmla="*/ 798993 h 2211935"/>
                <a:gd name="connsiteX192" fmla="*/ 864676 w 1608369"/>
                <a:gd name="connsiteY192" fmla="*/ 795628 h 2211935"/>
                <a:gd name="connsiteX193" fmla="*/ 858907 w 1608369"/>
                <a:gd name="connsiteY193" fmla="*/ 789860 h 2211935"/>
                <a:gd name="connsiteX194" fmla="*/ 857733 w 1608369"/>
                <a:gd name="connsiteY194" fmla="*/ 788993 h 2211935"/>
                <a:gd name="connsiteX195" fmla="*/ 851749 w 1608369"/>
                <a:gd name="connsiteY195" fmla="*/ 781513 h 2211935"/>
                <a:gd name="connsiteX196" fmla="*/ 851215 w 1608369"/>
                <a:gd name="connsiteY196" fmla="*/ 780245 h 2211935"/>
                <a:gd name="connsiteX197" fmla="*/ 850645 w 1608369"/>
                <a:gd name="connsiteY197" fmla="*/ 780172 h 2211935"/>
                <a:gd name="connsiteX198" fmla="*/ 976208 w 1608369"/>
                <a:gd name="connsiteY198" fmla="*/ 764860 h 2211935"/>
                <a:gd name="connsiteX199" fmla="*/ 975796 w 1608369"/>
                <a:gd name="connsiteY199" fmla="*/ 765410 h 2211935"/>
                <a:gd name="connsiteX200" fmla="*/ 975726 w 1608369"/>
                <a:gd name="connsiteY200" fmla="*/ 765340 h 2211935"/>
                <a:gd name="connsiteX201" fmla="*/ 971400 w 1608369"/>
                <a:gd name="connsiteY201" fmla="*/ 771109 h 2211935"/>
                <a:gd name="connsiteX202" fmla="*/ 980534 w 1608369"/>
                <a:gd name="connsiteY202" fmla="*/ 779282 h 2211935"/>
                <a:gd name="connsiteX203" fmla="*/ 985822 w 1608369"/>
                <a:gd name="connsiteY203" fmla="*/ 775436 h 2211935"/>
                <a:gd name="connsiteX204" fmla="*/ 985747 w 1608369"/>
                <a:gd name="connsiteY204" fmla="*/ 775361 h 2211935"/>
                <a:gd name="connsiteX205" fmla="*/ 986303 w 1608369"/>
                <a:gd name="connsiteY205" fmla="*/ 774956 h 2211935"/>
                <a:gd name="connsiteX206" fmla="*/ 976208 w 1608369"/>
                <a:gd name="connsiteY206" fmla="*/ 764860 h 2211935"/>
                <a:gd name="connsiteX207" fmla="*/ 922845 w 1608369"/>
                <a:gd name="connsiteY207" fmla="*/ 764380 h 2211935"/>
                <a:gd name="connsiteX208" fmla="*/ 917557 w 1608369"/>
                <a:gd name="connsiteY208" fmla="*/ 767264 h 2211935"/>
                <a:gd name="connsiteX209" fmla="*/ 931499 w 1608369"/>
                <a:gd name="connsiteY209" fmla="*/ 794186 h 2211935"/>
                <a:gd name="connsiteX210" fmla="*/ 936667 w 1608369"/>
                <a:gd name="connsiteY210" fmla="*/ 792864 h 2211935"/>
                <a:gd name="connsiteX211" fmla="*/ 936775 w 1608369"/>
                <a:gd name="connsiteY211" fmla="*/ 788430 h 2211935"/>
                <a:gd name="connsiteX212" fmla="*/ 936787 w 1608369"/>
                <a:gd name="connsiteY212" fmla="*/ 788417 h 2211935"/>
                <a:gd name="connsiteX213" fmla="*/ 936776 w 1608369"/>
                <a:gd name="connsiteY213" fmla="*/ 788396 h 2211935"/>
                <a:gd name="connsiteX214" fmla="*/ 936787 w 1608369"/>
                <a:gd name="connsiteY214" fmla="*/ 787936 h 2211935"/>
                <a:gd name="connsiteX215" fmla="*/ 933272 w 1608369"/>
                <a:gd name="connsiteY215" fmla="*/ 781862 h 2211935"/>
                <a:gd name="connsiteX216" fmla="*/ 931439 w 1608369"/>
                <a:gd name="connsiteY216" fmla="*/ 778442 h 2211935"/>
                <a:gd name="connsiteX217" fmla="*/ 927172 w 1608369"/>
                <a:gd name="connsiteY217" fmla="*/ 767745 h 2211935"/>
                <a:gd name="connsiteX218" fmla="*/ 922846 w 1608369"/>
                <a:gd name="connsiteY218" fmla="*/ 764380 h 2211935"/>
                <a:gd name="connsiteX219" fmla="*/ 922845 w 1608369"/>
                <a:gd name="connsiteY219" fmla="*/ 764381 h 2211935"/>
                <a:gd name="connsiteX220" fmla="*/ 1132929 w 1608369"/>
                <a:gd name="connsiteY220" fmla="*/ 736016 h 2211935"/>
                <a:gd name="connsiteX221" fmla="*/ 1130525 w 1608369"/>
                <a:gd name="connsiteY221" fmla="*/ 739381 h 2211935"/>
                <a:gd name="connsiteX222" fmla="*/ 1137736 w 1608369"/>
                <a:gd name="connsiteY222" fmla="*/ 744188 h 2211935"/>
                <a:gd name="connsiteX223" fmla="*/ 1140621 w 1608369"/>
                <a:gd name="connsiteY223" fmla="*/ 741304 h 2211935"/>
                <a:gd name="connsiteX224" fmla="*/ 1132929 w 1608369"/>
                <a:gd name="connsiteY224" fmla="*/ 736016 h 2211935"/>
                <a:gd name="connsiteX225" fmla="*/ 877175 w 1608369"/>
                <a:gd name="connsiteY225" fmla="*/ 735535 h 2211935"/>
                <a:gd name="connsiteX226" fmla="*/ 867079 w 1608369"/>
                <a:gd name="connsiteY226" fmla="*/ 741304 h 2211935"/>
                <a:gd name="connsiteX227" fmla="*/ 865637 w 1608369"/>
                <a:gd name="connsiteY227" fmla="*/ 747073 h 2211935"/>
                <a:gd name="connsiteX228" fmla="*/ 871406 w 1608369"/>
                <a:gd name="connsiteY228" fmla="*/ 747073 h 2211935"/>
                <a:gd name="connsiteX229" fmla="*/ 881983 w 1608369"/>
                <a:gd name="connsiteY229" fmla="*/ 750919 h 2211935"/>
                <a:gd name="connsiteX230" fmla="*/ 888232 w 1608369"/>
                <a:gd name="connsiteY230" fmla="*/ 774956 h 2211935"/>
                <a:gd name="connsiteX231" fmla="*/ 900251 w 1608369"/>
                <a:gd name="connsiteY231" fmla="*/ 804762 h 2211935"/>
                <a:gd name="connsiteX232" fmla="*/ 911576 w 1608369"/>
                <a:gd name="connsiteY232" fmla="*/ 805949 h 2211935"/>
                <a:gd name="connsiteX233" fmla="*/ 913084 w 1608369"/>
                <a:gd name="connsiteY233" fmla="*/ 806114 h 2211935"/>
                <a:gd name="connsiteX234" fmla="*/ 913618 w 1608369"/>
                <a:gd name="connsiteY234" fmla="*/ 806188 h 2211935"/>
                <a:gd name="connsiteX235" fmla="*/ 928133 w 1608369"/>
                <a:gd name="connsiteY235" fmla="*/ 808607 h 2211935"/>
                <a:gd name="connsiteX236" fmla="*/ 922364 w 1608369"/>
                <a:gd name="connsiteY236" fmla="*/ 798992 h 2211935"/>
                <a:gd name="connsiteX237" fmla="*/ 901692 w 1608369"/>
                <a:gd name="connsiteY237" fmla="*/ 758610 h 2211935"/>
                <a:gd name="connsiteX238" fmla="*/ 877655 w 1608369"/>
                <a:gd name="connsiteY238" fmla="*/ 735535 h 2211935"/>
                <a:gd name="connsiteX239" fmla="*/ 877354 w 1608369"/>
                <a:gd name="connsiteY239" fmla="*/ 735707 h 2211935"/>
                <a:gd name="connsiteX240" fmla="*/ 945440 w 1608369"/>
                <a:gd name="connsiteY240" fmla="*/ 732651 h 2211935"/>
                <a:gd name="connsiteX241" fmla="*/ 942075 w 1608369"/>
                <a:gd name="connsiteY241" fmla="*/ 736978 h 2211935"/>
                <a:gd name="connsiteX242" fmla="*/ 947844 w 1608369"/>
                <a:gd name="connsiteY242" fmla="*/ 742747 h 2211935"/>
                <a:gd name="connsiteX243" fmla="*/ 948325 w 1608369"/>
                <a:gd name="connsiteY243" fmla="*/ 743227 h 2211935"/>
                <a:gd name="connsiteX244" fmla="*/ 952171 w 1608369"/>
                <a:gd name="connsiteY244" fmla="*/ 738900 h 2211935"/>
                <a:gd name="connsiteX245" fmla="*/ 951452 w 1608369"/>
                <a:gd name="connsiteY245" fmla="*/ 738237 h 2211935"/>
                <a:gd name="connsiteX246" fmla="*/ 951690 w 1608369"/>
                <a:gd name="connsiteY246" fmla="*/ 737939 h 2211935"/>
                <a:gd name="connsiteX247" fmla="*/ 945440 w 1608369"/>
                <a:gd name="connsiteY247" fmla="*/ 732651 h 2211935"/>
                <a:gd name="connsiteX248" fmla="*/ 1000005 w 1608369"/>
                <a:gd name="connsiteY248" fmla="*/ 724298 h 2211935"/>
                <a:gd name="connsiteX249" fmla="*/ 994476 w 1608369"/>
                <a:gd name="connsiteY249" fmla="*/ 748515 h 2211935"/>
                <a:gd name="connsiteX250" fmla="*/ 994476 w 1608369"/>
                <a:gd name="connsiteY250" fmla="*/ 748996 h 2211935"/>
                <a:gd name="connsiteX251" fmla="*/ 994476 w 1608369"/>
                <a:gd name="connsiteY251" fmla="*/ 750919 h 2211935"/>
                <a:gd name="connsiteX252" fmla="*/ 994476 w 1608369"/>
                <a:gd name="connsiteY252" fmla="*/ 751400 h 2211935"/>
                <a:gd name="connsiteX253" fmla="*/ 997306 w 1608369"/>
                <a:gd name="connsiteY253" fmla="*/ 757307 h 2211935"/>
                <a:gd name="connsiteX254" fmla="*/ 1001026 w 1608369"/>
                <a:gd name="connsiteY254" fmla="*/ 765702 h 2211935"/>
                <a:gd name="connsiteX255" fmla="*/ 1004944 w 1608369"/>
                <a:gd name="connsiteY255" fmla="*/ 770172 h 2211935"/>
                <a:gd name="connsiteX256" fmla="*/ 1010821 w 1608369"/>
                <a:gd name="connsiteY256" fmla="*/ 777360 h 2211935"/>
                <a:gd name="connsiteX257" fmla="*/ 1029090 w 1608369"/>
                <a:gd name="connsiteY257" fmla="*/ 764860 h 2211935"/>
                <a:gd name="connsiteX258" fmla="*/ 1033416 w 1608369"/>
                <a:gd name="connsiteY258" fmla="*/ 758611 h 2211935"/>
                <a:gd name="connsiteX259" fmla="*/ 1042851 w 1608369"/>
                <a:gd name="connsiteY259" fmla="*/ 742266 h 2211935"/>
                <a:gd name="connsiteX260" fmla="*/ 1042805 w 1608369"/>
                <a:gd name="connsiteY260" fmla="*/ 742223 h 2211935"/>
                <a:gd name="connsiteX261" fmla="*/ 1042850 w 1608369"/>
                <a:gd name="connsiteY261" fmla="*/ 742146 h 2211935"/>
                <a:gd name="connsiteX262" fmla="*/ 1026686 w 1608369"/>
                <a:gd name="connsiteY262" fmla="*/ 731208 h 2211935"/>
                <a:gd name="connsiteX263" fmla="*/ 1024282 w 1608369"/>
                <a:gd name="connsiteY263" fmla="*/ 730728 h 2211935"/>
                <a:gd name="connsiteX264" fmla="*/ 1000005 w 1608369"/>
                <a:gd name="connsiteY264" fmla="*/ 724298 h 2211935"/>
                <a:gd name="connsiteX265" fmla="*/ 1032815 w 1608369"/>
                <a:gd name="connsiteY265" fmla="*/ 722976 h 2211935"/>
                <a:gd name="connsiteX266" fmla="*/ 1031974 w 1608369"/>
                <a:gd name="connsiteY266" fmla="*/ 725439 h 2211935"/>
                <a:gd name="connsiteX267" fmla="*/ 1032482 w 1608369"/>
                <a:gd name="connsiteY267" fmla="*/ 725841 h 2211935"/>
                <a:gd name="connsiteX268" fmla="*/ 1032455 w 1608369"/>
                <a:gd name="connsiteY268" fmla="*/ 725921 h 2211935"/>
                <a:gd name="connsiteX269" fmla="*/ 1041589 w 1608369"/>
                <a:gd name="connsiteY269" fmla="*/ 733132 h 2211935"/>
                <a:gd name="connsiteX270" fmla="*/ 1047838 w 1608369"/>
                <a:gd name="connsiteY270" fmla="*/ 728805 h 2211935"/>
                <a:gd name="connsiteX271" fmla="*/ 1046949 w 1608369"/>
                <a:gd name="connsiteY271" fmla="*/ 728157 h 2211935"/>
                <a:gd name="connsiteX272" fmla="*/ 1047357 w 1608369"/>
                <a:gd name="connsiteY272" fmla="*/ 727843 h 2211935"/>
                <a:gd name="connsiteX273" fmla="*/ 1035820 w 1608369"/>
                <a:gd name="connsiteY273" fmla="*/ 723036 h 2211935"/>
                <a:gd name="connsiteX274" fmla="*/ 1032815 w 1608369"/>
                <a:gd name="connsiteY274" fmla="*/ 722976 h 2211935"/>
                <a:gd name="connsiteX275" fmla="*/ 983419 w 1608369"/>
                <a:gd name="connsiteY275" fmla="*/ 714862 h 2211935"/>
                <a:gd name="connsiteX276" fmla="*/ 976989 w 1608369"/>
                <a:gd name="connsiteY276" fmla="*/ 719670 h 2211935"/>
                <a:gd name="connsiteX277" fmla="*/ 976983 w 1608369"/>
                <a:gd name="connsiteY277" fmla="*/ 719850 h 2211935"/>
                <a:gd name="connsiteX278" fmla="*/ 976809 w 1608369"/>
                <a:gd name="connsiteY278" fmla="*/ 719972 h 2211935"/>
                <a:gd name="connsiteX279" fmla="*/ 976698 w 1608369"/>
                <a:gd name="connsiteY279" fmla="*/ 728492 h 2211935"/>
                <a:gd name="connsiteX280" fmla="*/ 976688 w 1608369"/>
                <a:gd name="connsiteY280" fmla="*/ 728804 h 2211935"/>
                <a:gd name="connsiteX281" fmla="*/ 976694 w 1608369"/>
                <a:gd name="connsiteY281" fmla="*/ 728814 h 2211935"/>
                <a:gd name="connsiteX282" fmla="*/ 976688 w 1608369"/>
                <a:gd name="connsiteY282" fmla="*/ 729286 h 2211935"/>
                <a:gd name="connsiteX283" fmla="*/ 983900 w 1608369"/>
                <a:gd name="connsiteY283" fmla="*/ 741304 h 2211935"/>
                <a:gd name="connsiteX284" fmla="*/ 988767 w 1608369"/>
                <a:gd name="connsiteY284" fmla="*/ 737639 h 2211935"/>
                <a:gd name="connsiteX285" fmla="*/ 988758 w 1608369"/>
                <a:gd name="connsiteY285" fmla="*/ 737524 h 2211935"/>
                <a:gd name="connsiteX286" fmla="*/ 988767 w 1608369"/>
                <a:gd name="connsiteY286" fmla="*/ 737518 h 2211935"/>
                <a:gd name="connsiteX287" fmla="*/ 988241 w 1608369"/>
                <a:gd name="connsiteY287" fmla="*/ 730442 h 2211935"/>
                <a:gd name="connsiteX288" fmla="*/ 988707 w 1608369"/>
                <a:gd name="connsiteY288" fmla="*/ 721234 h 2211935"/>
                <a:gd name="connsiteX289" fmla="*/ 988523 w 1608369"/>
                <a:gd name="connsiteY289" fmla="*/ 721029 h 2211935"/>
                <a:gd name="connsiteX290" fmla="*/ 988527 w 1608369"/>
                <a:gd name="connsiteY290" fmla="*/ 720932 h 2211935"/>
                <a:gd name="connsiteX291" fmla="*/ 983419 w 1608369"/>
                <a:gd name="connsiteY291" fmla="*/ 714862 h 2211935"/>
                <a:gd name="connsiteX292" fmla="*/ 1040146 w 1608369"/>
                <a:gd name="connsiteY292" fmla="*/ 712459 h 2211935"/>
                <a:gd name="connsiteX293" fmla="*/ 1036300 w 1608369"/>
                <a:gd name="connsiteY293" fmla="*/ 716305 h 2211935"/>
                <a:gd name="connsiteX294" fmla="*/ 1036301 w 1608369"/>
                <a:gd name="connsiteY294" fmla="*/ 716306 h 2211935"/>
                <a:gd name="connsiteX295" fmla="*/ 1044954 w 1608369"/>
                <a:gd name="connsiteY295" fmla="*/ 720152 h 2211935"/>
                <a:gd name="connsiteX296" fmla="*/ 1049281 w 1608369"/>
                <a:gd name="connsiteY296" fmla="*/ 715825 h 2211935"/>
                <a:gd name="connsiteX297" fmla="*/ 1049280 w 1608369"/>
                <a:gd name="connsiteY297" fmla="*/ 715825 h 2211935"/>
                <a:gd name="connsiteX298" fmla="*/ 1049280 w 1608369"/>
                <a:gd name="connsiteY298" fmla="*/ 715824 h 2211935"/>
                <a:gd name="connsiteX299" fmla="*/ 1040146 w 1608369"/>
                <a:gd name="connsiteY299" fmla="*/ 712459 h 2211935"/>
                <a:gd name="connsiteX300" fmla="*/ 1070914 w 1608369"/>
                <a:gd name="connsiteY300" fmla="*/ 709575 h 2211935"/>
                <a:gd name="connsiteX301" fmla="*/ 1058415 w 1608369"/>
                <a:gd name="connsiteY301" fmla="*/ 712460 h 2211935"/>
                <a:gd name="connsiteX302" fmla="*/ 1048800 w 1608369"/>
                <a:gd name="connsiteY302" fmla="*/ 736497 h 2211935"/>
                <a:gd name="connsiteX303" fmla="*/ 1049467 w 1608369"/>
                <a:gd name="connsiteY303" fmla="*/ 735976 h 2211935"/>
                <a:gd name="connsiteX304" fmla="*/ 1049279 w 1608369"/>
                <a:gd name="connsiteY304" fmla="*/ 736498 h 2211935"/>
                <a:gd name="connsiteX305" fmla="*/ 1059445 w 1608369"/>
                <a:gd name="connsiteY305" fmla="*/ 728176 h 2211935"/>
                <a:gd name="connsiteX306" fmla="*/ 1062561 w 1608369"/>
                <a:gd name="connsiteY306" fmla="*/ 725740 h 2211935"/>
                <a:gd name="connsiteX307" fmla="*/ 1062664 w 1608369"/>
                <a:gd name="connsiteY307" fmla="*/ 725541 h 2211935"/>
                <a:gd name="connsiteX308" fmla="*/ 1062860 w 1608369"/>
                <a:gd name="connsiteY308" fmla="*/ 725380 h 2211935"/>
                <a:gd name="connsiteX309" fmla="*/ 1071393 w 1608369"/>
                <a:gd name="connsiteY309" fmla="*/ 709576 h 2211935"/>
                <a:gd name="connsiteX310" fmla="*/ 1070849 w 1608369"/>
                <a:gd name="connsiteY310" fmla="*/ 709702 h 2211935"/>
                <a:gd name="connsiteX311" fmla="*/ 1167062 w 1608369"/>
                <a:gd name="connsiteY311" fmla="*/ 706691 h 2211935"/>
                <a:gd name="connsiteX312" fmla="*/ 1160813 w 1608369"/>
                <a:gd name="connsiteY312" fmla="*/ 722556 h 2211935"/>
                <a:gd name="connsiteX313" fmla="*/ 1160706 w 1608369"/>
                <a:gd name="connsiteY313" fmla="*/ 724095 h 2211935"/>
                <a:gd name="connsiteX314" fmla="*/ 1160210 w 1608369"/>
                <a:gd name="connsiteY314" fmla="*/ 729106 h 2211935"/>
                <a:gd name="connsiteX315" fmla="*/ 1166099 w 1608369"/>
                <a:gd name="connsiteY315" fmla="*/ 731209 h 2211935"/>
                <a:gd name="connsiteX316" fmla="*/ 1193982 w 1608369"/>
                <a:gd name="connsiteY316" fmla="*/ 725921 h 2211935"/>
                <a:gd name="connsiteX317" fmla="*/ 1202276 w 1608369"/>
                <a:gd name="connsiteY317" fmla="*/ 720273 h 2211935"/>
                <a:gd name="connsiteX318" fmla="*/ 1202230 w 1608369"/>
                <a:gd name="connsiteY318" fmla="*/ 719823 h 2211935"/>
                <a:gd name="connsiteX319" fmla="*/ 1202277 w 1608369"/>
                <a:gd name="connsiteY319" fmla="*/ 719792 h 2211935"/>
                <a:gd name="connsiteX320" fmla="*/ 1201195 w 1608369"/>
                <a:gd name="connsiteY320" fmla="*/ 709095 h 2211935"/>
                <a:gd name="connsiteX321" fmla="*/ 1167062 w 1608369"/>
                <a:gd name="connsiteY321" fmla="*/ 706691 h 2211935"/>
                <a:gd name="connsiteX322" fmla="*/ 1178600 w 1608369"/>
                <a:gd name="connsiteY322" fmla="*/ 691307 h 2211935"/>
                <a:gd name="connsiteX323" fmla="*/ 1169465 w 1608369"/>
                <a:gd name="connsiteY323" fmla="*/ 695633 h 2211935"/>
                <a:gd name="connsiteX324" fmla="*/ 1169771 w 1608369"/>
                <a:gd name="connsiteY324" fmla="*/ 695743 h 2211935"/>
                <a:gd name="connsiteX325" fmla="*/ 1168985 w 1608369"/>
                <a:gd name="connsiteY325" fmla="*/ 696115 h 2211935"/>
                <a:gd name="connsiteX326" fmla="*/ 1190138 w 1608369"/>
                <a:gd name="connsiteY326" fmla="*/ 699480 h 2211935"/>
                <a:gd name="connsiteX327" fmla="*/ 1189436 w 1608369"/>
                <a:gd name="connsiteY327" fmla="*/ 699031 h 2211935"/>
                <a:gd name="connsiteX328" fmla="*/ 1190618 w 1608369"/>
                <a:gd name="connsiteY328" fmla="*/ 698998 h 2211935"/>
                <a:gd name="connsiteX329" fmla="*/ 1178600 w 1608369"/>
                <a:gd name="connsiteY329" fmla="*/ 691307 h 2211935"/>
                <a:gd name="connsiteX330" fmla="*/ 1106487 w 1608369"/>
                <a:gd name="connsiteY330" fmla="*/ 679769 h 2211935"/>
                <a:gd name="connsiteX331" fmla="*/ 1106312 w 1608369"/>
                <a:gd name="connsiteY331" fmla="*/ 679854 h 2211935"/>
                <a:gd name="connsiteX332" fmla="*/ 1090565 w 1608369"/>
                <a:gd name="connsiteY332" fmla="*/ 687402 h 2211935"/>
                <a:gd name="connsiteX333" fmla="*/ 1083042 w 1608369"/>
                <a:gd name="connsiteY333" fmla="*/ 700256 h 2211935"/>
                <a:gd name="connsiteX334" fmla="*/ 1082931 w 1608369"/>
                <a:gd name="connsiteY334" fmla="*/ 700441 h 2211935"/>
                <a:gd name="connsiteX335" fmla="*/ 1089421 w 1608369"/>
                <a:gd name="connsiteY335" fmla="*/ 705970 h 2211935"/>
                <a:gd name="connsiteX336" fmla="*/ 1089423 w 1608369"/>
                <a:gd name="connsiteY336" fmla="*/ 705970 h 2211935"/>
                <a:gd name="connsiteX337" fmla="*/ 1098797 w 1608369"/>
                <a:gd name="connsiteY337" fmla="*/ 705729 h 2211935"/>
                <a:gd name="connsiteX338" fmla="*/ 1113700 w 1608369"/>
                <a:gd name="connsiteY338" fmla="*/ 684096 h 2211935"/>
                <a:gd name="connsiteX339" fmla="*/ 1106489 w 1608369"/>
                <a:gd name="connsiteY339" fmla="*/ 679769 h 2211935"/>
                <a:gd name="connsiteX340" fmla="*/ 1152638 w 1608369"/>
                <a:gd name="connsiteY340" fmla="*/ 655251 h 2211935"/>
                <a:gd name="connsiteX341" fmla="*/ 1123313 w 1608369"/>
                <a:gd name="connsiteY341" fmla="*/ 676404 h 2211935"/>
                <a:gd name="connsiteX342" fmla="*/ 1115982 w 1608369"/>
                <a:gd name="connsiteY342" fmla="*/ 686139 h 2211935"/>
                <a:gd name="connsiteX343" fmla="*/ 1116179 w 1608369"/>
                <a:gd name="connsiteY343" fmla="*/ 686614 h 2211935"/>
                <a:gd name="connsiteX344" fmla="*/ 1115803 w 1608369"/>
                <a:gd name="connsiteY344" fmla="*/ 687101 h 2211935"/>
                <a:gd name="connsiteX345" fmla="*/ 1120601 w 1608369"/>
                <a:gd name="connsiteY345" fmla="*/ 698277 h 2211935"/>
                <a:gd name="connsiteX346" fmla="*/ 1116583 w 1608369"/>
                <a:gd name="connsiteY346" fmla="*/ 701402 h 2211935"/>
                <a:gd name="connsiteX347" fmla="*/ 1117157 w 1608369"/>
                <a:gd name="connsiteY347" fmla="*/ 701919 h 2211935"/>
                <a:gd name="connsiteX348" fmla="*/ 1116585 w 1608369"/>
                <a:gd name="connsiteY348" fmla="*/ 702364 h 2211935"/>
                <a:gd name="connsiteX349" fmla="*/ 1130526 w 1608369"/>
                <a:gd name="connsiteY349" fmla="*/ 707171 h 2211935"/>
                <a:gd name="connsiteX350" fmla="*/ 1138278 w 1608369"/>
                <a:gd name="connsiteY350" fmla="*/ 707533 h 2211935"/>
                <a:gd name="connsiteX351" fmla="*/ 1143704 w 1608369"/>
                <a:gd name="connsiteY351" fmla="*/ 711933 h 2211935"/>
                <a:gd name="connsiteX352" fmla="*/ 1132087 w 1608369"/>
                <a:gd name="connsiteY352" fmla="*/ 711498 h 2211935"/>
                <a:gd name="connsiteX353" fmla="*/ 1121390 w 1608369"/>
                <a:gd name="connsiteY353" fmla="*/ 716786 h 2211935"/>
                <a:gd name="connsiteX354" fmla="*/ 1122609 w 1608369"/>
                <a:gd name="connsiteY354" fmla="*/ 717106 h 2211935"/>
                <a:gd name="connsiteX355" fmla="*/ 1121392 w 1608369"/>
                <a:gd name="connsiteY355" fmla="*/ 717748 h 2211935"/>
                <a:gd name="connsiteX356" fmla="*/ 1155525 w 1608369"/>
                <a:gd name="connsiteY356" fmla="*/ 716786 h 2211935"/>
                <a:gd name="connsiteX357" fmla="*/ 1162015 w 1608369"/>
                <a:gd name="connsiteY357" fmla="*/ 699480 h 2211935"/>
                <a:gd name="connsiteX358" fmla="*/ 1161823 w 1608369"/>
                <a:gd name="connsiteY358" fmla="*/ 699201 h 2211935"/>
                <a:gd name="connsiteX359" fmla="*/ 1162013 w 1608369"/>
                <a:gd name="connsiteY359" fmla="*/ 698699 h 2211935"/>
                <a:gd name="connsiteX360" fmla="*/ 1154183 w 1608369"/>
                <a:gd name="connsiteY360" fmla="*/ 687131 h 2211935"/>
                <a:gd name="connsiteX361" fmla="*/ 1155405 w 1608369"/>
                <a:gd name="connsiteY361" fmla="*/ 677186 h 2211935"/>
                <a:gd name="connsiteX362" fmla="*/ 1166101 w 1608369"/>
                <a:gd name="connsiteY362" fmla="*/ 674000 h 2211935"/>
                <a:gd name="connsiteX363" fmla="*/ 1165717 w 1608369"/>
                <a:gd name="connsiteY363" fmla="*/ 673150 h 2211935"/>
                <a:gd name="connsiteX364" fmla="*/ 1166099 w 1608369"/>
                <a:gd name="connsiteY364" fmla="*/ 673038 h 2211935"/>
                <a:gd name="connsiteX365" fmla="*/ 1159369 w 1608369"/>
                <a:gd name="connsiteY365" fmla="*/ 657174 h 2211935"/>
                <a:gd name="connsiteX366" fmla="*/ 1152638 w 1608369"/>
                <a:gd name="connsiteY366" fmla="*/ 655251 h 2211935"/>
                <a:gd name="connsiteX367" fmla="*/ 357973 w 1608369"/>
                <a:gd name="connsiteY367" fmla="*/ 634580 h 2211935"/>
                <a:gd name="connsiteX368" fmla="*/ 335378 w 1608369"/>
                <a:gd name="connsiteY368" fmla="*/ 652849 h 2211935"/>
                <a:gd name="connsiteX369" fmla="*/ 342589 w 1608369"/>
                <a:gd name="connsiteY369" fmla="*/ 666790 h 2211935"/>
                <a:gd name="connsiteX370" fmla="*/ 355089 w 1608369"/>
                <a:gd name="connsiteY370" fmla="*/ 654291 h 2211935"/>
                <a:gd name="connsiteX371" fmla="*/ 362781 w 1608369"/>
                <a:gd name="connsiteY371" fmla="*/ 640830 h 2211935"/>
                <a:gd name="connsiteX372" fmla="*/ 363742 w 1608369"/>
                <a:gd name="connsiteY372" fmla="*/ 635061 h 2211935"/>
                <a:gd name="connsiteX373" fmla="*/ 357973 w 1608369"/>
                <a:gd name="connsiteY373" fmla="*/ 634580 h 2211935"/>
                <a:gd name="connsiteX374" fmla="*/ 1061779 w 1608369"/>
                <a:gd name="connsiteY374" fmla="*/ 626407 h 2211935"/>
                <a:gd name="connsiteX375" fmla="*/ 1052645 w 1608369"/>
                <a:gd name="connsiteY375" fmla="*/ 628330 h 2211935"/>
                <a:gd name="connsiteX376" fmla="*/ 1047357 w 1608369"/>
                <a:gd name="connsiteY376" fmla="*/ 636022 h 2211935"/>
                <a:gd name="connsiteX377" fmla="*/ 1057933 w 1608369"/>
                <a:gd name="connsiteY377" fmla="*/ 658617 h 2211935"/>
                <a:gd name="connsiteX378" fmla="*/ 1057933 w 1608369"/>
                <a:gd name="connsiteY378" fmla="*/ 656736 h 2211935"/>
                <a:gd name="connsiteX379" fmla="*/ 1058415 w 1608369"/>
                <a:gd name="connsiteY379" fmla="*/ 658617 h 2211935"/>
                <a:gd name="connsiteX380" fmla="*/ 1058415 w 1608369"/>
                <a:gd name="connsiteY380" fmla="*/ 643159 h 2211935"/>
                <a:gd name="connsiteX381" fmla="*/ 1063341 w 1608369"/>
                <a:gd name="connsiteY381" fmla="*/ 647320 h 2211935"/>
                <a:gd name="connsiteX382" fmla="*/ 1062259 w 1608369"/>
                <a:gd name="connsiteY382" fmla="*/ 653329 h 2211935"/>
                <a:gd name="connsiteX383" fmla="*/ 1063221 w 1608369"/>
                <a:gd name="connsiteY383" fmla="*/ 661501 h 2211935"/>
                <a:gd name="connsiteX384" fmla="*/ 1063488 w 1608369"/>
                <a:gd name="connsiteY384" fmla="*/ 661235 h 2211935"/>
                <a:gd name="connsiteX385" fmla="*/ 1063703 w 1608369"/>
                <a:gd name="connsiteY385" fmla="*/ 661501 h 2211935"/>
                <a:gd name="connsiteX386" fmla="*/ 1065711 w 1608369"/>
                <a:gd name="connsiteY386" fmla="*/ 659493 h 2211935"/>
                <a:gd name="connsiteX387" fmla="*/ 1068028 w 1608369"/>
                <a:gd name="connsiteY387" fmla="*/ 670155 h 2211935"/>
                <a:gd name="connsiteX388" fmla="*/ 1075239 w 1608369"/>
                <a:gd name="connsiteY388" fmla="*/ 686981 h 2211935"/>
                <a:gd name="connsiteX389" fmla="*/ 1075548 w 1608369"/>
                <a:gd name="connsiteY389" fmla="*/ 686789 h 2211935"/>
                <a:gd name="connsiteX390" fmla="*/ 1075721 w 1608369"/>
                <a:gd name="connsiteY390" fmla="*/ 686981 h 2211935"/>
                <a:gd name="connsiteX391" fmla="*/ 1085336 w 1608369"/>
                <a:gd name="connsiteY391" fmla="*/ 674962 h 2211935"/>
                <a:gd name="connsiteX392" fmla="*/ 1087259 w 1608369"/>
                <a:gd name="connsiteY392" fmla="*/ 673039 h 2211935"/>
                <a:gd name="connsiteX393" fmla="*/ 1081010 w 1608369"/>
                <a:gd name="connsiteY393" fmla="*/ 646117 h 2211935"/>
                <a:gd name="connsiteX394" fmla="*/ 1075481 w 1608369"/>
                <a:gd name="connsiteY394" fmla="*/ 639868 h 2211935"/>
                <a:gd name="connsiteX395" fmla="*/ 1067872 w 1608369"/>
                <a:gd name="connsiteY395" fmla="*/ 640737 h 2211935"/>
                <a:gd name="connsiteX396" fmla="*/ 1067053 w 1608369"/>
                <a:gd name="connsiteY396" fmla="*/ 640796 h 2211935"/>
                <a:gd name="connsiteX397" fmla="*/ 1064184 w 1608369"/>
                <a:gd name="connsiteY397" fmla="*/ 634580 h 2211935"/>
                <a:gd name="connsiteX398" fmla="*/ 1062261 w 1608369"/>
                <a:gd name="connsiteY398" fmla="*/ 626407 h 2211935"/>
                <a:gd name="connsiteX399" fmla="*/ 1061802 w 1608369"/>
                <a:gd name="connsiteY399" fmla="*/ 626504 h 2211935"/>
                <a:gd name="connsiteX400" fmla="*/ 204136 w 1608369"/>
                <a:gd name="connsiteY400" fmla="*/ 510067 h 2211935"/>
                <a:gd name="connsiteX401" fmla="*/ 170965 w 1608369"/>
                <a:gd name="connsiteY401" fmla="*/ 524971 h 2211935"/>
                <a:gd name="connsiteX402" fmla="*/ 173368 w 1608369"/>
                <a:gd name="connsiteY402" fmla="*/ 531701 h 2211935"/>
                <a:gd name="connsiteX403" fmla="*/ 204136 w 1608369"/>
                <a:gd name="connsiteY403" fmla="*/ 510067 h 2211935"/>
                <a:gd name="connsiteX404" fmla="*/ 935224 w 1608369"/>
                <a:gd name="connsiteY404" fmla="*/ 323419 h 2211935"/>
                <a:gd name="connsiteX405" fmla="*/ 928133 w 1608369"/>
                <a:gd name="connsiteY405" fmla="*/ 329789 h 2211935"/>
                <a:gd name="connsiteX406" fmla="*/ 907461 w 1608369"/>
                <a:gd name="connsiteY406" fmla="*/ 354307 h 2211935"/>
                <a:gd name="connsiteX407" fmla="*/ 927652 w 1608369"/>
                <a:gd name="connsiteY407" fmla="*/ 350942 h 2211935"/>
                <a:gd name="connsiteX408" fmla="*/ 942074 w 1608369"/>
                <a:gd name="connsiteY408" fmla="*/ 338443 h 2211935"/>
                <a:gd name="connsiteX409" fmla="*/ 943036 w 1608369"/>
                <a:gd name="connsiteY409" fmla="*/ 323539 h 2211935"/>
                <a:gd name="connsiteX410" fmla="*/ 935224 w 1608369"/>
                <a:gd name="connsiteY410" fmla="*/ 323419 h 2211935"/>
                <a:gd name="connsiteX411" fmla="*/ 918924 w 1608369"/>
                <a:gd name="connsiteY411" fmla="*/ 305301 h 2211935"/>
                <a:gd name="connsiteX412" fmla="*/ 905539 w 1608369"/>
                <a:gd name="connsiteY412" fmla="*/ 324501 h 2211935"/>
                <a:gd name="connsiteX413" fmla="*/ 904577 w 1608369"/>
                <a:gd name="connsiteY413" fmla="*/ 328347 h 2211935"/>
                <a:gd name="connsiteX414" fmla="*/ 906500 w 1608369"/>
                <a:gd name="connsiteY414" fmla="*/ 335077 h 2211935"/>
                <a:gd name="connsiteX415" fmla="*/ 912750 w 1608369"/>
                <a:gd name="connsiteY415" fmla="*/ 334116 h 2211935"/>
                <a:gd name="connsiteX416" fmla="*/ 949286 w 1608369"/>
                <a:gd name="connsiteY416" fmla="*/ 310559 h 2211935"/>
                <a:gd name="connsiteX417" fmla="*/ 931499 w 1608369"/>
                <a:gd name="connsiteY417" fmla="*/ 309117 h 2211935"/>
                <a:gd name="connsiteX418" fmla="*/ 918924 w 1608369"/>
                <a:gd name="connsiteY418" fmla="*/ 305301 h 2211935"/>
                <a:gd name="connsiteX419" fmla="*/ 1211289 w 1608369"/>
                <a:gd name="connsiteY419" fmla="*/ 203354 h 2211935"/>
                <a:gd name="connsiteX420" fmla="*/ 1203117 w 1608369"/>
                <a:gd name="connsiteY420" fmla="*/ 203835 h 2211935"/>
                <a:gd name="connsiteX421" fmla="*/ 1189656 w 1608369"/>
                <a:gd name="connsiteY421" fmla="*/ 213931 h 2211935"/>
                <a:gd name="connsiteX422" fmla="*/ 1189175 w 1608369"/>
                <a:gd name="connsiteY422" fmla="*/ 220661 h 2211935"/>
                <a:gd name="connsiteX423" fmla="*/ 1193982 w 1608369"/>
                <a:gd name="connsiteY423" fmla="*/ 224026 h 2211935"/>
                <a:gd name="connsiteX424" fmla="*/ 1202636 w 1608369"/>
                <a:gd name="connsiteY424" fmla="*/ 214411 h 2211935"/>
                <a:gd name="connsiteX425" fmla="*/ 1206001 w 1608369"/>
                <a:gd name="connsiteY425" fmla="*/ 208642 h 2211935"/>
                <a:gd name="connsiteX426" fmla="*/ 1211289 w 1608369"/>
                <a:gd name="connsiteY426" fmla="*/ 203354 h 2211935"/>
                <a:gd name="connsiteX427" fmla="*/ 1231482 w 1608369"/>
                <a:gd name="connsiteY427" fmla="*/ 202392 h 2211935"/>
                <a:gd name="connsiteX428" fmla="*/ 1212732 w 1608369"/>
                <a:gd name="connsiteY428" fmla="*/ 220661 h 2211935"/>
                <a:gd name="connsiteX429" fmla="*/ 1236289 w 1608369"/>
                <a:gd name="connsiteY429" fmla="*/ 210566 h 2211935"/>
                <a:gd name="connsiteX430" fmla="*/ 1241577 w 1608369"/>
                <a:gd name="connsiteY430" fmla="*/ 203835 h 2211935"/>
                <a:gd name="connsiteX431" fmla="*/ 1231482 w 1608369"/>
                <a:gd name="connsiteY431" fmla="*/ 202392 h 2211935"/>
                <a:gd name="connsiteX432" fmla="*/ 1207444 w 1608369"/>
                <a:gd name="connsiteY432" fmla="*/ 137493 h 2211935"/>
                <a:gd name="connsiteX433" fmla="*/ 1199271 w 1608369"/>
                <a:gd name="connsiteY433" fmla="*/ 149511 h 2211935"/>
                <a:gd name="connsiteX434" fmla="*/ 1210809 w 1608369"/>
                <a:gd name="connsiteY434" fmla="*/ 140377 h 2211935"/>
                <a:gd name="connsiteX435" fmla="*/ 1207444 w 1608369"/>
                <a:gd name="connsiteY435" fmla="*/ 137493 h 2211935"/>
                <a:gd name="connsiteX436" fmla="*/ 1262248 w 1608369"/>
                <a:gd name="connsiteY436" fmla="*/ 100955 h 2211935"/>
                <a:gd name="connsiteX437" fmla="*/ 1249749 w 1608369"/>
                <a:gd name="connsiteY437" fmla="*/ 113455 h 2211935"/>
                <a:gd name="connsiteX438" fmla="*/ 1231961 w 1608369"/>
                <a:gd name="connsiteY438" fmla="*/ 144704 h 2211935"/>
                <a:gd name="connsiteX439" fmla="*/ 1255998 w 1608369"/>
                <a:gd name="connsiteY439" fmla="*/ 135088 h 2211935"/>
                <a:gd name="connsiteX440" fmla="*/ 1272344 w 1608369"/>
                <a:gd name="connsiteY440" fmla="*/ 114897 h 2211935"/>
                <a:gd name="connsiteX441" fmla="*/ 1276189 w 1608369"/>
                <a:gd name="connsiteY441" fmla="*/ 107686 h 2211935"/>
                <a:gd name="connsiteX442" fmla="*/ 1262248 w 1608369"/>
                <a:gd name="connsiteY442" fmla="*/ 100955 h 2211935"/>
                <a:gd name="connsiteX443" fmla="*/ 738721 w 1608369"/>
                <a:gd name="connsiteY443" fmla="*/ 0 h 2211935"/>
                <a:gd name="connsiteX444" fmla="*/ 756990 w 1608369"/>
                <a:gd name="connsiteY444" fmla="*/ 54324 h 2211935"/>
                <a:gd name="connsiteX445" fmla="*/ 761797 w 1608369"/>
                <a:gd name="connsiteY445" fmla="*/ 74516 h 2211935"/>
                <a:gd name="connsiteX446" fmla="*/ 791122 w 1608369"/>
                <a:gd name="connsiteY446" fmla="*/ 168260 h 2211935"/>
                <a:gd name="connsiteX447" fmla="*/ 806025 w 1608369"/>
                <a:gd name="connsiteY447" fmla="*/ 186528 h 2211935"/>
                <a:gd name="connsiteX448" fmla="*/ 843523 w 1608369"/>
                <a:gd name="connsiteY448" fmla="*/ 207681 h 2211935"/>
                <a:gd name="connsiteX449" fmla="*/ 862753 w 1608369"/>
                <a:gd name="connsiteY449" fmla="*/ 199508 h 2211935"/>
                <a:gd name="connsiteX450" fmla="*/ 884867 w 1608369"/>
                <a:gd name="connsiteY450" fmla="*/ 157203 h 2211935"/>
                <a:gd name="connsiteX451" fmla="*/ 910827 w 1608369"/>
                <a:gd name="connsiteY451" fmla="*/ 153357 h 2211935"/>
                <a:gd name="connsiteX452" fmla="*/ 918038 w 1608369"/>
                <a:gd name="connsiteY452" fmla="*/ 172587 h 2211935"/>
                <a:gd name="connsiteX453" fmla="*/ 919961 w 1608369"/>
                <a:gd name="connsiteY453" fmla="*/ 265851 h 2211935"/>
                <a:gd name="connsiteX454" fmla="*/ 912750 w 1608369"/>
                <a:gd name="connsiteY454" fmla="*/ 292291 h 2211935"/>
                <a:gd name="connsiteX455" fmla="*/ 913612 w 1608369"/>
                <a:gd name="connsiteY455" fmla="*/ 293908 h 2211935"/>
                <a:gd name="connsiteX456" fmla="*/ 912749 w 1608369"/>
                <a:gd name="connsiteY456" fmla="*/ 293253 h 2211935"/>
                <a:gd name="connsiteX457" fmla="*/ 915634 w 1608369"/>
                <a:gd name="connsiteY457" fmla="*/ 302386 h 2211935"/>
                <a:gd name="connsiteX458" fmla="*/ 928133 w 1608369"/>
                <a:gd name="connsiteY458" fmla="*/ 302386 h 2211935"/>
                <a:gd name="connsiteX459" fmla="*/ 921065 w 1608369"/>
                <a:gd name="connsiteY459" fmla="*/ 299156 h 2211935"/>
                <a:gd name="connsiteX460" fmla="*/ 922785 w 1608369"/>
                <a:gd name="connsiteY460" fmla="*/ 299022 h 2211935"/>
                <a:gd name="connsiteX461" fmla="*/ 928614 w 1608369"/>
                <a:gd name="connsiteY461" fmla="*/ 301426 h 2211935"/>
                <a:gd name="connsiteX462" fmla="*/ 953613 w 1608369"/>
                <a:gd name="connsiteY462" fmla="*/ 292291 h 2211935"/>
                <a:gd name="connsiteX463" fmla="*/ 957459 w 1608369"/>
                <a:gd name="connsiteY463" fmla="*/ 282677 h 2211935"/>
                <a:gd name="connsiteX464" fmla="*/ 955055 w 1608369"/>
                <a:gd name="connsiteY464" fmla="*/ 263447 h 2211935"/>
                <a:gd name="connsiteX465" fmla="*/ 953613 w 1608369"/>
                <a:gd name="connsiteY465" fmla="*/ 254313 h 2211935"/>
                <a:gd name="connsiteX466" fmla="*/ 963228 w 1608369"/>
                <a:gd name="connsiteY466" fmla="*/ 249986 h 2211935"/>
                <a:gd name="connsiteX467" fmla="*/ 1000245 w 1608369"/>
                <a:gd name="connsiteY467" fmla="*/ 241814 h 2211935"/>
                <a:gd name="connsiteX468" fmla="*/ 1013706 w 1608369"/>
                <a:gd name="connsiteY468" fmla="*/ 237487 h 2211935"/>
                <a:gd name="connsiteX469" fmla="*/ 1027167 w 1608369"/>
                <a:gd name="connsiteY469" fmla="*/ 214411 h 2211935"/>
                <a:gd name="connsiteX470" fmla="*/ 1032936 w 1608369"/>
                <a:gd name="connsiteY470" fmla="*/ 195181 h 2211935"/>
                <a:gd name="connsiteX471" fmla="*/ 1052646 w 1608369"/>
                <a:gd name="connsiteY471" fmla="*/ 197585 h 2211935"/>
                <a:gd name="connsiteX472" fmla="*/ 1055530 w 1608369"/>
                <a:gd name="connsiteY472" fmla="*/ 203354 h 2211935"/>
                <a:gd name="connsiteX473" fmla="*/ 1066588 w 1608369"/>
                <a:gd name="connsiteY473" fmla="*/ 218257 h 2211935"/>
                <a:gd name="connsiteX474" fmla="*/ 1086298 w 1608369"/>
                <a:gd name="connsiteY474" fmla="*/ 202393 h 2211935"/>
                <a:gd name="connsiteX475" fmla="*/ 1107450 w 1608369"/>
                <a:gd name="connsiteY475" fmla="*/ 189894 h 2211935"/>
                <a:gd name="connsiteX476" fmla="*/ 1113219 w 1608369"/>
                <a:gd name="connsiteY476" fmla="*/ 191336 h 2211935"/>
                <a:gd name="connsiteX477" fmla="*/ 1141583 w 1608369"/>
                <a:gd name="connsiteY477" fmla="*/ 181721 h 2211935"/>
                <a:gd name="connsiteX478" fmla="*/ 1163216 w 1608369"/>
                <a:gd name="connsiteY478" fmla="*/ 149030 h 2211935"/>
                <a:gd name="connsiteX479" fmla="*/ 1156486 w 1608369"/>
                <a:gd name="connsiteY479" fmla="*/ 150953 h 2211935"/>
                <a:gd name="connsiteX480" fmla="*/ 1151198 w 1608369"/>
                <a:gd name="connsiteY480" fmla="*/ 150473 h 2211935"/>
                <a:gd name="connsiteX481" fmla="*/ 1152160 w 1608369"/>
                <a:gd name="connsiteY481" fmla="*/ 145665 h 2211935"/>
                <a:gd name="connsiteX482" fmla="*/ 1159852 w 1608369"/>
                <a:gd name="connsiteY482" fmla="*/ 141338 h 2211935"/>
                <a:gd name="connsiteX483" fmla="*/ 1202637 w 1608369"/>
                <a:gd name="connsiteY483" fmla="*/ 120667 h 2211935"/>
                <a:gd name="connsiteX484" fmla="*/ 1208887 w 1608369"/>
                <a:gd name="connsiteY484" fmla="*/ 112494 h 2211935"/>
                <a:gd name="connsiteX485" fmla="*/ 1227636 w 1608369"/>
                <a:gd name="connsiteY485" fmla="*/ 99514 h 2211935"/>
                <a:gd name="connsiteX486" fmla="*/ 1235809 w 1608369"/>
                <a:gd name="connsiteY486" fmla="*/ 96149 h 2211935"/>
                <a:gd name="connsiteX487" fmla="*/ 1260807 w 1608369"/>
                <a:gd name="connsiteY487" fmla="*/ 77880 h 2211935"/>
                <a:gd name="connsiteX488" fmla="*/ 1296382 w 1608369"/>
                <a:gd name="connsiteY488" fmla="*/ 78361 h 2211935"/>
                <a:gd name="connsiteX489" fmla="*/ 1300709 w 1608369"/>
                <a:gd name="connsiteY489" fmla="*/ 80765 h 2211935"/>
                <a:gd name="connsiteX490" fmla="*/ 1291575 w 1608369"/>
                <a:gd name="connsiteY490" fmla="*/ 114417 h 2211935"/>
                <a:gd name="connsiteX491" fmla="*/ 1307920 w 1608369"/>
                <a:gd name="connsiteY491" fmla="*/ 118263 h 2211935"/>
                <a:gd name="connsiteX492" fmla="*/ 1290132 w 1608369"/>
                <a:gd name="connsiteY492" fmla="*/ 124513 h 2211935"/>
                <a:gd name="connsiteX493" fmla="*/ 1271384 w 1608369"/>
                <a:gd name="connsiteY493" fmla="*/ 133166 h 2211935"/>
                <a:gd name="connsiteX494" fmla="*/ 1270422 w 1608369"/>
                <a:gd name="connsiteY494" fmla="*/ 142780 h 2211935"/>
                <a:gd name="connsiteX495" fmla="*/ 1279556 w 1608369"/>
                <a:gd name="connsiteY495" fmla="*/ 143261 h 2211935"/>
                <a:gd name="connsiteX496" fmla="*/ 1290132 w 1608369"/>
                <a:gd name="connsiteY496" fmla="*/ 137012 h 2211935"/>
                <a:gd name="connsiteX497" fmla="*/ 1254558 w 1608369"/>
                <a:gd name="connsiteY497" fmla="*/ 186047 h 2211935"/>
                <a:gd name="connsiteX498" fmla="*/ 1253116 w 1608369"/>
                <a:gd name="connsiteY498" fmla="*/ 205277 h 2211935"/>
                <a:gd name="connsiteX499" fmla="*/ 1241578 w 1608369"/>
                <a:gd name="connsiteY499" fmla="*/ 211046 h 2211935"/>
                <a:gd name="connsiteX500" fmla="*/ 1238693 w 1608369"/>
                <a:gd name="connsiteY500" fmla="*/ 224506 h 2211935"/>
                <a:gd name="connsiteX501" fmla="*/ 1241337 w 1608369"/>
                <a:gd name="connsiteY501" fmla="*/ 231958 h 2211935"/>
                <a:gd name="connsiteX502" fmla="*/ 1235692 w 1608369"/>
                <a:gd name="connsiteY502" fmla="*/ 237604 h 2211935"/>
                <a:gd name="connsiteX503" fmla="*/ 1225231 w 1608369"/>
                <a:gd name="connsiteY503" fmla="*/ 231237 h 2211935"/>
                <a:gd name="connsiteX504" fmla="*/ 1221385 w 1608369"/>
                <a:gd name="connsiteY504" fmla="*/ 236525 h 2211935"/>
                <a:gd name="connsiteX505" fmla="*/ 1234845 w 1608369"/>
                <a:gd name="connsiteY505" fmla="*/ 237967 h 2211935"/>
                <a:gd name="connsiteX506" fmla="*/ 1235329 w 1608369"/>
                <a:gd name="connsiteY506" fmla="*/ 237967 h 2211935"/>
                <a:gd name="connsiteX507" fmla="*/ 1235328 w 1608369"/>
                <a:gd name="connsiteY507" fmla="*/ 237968 h 2211935"/>
                <a:gd name="connsiteX508" fmla="*/ 1245424 w 1608369"/>
                <a:gd name="connsiteY508" fmla="*/ 247583 h 2211935"/>
                <a:gd name="connsiteX509" fmla="*/ 1214175 w 1608369"/>
                <a:gd name="connsiteY509" fmla="*/ 278831 h 2211935"/>
                <a:gd name="connsiteX510" fmla="*/ 1202637 w 1608369"/>
                <a:gd name="connsiteY510" fmla="*/ 287003 h 2211935"/>
                <a:gd name="connsiteX511" fmla="*/ 1204080 w 1608369"/>
                <a:gd name="connsiteY511" fmla="*/ 314405 h 2211935"/>
                <a:gd name="connsiteX512" fmla="*/ 1213214 w 1608369"/>
                <a:gd name="connsiteY512" fmla="*/ 320174 h 2211935"/>
                <a:gd name="connsiteX513" fmla="*/ 1188215 w 1608369"/>
                <a:gd name="connsiteY513" fmla="*/ 314886 h 2211935"/>
                <a:gd name="connsiteX514" fmla="*/ 1219464 w 1608369"/>
                <a:gd name="connsiteY514" fmla="*/ 333635 h 2211935"/>
                <a:gd name="connsiteX515" fmla="*/ 1224271 w 1608369"/>
                <a:gd name="connsiteY515" fmla="*/ 330270 h 2211935"/>
                <a:gd name="connsiteX516" fmla="*/ 1218502 w 1608369"/>
                <a:gd name="connsiteY516" fmla="*/ 321136 h 2211935"/>
                <a:gd name="connsiteX517" fmla="*/ 1230040 w 1608369"/>
                <a:gd name="connsiteY517" fmla="*/ 323059 h 2211935"/>
                <a:gd name="connsiteX518" fmla="*/ 1241578 w 1608369"/>
                <a:gd name="connsiteY518" fmla="*/ 323540 h 2211935"/>
                <a:gd name="connsiteX519" fmla="*/ 1227156 w 1608369"/>
                <a:gd name="connsiteY519" fmla="*/ 327866 h 2211935"/>
                <a:gd name="connsiteX520" fmla="*/ 1274749 w 1608369"/>
                <a:gd name="connsiteY520" fmla="*/ 342770 h 2211935"/>
                <a:gd name="connsiteX521" fmla="*/ 1297824 w 1608369"/>
                <a:gd name="connsiteY521" fmla="*/ 337481 h 2211935"/>
                <a:gd name="connsiteX522" fmla="*/ 1311285 w 1608369"/>
                <a:gd name="connsiteY522" fmla="*/ 335558 h 2211935"/>
                <a:gd name="connsiteX523" fmla="*/ 1312728 w 1608369"/>
                <a:gd name="connsiteY523" fmla="*/ 342770 h 2211935"/>
                <a:gd name="connsiteX524" fmla="*/ 1298786 w 1608369"/>
                <a:gd name="connsiteY524" fmla="*/ 345654 h 2211935"/>
                <a:gd name="connsiteX525" fmla="*/ 1261288 w 1608369"/>
                <a:gd name="connsiteY525" fmla="*/ 348538 h 2211935"/>
                <a:gd name="connsiteX526" fmla="*/ 1253596 w 1608369"/>
                <a:gd name="connsiteY526" fmla="*/ 348538 h 2211935"/>
                <a:gd name="connsiteX527" fmla="*/ 1227636 w 1608369"/>
                <a:gd name="connsiteY527" fmla="*/ 363922 h 2211935"/>
                <a:gd name="connsiteX528" fmla="*/ 1231963 w 1608369"/>
                <a:gd name="connsiteY528" fmla="*/ 374017 h 2211935"/>
                <a:gd name="connsiteX529" fmla="*/ 1251192 w 1608369"/>
                <a:gd name="connsiteY529" fmla="*/ 385074 h 2211935"/>
                <a:gd name="connsiteX530" fmla="*/ 1215137 w 1608369"/>
                <a:gd name="connsiteY530" fmla="*/ 377383 h 2211935"/>
                <a:gd name="connsiteX531" fmla="*/ 1246866 w 1608369"/>
                <a:gd name="connsiteY531" fmla="*/ 403823 h 2211935"/>
                <a:gd name="connsiteX532" fmla="*/ 1323784 w 1608369"/>
                <a:gd name="connsiteY532" fmla="*/ 442763 h 2211935"/>
                <a:gd name="connsiteX533" fmla="*/ 1362725 w 1608369"/>
                <a:gd name="connsiteY533" fmla="*/ 453340 h 2211935"/>
                <a:gd name="connsiteX534" fmla="*/ 1379550 w 1608369"/>
                <a:gd name="connsiteY534" fmla="*/ 456225 h 2211935"/>
                <a:gd name="connsiteX535" fmla="*/ 1364167 w 1608369"/>
                <a:gd name="connsiteY535" fmla="*/ 458148 h 2211935"/>
                <a:gd name="connsiteX536" fmla="*/ 1346380 w 1608369"/>
                <a:gd name="connsiteY536" fmla="*/ 466800 h 2211935"/>
                <a:gd name="connsiteX537" fmla="*/ 1365128 w 1608369"/>
                <a:gd name="connsiteY537" fmla="*/ 492280 h 2211935"/>
                <a:gd name="connsiteX538" fmla="*/ 1370897 w 1608369"/>
                <a:gd name="connsiteY538" fmla="*/ 494684 h 2211935"/>
                <a:gd name="connsiteX539" fmla="*/ 1394934 w 1608369"/>
                <a:gd name="connsiteY539" fmla="*/ 532662 h 2211935"/>
                <a:gd name="connsiteX540" fmla="*/ 1445412 w 1608369"/>
                <a:gd name="connsiteY540" fmla="*/ 595159 h 2211935"/>
                <a:gd name="connsiteX541" fmla="*/ 1494448 w 1608369"/>
                <a:gd name="connsiteY541" fmla="*/ 623042 h 2211935"/>
                <a:gd name="connsiteX542" fmla="*/ 1550214 w 1608369"/>
                <a:gd name="connsiteY542" fmla="*/ 623042 h 2211935"/>
                <a:gd name="connsiteX543" fmla="*/ 1557425 w 1608369"/>
                <a:gd name="connsiteY543" fmla="*/ 599486 h 2211935"/>
                <a:gd name="connsiteX544" fmla="*/ 1531946 w 1608369"/>
                <a:gd name="connsiteY544" fmla="*/ 552373 h 2211935"/>
                <a:gd name="connsiteX545" fmla="*/ 1537234 w 1608369"/>
                <a:gd name="connsiteY545" fmla="*/ 524489 h 2211935"/>
                <a:gd name="connsiteX546" fmla="*/ 1574251 w 1608369"/>
                <a:gd name="connsiteY546" fmla="*/ 527374 h 2211935"/>
                <a:gd name="connsiteX547" fmla="*/ 1605019 w 1608369"/>
                <a:gd name="connsiteY547" fmla="*/ 565834 h 2211935"/>
                <a:gd name="connsiteX548" fmla="*/ 1579539 w 1608369"/>
                <a:gd name="connsiteY548" fmla="*/ 628330 h 2211935"/>
                <a:gd name="connsiteX549" fmla="*/ 1509351 w 1608369"/>
                <a:gd name="connsiteY549" fmla="*/ 634580 h 2211935"/>
                <a:gd name="connsiteX550" fmla="*/ 1465604 w 1608369"/>
                <a:gd name="connsiteY550" fmla="*/ 618234 h 2211935"/>
                <a:gd name="connsiteX551" fmla="*/ 1464161 w 1608369"/>
                <a:gd name="connsiteY551" fmla="*/ 620638 h 2211935"/>
                <a:gd name="connsiteX552" fmla="*/ 1429067 w 1608369"/>
                <a:gd name="connsiteY552" fmla="*/ 663424 h 2211935"/>
                <a:gd name="connsiteX553" fmla="*/ 1329073 w 1608369"/>
                <a:gd name="connsiteY553" fmla="*/ 660540 h 2211935"/>
                <a:gd name="connsiteX554" fmla="*/ 1302632 w 1608369"/>
                <a:gd name="connsiteY554" fmla="*/ 652848 h 2211935"/>
                <a:gd name="connsiteX555" fmla="*/ 1294459 w 1608369"/>
                <a:gd name="connsiteY555" fmla="*/ 659097 h 2211935"/>
                <a:gd name="connsiteX556" fmla="*/ 1278114 w 1608369"/>
                <a:gd name="connsiteY556" fmla="*/ 674000 h 2211935"/>
                <a:gd name="connsiteX557" fmla="*/ 1229559 w 1608369"/>
                <a:gd name="connsiteY557" fmla="*/ 650925 h 2211935"/>
                <a:gd name="connsiteX558" fmla="*/ 1189176 w 1608369"/>
                <a:gd name="connsiteY558" fmla="*/ 633138 h 2211935"/>
                <a:gd name="connsiteX559" fmla="*/ 1172351 w 1608369"/>
                <a:gd name="connsiteY559" fmla="*/ 634580 h 2211935"/>
                <a:gd name="connsiteX560" fmla="*/ 1164659 w 1608369"/>
                <a:gd name="connsiteY560" fmla="*/ 650925 h 2211935"/>
                <a:gd name="connsiteX561" fmla="*/ 1178600 w 1608369"/>
                <a:gd name="connsiteY561" fmla="*/ 684577 h 2211935"/>
                <a:gd name="connsiteX562" fmla="*/ 1195426 w 1608369"/>
                <a:gd name="connsiteY562" fmla="*/ 694673 h 2211935"/>
                <a:gd name="connsiteX563" fmla="*/ 1203118 w 1608369"/>
                <a:gd name="connsiteY563" fmla="*/ 702845 h 2211935"/>
                <a:gd name="connsiteX564" fmla="*/ 1215618 w 1608369"/>
                <a:gd name="connsiteY564" fmla="*/ 709095 h 2211935"/>
                <a:gd name="connsiteX565" fmla="*/ 1233405 w 1608369"/>
                <a:gd name="connsiteY565" fmla="*/ 736497 h 2211935"/>
                <a:gd name="connsiteX566" fmla="*/ 1234366 w 1608369"/>
                <a:gd name="connsiteY566" fmla="*/ 738420 h 2211935"/>
                <a:gd name="connsiteX567" fmla="*/ 1240135 w 1608369"/>
                <a:gd name="connsiteY567" fmla="*/ 750438 h 2211935"/>
                <a:gd name="connsiteX568" fmla="*/ 1240616 w 1608369"/>
                <a:gd name="connsiteY568" fmla="*/ 759092 h 2211935"/>
                <a:gd name="connsiteX569" fmla="*/ 1211291 w 1608369"/>
                <a:gd name="connsiteY569" fmla="*/ 791301 h 2211935"/>
                <a:gd name="connsiteX570" fmla="*/ 1176197 w 1608369"/>
                <a:gd name="connsiteY570" fmla="*/ 781687 h 2211935"/>
                <a:gd name="connsiteX571" fmla="*/ 1159852 w 1608369"/>
                <a:gd name="connsiteY571" fmla="*/ 762938 h 2211935"/>
                <a:gd name="connsiteX572" fmla="*/ 1164178 w 1608369"/>
                <a:gd name="connsiteY572" fmla="*/ 760053 h 2211935"/>
                <a:gd name="connsiteX573" fmla="*/ 1181485 w 1608369"/>
                <a:gd name="connsiteY573" fmla="*/ 780725 h 2211935"/>
                <a:gd name="connsiteX574" fmla="*/ 1227156 w 1608369"/>
                <a:gd name="connsiteY574" fmla="*/ 769187 h 2211935"/>
                <a:gd name="connsiteX575" fmla="*/ 1232924 w 1608369"/>
                <a:gd name="connsiteY575" fmla="*/ 745150 h 2211935"/>
                <a:gd name="connsiteX576" fmla="*/ 1232924 w 1608369"/>
                <a:gd name="connsiteY576" fmla="*/ 744189 h 2211935"/>
                <a:gd name="connsiteX577" fmla="*/ 1231001 w 1608369"/>
                <a:gd name="connsiteY577" fmla="*/ 744189 h 2211935"/>
                <a:gd name="connsiteX578" fmla="*/ 1228597 w 1608369"/>
                <a:gd name="connsiteY578" fmla="*/ 740343 h 2211935"/>
                <a:gd name="connsiteX579" fmla="*/ 1218021 w 1608369"/>
                <a:gd name="connsiteY579" fmla="*/ 717267 h 2211935"/>
                <a:gd name="connsiteX580" fmla="*/ 1206483 w 1608369"/>
                <a:gd name="connsiteY580" fmla="*/ 726882 h 2211935"/>
                <a:gd name="connsiteX581" fmla="*/ 1153121 w 1608369"/>
                <a:gd name="connsiteY581" fmla="*/ 746593 h 2211935"/>
                <a:gd name="connsiteX582" fmla="*/ 1124277 w 1608369"/>
                <a:gd name="connsiteY582" fmla="*/ 744189 h 2211935"/>
                <a:gd name="connsiteX583" fmla="*/ 1116585 w 1608369"/>
                <a:gd name="connsiteY583" fmla="*/ 733612 h 2211935"/>
                <a:gd name="connsiteX584" fmla="*/ 1115623 w 1608369"/>
                <a:gd name="connsiteY584" fmla="*/ 721113 h 2211935"/>
                <a:gd name="connsiteX585" fmla="*/ 1104086 w 1608369"/>
                <a:gd name="connsiteY585" fmla="*/ 730728 h 2211935"/>
                <a:gd name="connsiteX586" fmla="*/ 1104086 w 1608369"/>
                <a:gd name="connsiteY586" fmla="*/ 717267 h 2211935"/>
                <a:gd name="connsiteX587" fmla="*/ 1090625 w 1608369"/>
                <a:gd name="connsiteY587" fmla="*/ 719190 h 2211935"/>
                <a:gd name="connsiteX588" fmla="*/ 1062261 w 1608369"/>
                <a:gd name="connsiteY588" fmla="*/ 739381 h 2211935"/>
                <a:gd name="connsiteX589" fmla="*/ 1077644 w 1608369"/>
                <a:gd name="connsiteY589" fmla="*/ 745631 h 2211935"/>
                <a:gd name="connsiteX590" fmla="*/ 1026205 w 1608369"/>
                <a:gd name="connsiteY590" fmla="*/ 784571 h 2211935"/>
                <a:gd name="connsiteX591" fmla="*/ 1036301 w 1608369"/>
                <a:gd name="connsiteY591" fmla="*/ 828799 h 2211935"/>
                <a:gd name="connsiteX592" fmla="*/ 1028609 w 1608369"/>
                <a:gd name="connsiteY592" fmla="*/ 834088 h 2211935"/>
                <a:gd name="connsiteX593" fmla="*/ 1028609 w 1608369"/>
                <a:gd name="connsiteY593" fmla="*/ 863894 h 2211935"/>
                <a:gd name="connsiteX594" fmla="*/ 1017552 w 1608369"/>
                <a:gd name="connsiteY594" fmla="*/ 925909 h 2211935"/>
                <a:gd name="connsiteX595" fmla="*/ 1013225 w 1608369"/>
                <a:gd name="connsiteY595" fmla="*/ 960523 h 2211935"/>
                <a:gd name="connsiteX596" fmla="*/ 1006976 w 1608369"/>
                <a:gd name="connsiteY596" fmla="*/ 1023019 h 2211935"/>
                <a:gd name="connsiteX597" fmla="*/ 1033416 w 1608369"/>
                <a:gd name="connsiteY597" fmla="*/ 1059555 h 2211935"/>
                <a:gd name="connsiteX598" fmla="*/ 1063222 w 1608369"/>
                <a:gd name="connsiteY598" fmla="*/ 1073978 h 2211935"/>
                <a:gd name="connsiteX599" fmla="*/ 1075241 w 1608369"/>
                <a:gd name="connsiteY599" fmla="*/ 1085516 h 2211935"/>
                <a:gd name="connsiteX600" fmla="*/ 1078606 w 1608369"/>
                <a:gd name="connsiteY600" fmla="*/ 1096092 h 2211935"/>
                <a:gd name="connsiteX601" fmla="*/ 1070914 w 1608369"/>
                <a:gd name="connsiteY601" fmla="*/ 1100899 h 2211935"/>
                <a:gd name="connsiteX602" fmla="*/ 1015629 w 1608369"/>
                <a:gd name="connsiteY602" fmla="*/ 1092246 h 2211935"/>
                <a:gd name="connsiteX603" fmla="*/ 1004572 w 1608369"/>
                <a:gd name="connsiteY603" fmla="*/ 1092246 h 2211935"/>
                <a:gd name="connsiteX604" fmla="*/ 1008418 w 1608369"/>
                <a:gd name="connsiteY604" fmla="*/ 1100899 h 2211935"/>
                <a:gd name="connsiteX605" fmla="*/ 1026205 w 1608369"/>
                <a:gd name="connsiteY605" fmla="*/ 1135032 h 2211935"/>
                <a:gd name="connsiteX606" fmla="*/ 1026686 w 1608369"/>
                <a:gd name="connsiteY606" fmla="*/ 1139840 h 2211935"/>
                <a:gd name="connsiteX607" fmla="*/ 1026686 w 1608369"/>
                <a:gd name="connsiteY607" fmla="*/ 1174934 h 2211935"/>
                <a:gd name="connsiteX608" fmla="*/ 1034859 w 1608369"/>
                <a:gd name="connsiteY608" fmla="*/ 1214354 h 2211935"/>
                <a:gd name="connsiteX609" fmla="*/ 1045435 w 1608369"/>
                <a:gd name="connsiteY609" fmla="*/ 1229738 h 2211935"/>
                <a:gd name="connsiteX610" fmla="*/ 1039185 w 1608369"/>
                <a:gd name="connsiteY610" fmla="*/ 1253295 h 2211935"/>
                <a:gd name="connsiteX611" fmla="*/ 1045435 w 1608369"/>
                <a:gd name="connsiteY611" fmla="*/ 1269159 h 2211935"/>
                <a:gd name="connsiteX612" fmla="*/ 1015148 w 1608369"/>
                <a:gd name="connsiteY612" fmla="*/ 1240795 h 2211935"/>
                <a:gd name="connsiteX613" fmla="*/ 1005053 w 1608369"/>
                <a:gd name="connsiteY613" fmla="*/ 1238872 h 2211935"/>
                <a:gd name="connsiteX614" fmla="*/ 994957 w 1608369"/>
                <a:gd name="connsiteY614" fmla="*/ 1219643 h 2211935"/>
                <a:gd name="connsiteX615" fmla="*/ 991111 w 1608369"/>
                <a:gd name="connsiteY615" fmla="*/ 1214835 h 2211935"/>
                <a:gd name="connsiteX616" fmla="*/ 984861 w 1608369"/>
                <a:gd name="connsiteY616" fmla="*/ 1211470 h 2211935"/>
                <a:gd name="connsiteX617" fmla="*/ 980534 w 1608369"/>
                <a:gd name="connsiteY617" fmla="*/ 1217720 h 2211935"/>
                <a:gd name="connsiteX618" fmla="*/ 980534 w 1608369"/>
                <a:gd name="connsiteY618" fmla="*/ 1225892 h 2211935"/>
                <a:gd name="connsiteX619" fmla="*/ 978131 w 1608369"/>
                <a:gd name="connsiteY619" fmla="*/ 1226373 h 2211935"/>
                <a:gd name="connsiteX620" fmla="*/ 961305 w 1608369"/>
                <a:gd name="connsiteY620" fmla="*/ 1233104 h 2211935"/>
                <a:gd name="connsiteX621" fmla="*/ 943037 w 1608369"/>
                <a:gd name="connsiteY621" fmla="*/ 1303292 h 2211935"/>
                <a:gd name="connsiteX622" fmla="*/ 945921 w 1608369"/>
                <a:gd name="connsiteY622" fmla="*/ 1341270 h 2211935"/>
                <a:gd name="connsiteX623" fmla="*/ 979092 w 1608369"/>
                <a:gd name="connsiteY623" fmla="*/ 1372999 h 2211935"/>
                <a:gd name="connsiteX624" fmla="*/ 993515 w 1608369"/>
                <a:gd name="connsiteY624" fmla="*/ 1368673 h 2211935"/>
                <a:gd name="connsiteX625" fmla="*/ 1099278 w 1608369"/>
                <a:gd name="connsiteY625" fmla="*/ 1293196 h 2211935"/>
                <a:gd name="connsiteX626" fmla="*/ 1165620 w 1608369"/>
                <a:gd name="connsiteY626" fmla="*/ 1279735 h 2211935"/>
                <a:gd name="connsiteX627" fmla="*/ 1212733 w 1608369"/>
                <a:gd name="connsiteY627" fmla="*/ 1307138 h 2211935"/>
                <a:gd name="connsiteX628" fmla="*/ 1236770 w 1608369"/>
                <a:gd name="connsiteY628" fmla="*/ 1337424 h 2211935"/>
                <a:gd name="connsiteX629" fmla="*/ 1245904 w 1608369"/>
                <a:gd name="connsiteY629" fmla="*/ 1340309 h 2211935"/>
                <a:gd name="connsiteX630" fmla="*/ 1304074 w 1608369"/>
                <a:gd name="connsiteY630" fmla="*/ 1309541 h 2211935"/>
                <a:gd name="connsiteX631" fmla="*/ 1342053 w 1608369"/>
                <a:gd name="connsiteY631" fmla="*/ 1285024 h 2211935"/>
                <a:gd name="connsiteX632" fmla="*/ 1369455 w 1608369"/>
                <a:gd name="connsiteY632" fmla="*/ 1265794 h 2211935"/>
                <a:gd name="connsiteX633" fmla="*/ 1398780 w 1608369"/>
                <a:gd name="connsiteY633" fmla="*/ 1244160 h 2211935"/>
                <a:gd name="connsiteX634" fmla="*/ 1411280 w 1608369"/>
                <a:gd name="connsiteY634" fmla="*/ 1232623 h 2211935"/>
                <a:gd name="connsiteX635" fmla="*/ 1396857 w 1608369"/>
                <a:gd name="connsiteY635" fmla="*/ 1224450 h 2211935"/>
                <a:gd name="connsiteX636" fmla="*/ 1364648 w 1608369"/>
                <a:gd name="connsiteY636" fmla="*/ 1162915 h 2211935"/>
                <a:gd name="connsiteX637" fmla="*/ 1378108 w 1608369"/>
                <a:gd name="connsiteY637" fmla="*/ 1183106 h 2211935"/>
                <a:gd name="connsiteX638" fmla="*/ 1381954 w 1608369"/>
                <a:gd name="connsiteY638" fmla="*/ 1195606 h 2211935"/>
                <a:gd name="connsiteX639" fmla="*/ 1416568 w 1608369"/>
                <a:gd name="connsiteY639" fmla="*/ 1208105 h 2211935"/>
                <a:gd name="connsiteX640" fmla="*/ 1439644 w 1608369"/>
                <a:gd name="connsiteY640" fmla="*/ 1208105 h 2211935"/>
                <a:gd name="connsiteX641" fmla="*/ 1431471 w 1608369"/>
                <a:gd name="connsiteY641" fmla="*/ 1238872 h 2211935"/>
                <a:gd name="connsiteX642" fmla="*/ 1368494 w 1608369"/>
                <a:gd name="connsiteY642" fmla="*/ 1280216 h 2211935"/>
                <a:gd name="connsiteX643" fmla="*/ 1337726 w 1608369"/>
                <a:gd name="connsiteY643" fmla="*/ 1310022 h 2211935"/>
                <a:gd name="connsiteX644" fmla="*/ 1326669 w 1608369"/>
                <a:gd name="connsiteY644" fmla="*/ 1316272 h 2211935"/>
                <a:gd name="connsiteX645" fmla="*/ 1250712 w 1608369"/>
                <a:gd name="connsiteY645" fmla="*/ 1345116 h 2211935"/>
                <a:gd name="connsiteX646" fmla="*/ 1245424 w 1608369"/>
                <a:gd name="connsiteY646" fmla="*/ 1349443 h 2211935"/>
                <a:gd name="connsiteX647" fmla="*/ 1255038 w 1608369"/>
                <a:gd name="connsiteY647" fmla="*/ 1383576 h 2211935"/>
                <a:gd name="connsiteX648" fmla="*/ 1260326 w 1608369"/>
                <a:gd name="connsiteY648" fmla="*/ 1395113 h 2211935"/>
                <a:gd name="connsiteX649" fmla="*/ 1214175 w 1608369"/>
                <a:gd name="connsiteY649" fmla="*/ 1504723 h 2211935"/>
                <a:gd name="connsiteX650" fmla="*/ 1157448 w 1608369"/>
                <a:gd name="connsiteY650" fmla="*/ 1553758 h 2211935"/>
                <a:gd name="connsiteX651" fmla="*/ 1041108 w 1608369"/>
                <a:gd name="connsiteY651" fmla="*/ 1573949 h 2211935"/>
                <a:gd name="connsiteX652" fmla="*/ 992553 w 1608369"/>
                <a:gd name="connsiteY652" fmla="*/ 1528760 h 2211935"/>
                <a:gd name="connsiteX653" fmla="*/ 975727 w 1608369"/>
                <a:gd name="connsiteY653" fmla="*/ 1471552 h 2211935"/>
                <a:gd name="connsiteX654" fmla="*/ 981496 w 1608369"/>
                <a:gd name="connsiteY654" fmla="*/ 1408094 h 2211935"/>
                <a:gd name="connsiteX655" fmla="*/ 968997 w 1608369"/>
                <a:gd name="connsiteY655" fmla="*/ 1380691 h 2211935"/>
                <a:gd name="connsiteX656" fmla="*/ 927653 w 1608369"/>
                <a:gd name="connsiteY656" fmla="*/ 1302811 h 2211935"/>
                <a:gd name="connsiteX657" fmla="*/ 931499 w 1608369"/>
                <a:gd name="connsiteY657" fmla="*/ 1265313 h 2211935"/>
                <a:gd name="connsiteX658" fmla="*/ 922365 w 1608369"/>
                <a:gd name="connsiteY658" fmla="*/ 1240314 h 2211935"/>
                <a:gd name="connsiteX659" fmla="*/ 922365 w 1608369"/>
                <a:gd name="connsiteY659" fmla="*/ 1235027 h 2211935"/>
                <a:gd name="connsiteX660" fmla="*/ 920442 w 1608369"/>
                <a:gd name="connsiteY660" fmla="*/ 1221085 h 2211935"/>
                <a:gd name="connsiteX661" fmla="*/ 883424 w 1608369"/>
                <a:gd name="connsiteY661" fmla="*/ 1197529 h 2211935"/>
                <a:gd name="connsiteX662" fmla="*/ 834870 w 1608369"/>
                <a:gd name="connsiteY662" fmla="*/ 1182145 h 2211935"/>
                <a:gd name="connsiteX663" fmla="*/ 847369 w 1608369"/>
                <a:gd name="connsiteY663" fmla="*/ 1216277 h 2211935"/>
                <a:gd name="connsiteX664" fmla="*/ 818044 w 1608369"/>
                <a:gd name="connsiteY664" fmla="*/ 1194163 h 2211935"/>
                <a:gd name="connsiteX665" fmla="*/ 810352 w 1608369"/>
                <a:gd name="connsiteY665" fmla="*/ 1188394 h 2211935"/>
                <a:gd name="connsiteX666" fmla="*/ 781027 w 1608369"/>
                <a:gd name="connsiteY666" fmla="*/ 1179260 h 2211935"/>
                <a:gd name="connsiteX667" fmla="*/ 763239 w 1608369"/>
                <a:gd name="connsiteY667" fmla="*/ 1153300 h 2211935"/>
                <a:gd name="connsiteX668" fmla="*/ 758432 w 1608369"/>
                <a:gd name="connsiteY668" fmla="*/ 1140320 h 2211935"/>
                <a:gd name="connsiteX669" fmla="*/ 734875 w 1608369"/>
                <a:gd name="connsiteY669" fmla="*/ 1157146 h 2211935"/>
                <a:gd name="connsiteX670" fmla="*/ 730548 w 1608369"/>
                <a:gd name="connsiteY670" fmla="*/ 1225412 h 2211935"/>
                <a:gd name="connsiteX671" fmla="*/ 733914 w 1608369"/>
                <a:gd name="connsiteY671" fmla="*/ 1238872 h 2211935"/>
                <a:gd name="connsiteX672" fmla="*/ 740644 w 1608369"/>
                <a:gd name="connsiteY672" fmla="*/ 1259544 h 2211935"/>
                <a:gd name="connsiteX673" fmla="*/ 747855 w 1608369"/>
                <a:gd name="connsiteY673" fmla="*/ 1359058 h 2211935"/>
                <a:gd name="connsiteX674" fmla="*/ 750259 w 1608369"/>
                <a:gd name="connsiteY674" fmla="*/ 1429727 h 2211935"/>
                <a:gd name="connsiteX675" fmla="*/ 760354 w 1608369"/>
                <a:gd name="connsiteY675" fmla="*/ 1450399 h 2211935"/>
                <a:gd name="connsiteX676" fmla="*/ 778623 w 1608369"/>
                <a:gd name="connsiteY676" fmla="*/ 1494146 h 2211935"/>
                <a:gd name="connsiteX677" fmla="*/ 789680 w 1608369"/>
                <a:gd name="connsiteY677" fmla="*/ 1534529 h 2211935"/>
                <a:gd name="connsiteX678" fmla="*/ 822851 w 1608369"/>
                <a:gd name="connsiteY678" fmla="*/ 1604717 h 2211935"/>
                <a:gd name="connsiteX679" fmla="*/ 846888 w 1608369"/>
                <a:gd name="connsiteY679" fmla="*/ 1628754 h 2211935"/>
                <a:gd name="connsiteX680" fmla="*/ 890155 w 1608369"/>
                <a:gd name="connsiteY680" fmla="*/ 1680674 h 2211935"/>
                <a:gd name="connsiteX681" fmla="*/ 910827 w 1608369"/>
                <a:gd name="connsiteY681" fmla="*/ 1700385 h 2211935"/>
                <a:gd name="connsiteX682" fmla="*/ 948805 w 1608369"/>
                <a:gd name="connsiteY682" fmla="*/ 1742209 h 2211935"/>
                <a:gd name="connsiteX683" fmla="*/ 988226 w 1608369"/>
                <a:gd name="connsiteY683" fmla="*/ 1768650 h 2211935"/>
                <a:gd name="connsiteX684" fmla="*/ 1074279 w 1608369"/>
                <a:gd name="connsiteY684" fmla="*/ 1812397 h 2211935"/>
                <a:gd name="connsiteX685" fmla="*/ 1093990 w 1608369"/>
                <a:gd name="connsiteY685" fmla="*/ 1820089 h 2211935"/>
                <a:gd name="connsiteX686" fmla="*/ 1181966 w 1608369"/>
                <a:gd name="connsiteY686" fmla="*/ 1838357 h 2211935"/>
                <a:gd name="connsiteX687" fmla="*/ 1196388 w 1608369"/>
                <a:gd name="connsiteY687" fmla="*/ 1846049 h 2211935"/>
                <a:gd name="connsiteX688" fmla="*/ 1229559 w 1608369"/>
                <a:gd name="connsiteY688" fmla="*/ 1859510 h 2211935"/>
                <a:gd name="connsiteX689" fmla="*/ 1293978 w 1608369"/>
                <a:gd name="connsiteY689" fmla="*/ 1908065 h 2211935"/>
                <a:gd name="connsiteX690" fmla="*/ 1334361 w 1608369"/>
                <a:gd name="connsiteY690" fmla="*/ 1971042 h 2211935"/>
                <a:gd name="connsiteX691" fmla="*/ 1348783 w 1608369"/>
                <a:gd name="connsiteY691" fmla="*/ 2050845 h 2211935"/>
                <a:gd name="connsiteX692" fmla="*/ 1315612 w 1608369"/>
                <a:gd name="connsiteY692" fmla="*/ 2165262 h 2211935"/>
                <a:gd name="connsiteX693" fmla="*/ 1295421 w 1608369"/>
                <a:gd name="connsiteY693" fmla="*/ 2191222 h 2211935"/>
                <a:gd name="connsiteX694" fmla="*/ 1186292 w 1608369"/>
                <a:gd name="connsiteY694" fmla="*/ 2180165 h 2211935"/>
                <a:gd name="connsiteX695" fmla="*/ 1130046 w 1608369"/>
                <a:gd name="connsiteY695" fmla="*/ 2109015 h 2211935"/>
                <a:gd name="connsiteX696" fmla="*/ 1098316 w 1608369"/>
                <a:gd name="connsiteY696" fmla="*/ 2056134 h 2211935"/>
                <a:gd name="connsiteX697" fmla="*/ 1049761 w 1608369"/>
                <a:gd name="connsiteY697" fmla="*/ 2003733 h 2211935"/>
                <a:gd name="connsiteX698" fmla="*/ 1006976 w 1608369"/>
                <a:gd name="connsiteY698" fmla="*/ 1963350 h 2211935"/>
                <a:gd name="connsiteX699" fmla="*/ 961305 w 1608369"/>
                <a:gd name="connsiteY699" fmla="*/ 1912392 h 2211935"/>
                <a:gd name="connsiteX700" fmla="*/ 890155 w 1608369"/>
                <a:gd name="connsiteY700" fmla="*/ 1834992 h 2211935"/>
                <a:gd name="connsiteX701" fmla="*/ 818525 w 1608369"/>
                <a:gd name="connsiteY701" fmla="*/ 1756631 h 2211935"/>
                <a:gd name="connsiteX702" fmla="*/ 790642 w 1608369"/>
                <a:gd name="connsiteY702" fmla="*/ 1712403 h 2211935"/>
                <a:gd name="connsiteX703" fmla="*/ 760354 w 1608369"/>
                <a:gd name="connsiteY703" fmla="*/ 1638849 h 2211935"/>
                <a:gd name="connsiteX704" fmla="*/ 741125 w 1608369"/>
                <a:gd name="connsiteY704" fmla="*/ 1607601 h 2211935"/>
                <a:gd name="connsiteX705" fmla="*/ 709396 w 1608369"/>
                <a:gd name="connsiteY705" fmla="*/ 1515299 h 2211935"/>
                <a:gd name="connsiteX706" fmla="*/ 693532 w 1608369"/>
                <a:gd name="connsiteY706" fmla="*/ 1438380 h 2211935"/>
                <a:gd name="connsiteX707" fmla="*/ 688243 w 1608369"/>
                <a:gd name="connsiteY707" fmla="*/ 1377326 h 2211935"/>
                <a:gd name="connsiteX708" fmla="*/ 685359 w 1608369"/>
                <a:gd name="connsiteY708" fmla="*/ 1342232 h 2211935"/>
                <a:gd name="connsiteX709" fmla="*/ 680551 w 1608369"/>
                <a:gd name="connsiteY709" fmla="*/ 1278774 h 2211935"/>
                <a:gd name="connsiteX710" fmla="*/ 671417 w 1608369"/>
                <a:gd name="connsiteY710" fmla="*/ 1229738 h 2211935"/>
                <a:gd name="connsiteX711" fmla="*/ 664687 w 1608369"/>
                <a:gd name="connsiteY711" fmla="*/ 1175415 h 2211935"/>
                <a:gd name="connsiteX712" fmla="*/ 647380 w 1608369"/>
                <a:gd name="connsiteY712" fmla="*/ 1128782 h 2211935"/>
                <a:gd name="connsiteX713" fmla="*/ 646899 w 1608369"/>
                <a:gd name="connsiteY713" fmla="*/ 1124936 h 2211935"/>
                <a:gd name="connsiteX714" fmla="*/ 637766 w 1608369"/>
                <a:gd name="connsiteY714" fmla="*/ 1080228 h 2211935"/>
                <a:gd name="connsiteX715" fmla="*/ 592576 w 1608369"/>
                <a:gd name="connsiteY715" fmla="*/ 1009078 h 2211935"/>
                <a:gd name="connsiteX716" fmla="*/ 581518 w 1608369"/>
                <a:gd name="connsiteY716" fmla="*/ 992733 h 2211935"/>
                <a:gd name="connsiteX717" fmla="*/ 557962 w 1608369"/>
                <a:gd name="connsiteY717" fmla="*/ 994175 h 2211935"/>
                <a:gd name="connsiteX718" fmla="*/ 550751 w 1608369"/>
                <a:gd name="connsiteY718" fmla="*/ 1009078 h 2211935"/>
                <a:gd name="connsiteX719" fmla="*/ 524791 w 1608369"/>
                <a:gd name="connsiteY719" fmla="*/ 989848 h 2211935"/>
                <a:gd name="connsiteX720" fmla="*/ 517580 w 1608369"/>
                <a:gd name="connsiteY720" fmla="*/ 981675 h 2211935"/>
                <a:gd name="connsiteX721" fmla="*/ 510850 w 1608369"/>
                <a:gd name="connsiteY721" fmla="*/ 932640 h 2211935"/>
                <a:gd name="connsiteX722" fmla="*/ 511314 w 1608369"/>
                <a:gd name="connsiteY722" fmla="*/ 923816 h 2211935"/>
                <a:gd name="connsiteX723" fmla="*/ 525271 w 1608369"/>
                <a:gd name="connsiteY723" fmla="*/ 933121 h 2211935"/>
                <a:gd name="connsiteX724" fmla="*/ 534092 w 1608369"/>
                <a:gd name="connsiteY724" fmla="*/ 935366 h 2211935"/>
                <a:gd name="connsiteX725" fmla="*/ 549850 w 1608369"/>
                <a:gd name="connsiteY725" fmla="*/ 939611 h 2211935"/>
                <a:gd name="connsiteX726" fmla="*/ 572865 w 1608369"/>
                <a:gd name="connsiteY726" fmla="*/ 931678 h 2211935"/>
                <a:gd name="connsiteX727" fmla="*/ 593056 w 1608369"/>
                <a:gd name="connsiteY727" fmla="*/ 906199 h 2211935"/>
                <a:gd name="connsiteX728" fmla="*/ 589947 w 1608369"/>
                <a:gd name="connsiteY728" fmla="*/ 872735 h 2211935"/>
                <a:gd name="connsiteX729" fmla="*/ 588752 w 1608369"/>
                <a:gd name="connsiteY729" fmla="*/ 872216 h 2211935"/>
                <a:gd name="connsiteX730" fmla="*/ 588504 w 1608369"/>
                <a:gd name="connsiteY730" fmla="*/ 871706 h 2211935"/>
                <a:gd name="connsiteX731" fmla="*/ 575462 w 1608369"/>
                <a:gd name="connsiteY731" fmla="*/ 866106 h 2211935"/>
                <a:gd name="connsiteX732" fmla="*/ 572385 w 1608369"/>
                <a:gd name="connsiteY732" fmla="*/ 863413 h 2211935"/>
                <a:gd name="connsiteX733" fmla="*/ 544982 w 1608369"/>
                <a:gd name="connsiteY733" fmla="*/ 829761 h 2211935"/>
                <a:gd name="connsiteX734" fmla="*/ 534887 w 1608369"/>
                <a:gd name="connsiteY734" fmla="*/ 786494 h 2211935"/>
                <a:gd name="connsiteX735" fmla="*/ 529118 w 1608369"/>
                <a:gd name="connsiteY735" fmla="*/ 777360 h 2211935"/>
                <a:gd name="connsiteX736" fmla="*/ 528616 w 1608369"/>
                <a:gd name="connsiteY736" fmla="*/ 777890 h 2211935"/>
                <a:gd name="connsiteX737" fmla="*/ 527675 w 1608369"/>
                <a:gd name="connsiteY737" fmla="*/ 776399 h 2211935"/>
                <a:gd name="connsiteX738" fmla="*/ 519021 w 1608369"/>
                <a:gd name="connsiteY738" fmla="*/ 785533 h 2211935"/>
                <a:gd name="connsiteX739" fmla="*/ 517099 w 1608369"/>
                <a:gd name="connsiteY739" fmla="*/ 802840 h 2211935"/>
                <a:gd name="connsiteX740" fmla="*/ 518465 w 1608369"/>
                <a:gd name="connsiteY740" fmla="*/ 803435 h 2211935"/>
                <a:gd name="connsiteX741" fmla="*/ 518541 w 1608369"/>
                <a:gd name="connsiteY741" fmla="*/ 803801 h 2211935"/>
                <a:gd name="connsiteX742" fmla="*/ 522172 w 1608369"/>
                <a:gd name="connsiteY742" fmla="*/ 805119 h 2211935"/>
                <a:gd name="connsiteX743" fmla="*/ 522327 w 1608369"/>
                <a:gd name="connsiteY743" fmla="*/ 808248 h 2211935"/>
                <a:gd name="connsiteX744" fmla="*/ 521425 w 1608369"/>
                <a:gd name="connsiteY744" fmla="*/ 814377 h 2211935"/>
                <a:gd name="connsiteX745" fmla="*/ 523348 w 1608369"/>
                <a:gd name="connsiteY745" fmla="*/ 825434 h 2211935"/>
                <a:gd name="connsiteX746" fmla="*/ 524565 w 1608369"/>
                <a:gd name="connsiteY746" fmla="*/ 825995 h 2211935"/>
                <a:gd name="connsiteX747" fmla="*/ 524791 w 1608369"/>
                <a:gd name="connsiteY747" fmla="*/ 826396 h 2211935"/>
                <a:gd name="connsiteX748" fmla="*/ 530915 w 1608369"/>
                <a:gd name="connsiteY748" fmla="*/ 829295 h 2211935"/>
                <a:gd name="connsiteX749" fmla="*/ 528636 w 1608369"/>
                <a:gd name="connsiteY749" fmla="*/ 835049 h 2211935"/>
                <a:gd name="connsiteX750" fmla="*/ 520944 w 1608369"/>
                <a:gd name="connsiteY750" fmla="*/ 871105 h 2211935"/>
                <a:gd name="connsiteX751" fmla="*/ 518214 w 1608369"/>
                <a:gd name="connsiteY751" fmla="*/ 883395 h 2211935"/>
                <a:gd name="connsiteX752" fmla="*/ 517159 w 1608369"/>
                <a:gd name="connsiteY752" fmla="*/ 864134 h 2211935"/>
                <a:gd name="connsiteX753" fmla="*/ 511811 w 1608369"/>
                <a:gd name="connsiteY753" fmla="*/ 838895 h 2211935"/>
                <a:gd name="connsiteX754" fmla="*/ 511080 w 1608369"/>
                <a:gd name="connsiteY754" fmla="*/ 841293 h 2211935"/>
                <a:gd name="connsiteX755" fmla="*/ 510368 w 1608369"/>
                <a:gd name="connsiteY755" fmla="*/ 837934 h 2211935"/>
                <a:gd name="connsiteX756" fmla="*/ 502195 w 1608369"/>
                <a:gd name="connsiteY756" fmla="*/ 862933 h 2211935"/>
                <a:gd name="connsiteX757" fmla="*/ 491619 w 1608369"/>
                <a:gd name="connsiteY757" fmla="*/ 901392 h 2211935"/>
                <a:gd name="connsiteX758" fmla="*/ 492580 w 1608369"/>
                <a:gd name="connsiteY758" fmla="*/ 910045 h 2211935"/>
                <a:gd name="connsiteX759" fmla="*/ 493882 w 1608369"/>
                <a:gd name="connsiteY759" fmla="*/ 911346 h 2211935"/>
                <a:gd name="connsiteX760" fmla="*/ 486632 w 1608369"/>
                <a:gd name="connsiteY760" fmla="*/ 928794 h 2211935"/>
                <a:gd name="connsiteX761" fmla="*/ 485370 w 1608369"/>
                <a:gd name="connsiteY761" fmla="*/ 949466 h 2211935"/>
                <a:gd name="connsiteX762" fmla="*/ 480563 w 1608369"/>
                <a:gd name="connsiteY762" fmla="*/ 949466 h 2211935"/>
                <a:gd name="connsiteX763" fmla="*/ 462775 w 1608369"/>
                <a:gd name="connsiteY763" fmla="*/ 938890 h 2211935"/>
                <a:gd name="connsiteX764" fmla="*/ 407009 w 1608369"/>
                <a:gd name="connsiteY764" fmla="*/ 929755 h 2211935"/>
                <a:gd name="connsiteX765" fmla="*/ 376722 w 1608369"/>
                <a:gd name="connsiteY765" fmla="*/ 912929 h 2211935"/>
                <a:gd name="connsiteX766" fmla="*/ 368069 w 1608369"/>
                <a:gd name="connsiteY766" fmla="*/ 977349 h 2211935"/>
                <a:gd name="connsiteX767" fmla="*/ 369992 w 1608369"/>
                <a:gd name="connsiteY767" fmla="*/ 939851 h 2211935"/>
                <a:gd name="connsiteX768" fmla="*/ 363261 w 1608369"/>
                <a:gd name="connsiteY768" fmla="*/ 889853 h 2211935"/>
                <a:gd name="connsiteX769" fmla="*/ 361819 w 1608369"/>
                <a:gd name="connsiteY769" fmla="*/ 878797 h 2211935"/>
                <a:gd name="connsiteX770" fmla="*/ 369992 w 1608369"/>
                <a:gd name="connsiteY770" fmla="*/ 883123 h 2211935"/>
                <a:gd name="connsiteX771" fmla="*/ 380088 w 1608369"/>
                <a:gd name="connsiteY771" fmla="*/ 875431 h 2211935"/>
                <a:gd name="connsiteX772" fmla="*/ 385857 w 1608369"/>
                <a:gd name="connsiteY772" fmla="*/ 884085 h 2211935"/>
                <a:gd name="connsiteX773" fmla="*/ 386337 w 1608369"/>
                <a:gd name="connsiteY773" fmla="*/ 889853 h 2211935"/>
                <a:gd name="connsiteX774" fmla="*/ 390183 w 1608369"/>
                <a:gd name="connsiteY774" fmla="*/ 898026 h 2211935"/>
                <a:gd name="connsiteX775" fmla="*/ 456045 w 1608369"/>
                <a:gd name="connsiteY775" fmla="*/ 925429 h 2211935"/>
                <a:gd name="connsiteX776" fmla="*/ 482005 w 1608369"/>
                <a:gd name="connsiteY776" fmla="*/ 879278 h 2211935"/>
                <a:gd name="connsiteX777" fmla="*/ 473832 w 1608369"/>
                <a:gd name="connsiteY777" fmla="*/ 868220 h 2211935"/>
                <a:gd name="connsiteX778" fmla="*/ 428642 w 1608369"/>
                <a:gd name="connsiteY778" fmla="*/ 818704 h 2211935"/>
                <a:gd name="connsiteX779" fmla="*/ 424316 w 1608369"/>
                <a:gd name="connsiteY779" fmla="*/ 792744 h 2211935"/>
                <a:gd name="connsiteX780" fmla="*/ 420950 w 1608369"/>
                <a:gd name="connsiteY780" fmla="*/ 782168 h 2211935"/>
                <a:gd name="connsiteX781" fmla="*/ 417586 w 1608369"/>
                <a:gd name="connsiteY781" fmla="*/ 800436 h 2211935"/>
                <a:gd name="connsiteX782" fmla="*/ 426719 w 1608369"/>
                <a:gd name="connsiteY782" fmla="*/ 826396 h 2211935"/>
                <a:gd name="connsiteX783" fmla="*/ 426719 w 1608369"/>
                <a:gd name="connsiteY783" fmla="*/ 831684 h 2211935"/>
                <a:gd name="connsiteX784" fmla="*/ 419989 w 1608369"/>
                <a:gd name="connsiteY784" fmla="*/ 871586 h 2211935"/>
                <a:gd name="connsiteX785" fmla="*/ 419509 w 1608369"/>
                <a:gd name="connsiteY785" fmla="*/ 875431 h 2211935"/>
                <a:gd name="connsiteX786" fmla="*/ 413259 w 1608369"/>
                <a:gd name="connsiteY786" fmla="*/ 885527 h 2211935"/>
                <a:gd name="connsiteX787" fmla="*/ 408451 w 1608369"/>
                <a:gd name="connsiteY787" fmla="*/ 874951 h 2211935"/>
                <a:gd name="connsiteX788" fmla="*/ 406048 w 1608369"/>
                <a:gd name="connsiteY788" fmla="*/ 847068 h 2211935"/>
                <a:gd name="connsiteX789" fmla="*/ 399317 w 1608369"/>
                <a:gd name="connsiteY789" fmla="*/ 860048 h 2211935"/>
                <a:gd name="connsiteX790" fmla="*/ 394029 w 1608369"/>
                <a:gd name="connsiteY790" fmla="*/ 858125 h 2211935"/>
                <a:gd name="connsiteX791" fmla="*/ 392587 w 1608369"/>
                <a:gd name="connsiteY791" fmla="*/ 854279 h 2211935"/>
                <a:gd name="connsiteX792" fmla="*/ 392587 w 1608369"/>
                <a:gd name="connsiteY792" fmla="*/ 846587 h 2211935"/>
                <a:gd name="connsiteX793" fmla="*/ 398836 w 1608369"/>
                <a:gd name="connsiteY793" fmla="*/ 813416 h 2211935"/>
                <a:gd name="connsiteX794" fmla="*/ 386818 w 1608369"/>
                <a:gd name="connsiteY794" fmla="*/ 835530 h 2211935"/>
                <a:gd name="connsiteX795" fmla="*/ 382011 w 1608369"/>
                <a:gd name="connsiteY795" fmla="*/ 843222 h 2211935"/>
                <a:gd name="connsiteX796" fmla="*/ 377684 w 1608369"/>
                <a:gd name="connsiteY796" fmla="*/ 845626 h 2211935"/>
                <a:gd name="connsiteX797" fmla="*/ 376722 w 1608369"/>
                <a:gd name="connsiteY797" fmla="*/ 838895 h 2211935"/>
                <a:gd name="connsiteX798" fmla="*/ 389222 w 1608369"/>
                <a:gd name="connsiteY798" fmla="*/ 802839 h 2211935"/>
                <a:gd name="connsiteX799" fmla="*/ 384895 w 1608369"/>
                <a:gd name="connsiteY799" fmla="*/ 790821 h 2211935"/>
                <a:gd name="connsiteX800" fmla="*/ 381049 w 1608369"/>
                <a:gd name="connsiteY800" fmla="*/ 779764 h 2211935"/>
                <a:gd name="connsiteX801" fmla="*/ 376242 w 1608369"/>
                <a:gd name="connsiteY801" fmla="*/ 763418 h 2211935"/>
                <a:gd name="connsiteX802" fmla="*/ 379126 w 1608369"/>
                <a:gd name="connsiteY802" fmla="*/ 756208 h 2211935"/>
                <a:gd name="connsiteX803" fmla="*/ 386337 w 1608369"/>
                <a:gd name="connsiteY803" fmla="*/ 705729 h 2211935"/>
                <a:gd name="connsiteX804" fmla="*/ 362781 w 1608369"/>
                <a:gd name="connsiteY804" fmla="*/ 665828 h 2211935"/>
                <a:gd name="connsiteX805" fmla="*/ 361819 w 1608369"/>
                <a:gd name="connsiteY805" fmla="*/ 682173 h 2211935"/>
                <a:gd name="connsiteX806" fmla="*/ 348359 w 1608369"/>
                <a:gd name="connsiteY806" fmla="*/ 695634 h 2211935"/>
                <a:gd name="connsiteX807" fmla="*/ 324322 w 1608369"/>
                <a:gd name="connsiteY807" fmla="*/ 726401 h 2211935"/>
                <a:gd name="connsiteX808" fmla="*/ 316149 w 1608369"/>
                <a:gd name="connsiteY808" fmla="*/ 742747 h 2211935"/>
                <a:gd name="connsiteX809" fmla="*/ 312303 w 1608369"/>
                <a:gd name="connsiteY809" fmla="*/ 746112 h 2211935"/>
                <a:gd name="connsiteX810" fmla="*/ 264710 w 1608369"/>
                <a:gd name="connsiteY810" fmla="*/ 836491 h 2211935"/>
                <a:gd name="connsiteX811" fmla="*/ 251729 w 1608369"/>
                <a:gd name="connsiteY811" fmla="*/ 867740 h 2211935"/>
                <a:gd name="connsiteX812" fmla="*/ 219520 w 1608369"/>
                <a:gd name="connsiteY812" fmla="*/ 913410 h 2211935"/>
                <a:gd name="connsiteX813" fmla="*/ 196444 w 1608369"/>
                <a:gd name="connsiteY813" fmla="*/ 955715 h 2211935"/>
                <a:gd name="connsiteX814" fmla="*/ 176253 w 1608369"/>
                <a:gd name="connsiteY814" fmla="*/ 1018212 h 2211935"/>
                <a:gd name="connsiteX815" fmla="*/ 144043 w 1608369"/>
                <a:gd name="connsiteY815" fmla="*/ 1082631 h 2211935"/>
                <a:gd name="connsiteX816" fmla="*/ 130102 w 1608369"/>
                <a:gd name="connsiteY816" fmla="*/ 1111957 h 2211935"/>
                <a:gd name="connsiteX817" fmla="*/ 132505 w 1608369"/>
                <a:gd name="connsiteY817" fmla="*/ 1126859 h 2211935"/>
                <a:gd name="connsiteX818" fmla="*/ 123852 w 1608369"/>
                <a:gd name="connsiteY818" fmla="*/ 1155704 h 2211935"/>
                <a:gd name="connsiteX819" fmla="*/ 121448 w 1608369"/>
                <a:gd name="connsiteY819" fmla="*/ 1130705 h 2211935"/>
                <a:gd name="connsiteX820" fmla="*/ 120006 w 1608369"/>
                <a:gd name="connsiteY820" fmla="*/ 1123494 h 2211935"/>
                <a:gd name="connsiteX821" fmla="*/ 111834 w 1608369"/>
                <a:gd name="connsiteY821" fmla="*/ 1125898 h 2211935"/>
                <a:gd name="connsiteX822" fmla="*/ 75297 w 1608369"/>
                <a:gd name="connsiteY822" fmla="*/ 1180222 h 2211935"/>
                <a:gd name="connsiteX823" fmla="*/ 65201 w 1608369"/>
                <a:gd name="connsiteY823" fmla="*/ 1195125 h 2211935"/>
                <a:gd name="connsiteX824" fmla="*/ 53663 w 1608369"/>
                <a:gd name="connsiteY824" fmla="*/ 1244160 h 2211935"/>
                <a:gd name="connsiteX825" fmla="*/ 58952 w 1608369"/>
                <a:gd name="connsiteY825" fmla="*/ 1258102 h 2211935"/>
                <a:gd name="connsiteX826" fmla="*/ 69528 w 1608369"/>
                <a:gd name="connsiteY826" fmla="*/ 1249449 h 2211935"/>
                <a:gd name="connsiteX827" fmla="*/ 72893 w 1608369"/>
                <a:gd name="connsiteY827" fmla="*/ 1245122 h 2211935"/>
                <a:gd name="connsiteX828" fmla="*/ 75297 w 1608369"/>
                <a:gd name="connsiteY828" fmla="*/ 1248006 h 2211935"/>
                <a:gd name="connsiteX829" fmla="*/ 49337 w 1608369"/>
                <a:gd name="connsiteY829" fmla="*/ 1301849 h 2211935"/>
                <a:gd name="connsiteX830" fmla="*/ 32992 w 1608369"/>
                <a:gd name="connsiteY830" fmla="*/ 1324445 h 2211935"/>
                <a:gd name="connsiteX831" fmla="*/ 16166 w 1608369"/>
                <a:gd name="connsiteY831" fmla="*/ 1332617 h 2211935"/>
                <a:gd name="connsiteX832" fmla="*/ 8955 w 1608369"/>
                <a:gd name="connsiteY832" fmla="*/ 1317233 h 2211935"/>
                <a:gd name="connsiteX833" fmla="*/ 45491 w 1608369"/>
                <a:gd name="connsiteY833" fmla="*/ 1203298 h 2211935"/>
                <a:gd name="connsiteX834" fmla="*/ 89238 w 1608369"/>
                <a:gd name="connsiteY834" fmla="*/ 1144166 h 2211935"/>
                <a:gd name="connsiteX835" fmla="*/ 106065 w 1608369"/>
                <a:gd name="connsiteY835" fmla="*/ 1104745 h 2211935"/>
                <a:gd name="connsiteX836" fmla="*/ 120487 w 1608369"/>
                <a:gd name="connsiteY836" fmla="*/ 1068690 h 2211935"/>
                <a:gd name="connsiteX837" fmla="*/ 162311 w 1608369"/>
                <a:gd name="connsiteY837" fmla="*/ 983118 h 2211935"/>
                <a:gd name="connsiteX838" fmla="*/ 183945 w 1608369"/>
                <a:gd name="connsiteY838" fmla="*/ 939851 h 2211935"/>
                <a:gd name="connsiteX839" fmla="*/ 192117 w 1608369"/>
                <a:gd name="connsiteY839" fmla="*/ 896103 h 2211935"/>
                <a:gd name="connsiteX840" fmla="*/ 205578 w 1608369"/>
                <a:gd name="connsiteY840" fmla="*/ 846587 h 2211935"/>
                <a:gd name="connsiteX841" fmla="*/ 212308 w 1608369"/>
                <a:gd name="connsiteY841" fmla="*/ 832645 h 2211935"/>
                <a:gd name="connsiteX842" fmla="*/ 207020 w 1608369"/>
                <a:gd name="connsiteY842" fmla="*/ 820146 h 2211935"/>
                <a:gd name="connsiteX843" fmla="*/ 198367 w 1608369"/>
                <a:gd name="connsiteY843" fmla="*/ 823030 h 2211935"/>
                <a:gd name="connsiteX844" fmla="*/ 151735 w 1608369"/>
                <a:gd name="connsiteY844" fmla="*/ 870624 h 2211935"/>
                <a:gd name="connsiteX845" fmla="*/ 143562 w 1608369"/>
                <a:gd name="connsiteY845" fmla="*/ 876874 h 2211935"/>
                <a:gd name="connsiteX846" fmla="*/ 158946 w 1608369"/>
                <a:gd name="connsiteY846" fmla="*/ 850913 h 2211935"/>
                <a:gd name="connsiteX847" fmla="*/ 204616 w 1608369"/>
                <a:gd name="connsiteY847" fmla="*/ 794667 h 2211935"/>
                <a:gd name="connsiteX848" fmla="*/ 221443 w 1608369"/>
                <a:gd name="connsiteY848" fmla="*/ 759573 h 2211935"/>
                <a:gd name="connsiteX849" fmla="*/ 228173 w 1608369"/>
                <a:gd name="connsiteY849" fmla="*/ 753323 h 2211935"/>
                <a:gd name="connsiteX850" fmla="*/ 231538 w 1608369"/>
                <a:gd name="connsiteY850" fmla="*/ 763418 h 2211935"/>
                <a:gd name="connsiteX851" fmla="*/ 226250 w 1608369"/>
                <a:gd name="connsiteY851" fmla="*/ 782648 h 2211935"/>
                <a:gd name="connsiteX852" fmla="*/ 231058 w 1608369"/>
                <a:gd name="connsiteY852" fmla="*/ 798032 h 2211935"/>
                <a:gd name="connsiteX853" fmla="*/ 249806 w 1608369"/>
                <a:gd name="connsiteY853" fmla="*/ 797070 h 2211935"/>
                <a:gd name="connsiteX854" fmla="*/ 263267 w 1608369"/>
                <a:gd name="connsiteY854" fmla="*/ 779764 h 2211935"/>
                <a:gd name="connsiteX855" fmla="*/ 279612 w 1608369"/>
                <a:gd name="connsiteY855" fmla="*/ 737939 h 2211935"/>
                <a:gd name="connsiteX856" fmla="*/ 310861 w 1608369"/>
                <a:gd name="connsiteY856" fmla="*/ 685058 h 2211935"/>
                <a:gd name="connsiteX857" fmla="*/ 319033 w 1608369"/>
                <a:gd name="connsiteY857" fmla="*/ 667270 h 2211935"/>
                <a:gd name="connsiteX858" fmla="*/ 332975 w 1608369"/>
                <a:gd name="connsiteY858" fmla="*/ 641791 h 2211935"/>
                <a:gd name="connsiteX859" fmla="*/ 346436 w 1608369"/>
                <a:gd name="connsiteY859" fmla="*/ 623042 h 2211935"/>
                <a:gd name="connsiteX860" fmla="*/ 346436 w 1608369"/>
                <a:gd name="connsiteY860" fmla="*/ 608139 h 2211935"/>
                <a:gd name="connsiteX861" fmla="*/ 323841 w 1608369"/>
                <a:gd name="connsiteY861" fmla="*/ 581217 h 2211935"/>
                <a:gd name="connsiteX862" fmla="*/ 310380 w 1608369"/>
                <a:gd name="connsiteY862" fmla="*/ 580737 h 2211935"/>
                <a:gd name="connsiteX863" fmla="*/ 293554 w 1608369"/>
                <a:gd name="connsiteY863" fmla="*/ 573045 h 2211935"/>
                <a:gd name="connsiteX864" fmla="*/ 289227 w 1608369"/>
                <a:gd name="connsiteY864" fmla="*/ 564391 h 2211935"/>
                <a:gd name="connsiteX865" fmla="*/ 292112 w 1608369"/>
                <a:gd name="connsiteY865" fmla="*/ 553815 h 2211935"/>
                <a:gd name="connsiteX866" fmla="*/ 300765 w 1608369"/>
                <a:gd name="connsiteY866" fmla="*/ 530739 h 2211935"/>
                <a:gd name="connsiteX867" fmla="*/ 290670 w 1608369"/>
                <a:gd name="connsiteY867" fmla="*/ 499010 h 2211935"/>
                <a:gd name="connsiteX868" fmla="*/ 226250 w 1608369"/>
                <a:gd name="connsiteY868" fmla="*/ 510548 h 2211935"/>
                <a:gd name="connsiteX869" fmla="*/ 179137 w 1608369"/>
                <a:gd name="connsiteY869" fmla="*/ 532182 h 2211935"/>
                <a:gd name="connsiteX870" fmla="*/ 172888 w 1608369"/>
                <a:gd name="connsiteY870" fmla="*/ 532662 h 2211935"/>
                <a:gd name="connsiteX871" fmla="*/ 130102 w 1608369"/>
                <a:gd name="connsiteY871" fmla="*/ 559103 h 2211935"/>
                <a:gd name="connsiteX872" fmla="*/ 55106 w 1608369"/>
                <a:gd name="connsiteY872" fmla="*/ 603332 h 2211935"/>
                <a:gd name="connsiteX873" fmla="*/ 3186 w 1608369"/>
                <a:gd name="connsiteY873" fmla="*/ 633138 h 2211935"/>
                <a:gd name="connsiteX874" fmla="*/ 301 w 1608369"/>
                <a:gd name="connsiteY874" fmla="*/ 630253 h 2211935"/>
                <a:gd name="connsiteX875" fmla="*/ 20011 w 1608369"/>
                <a:gd name="connsiteY875" fmla="*/ 613908 h 2211935"/>
                <a:gd name="connsiteX876" fmla="*/ 89238 w 1608369"/>
                <a:gd name="connsiteY876" fmla="*/ 572564 h 2211935"/>
                <a:gd name="connsiteX877" fmla="*/ 133467 w 1608369"/>
                <a:gd name="connsiteY877" fmla="*/ 549969 h 2211935"/>
                <a:gd name="connsiteX878" fmla="*/ 153658 w 1608369"/>
                <a:gd name="connsiteY878" fmla="*/ 537470 h 2211935"/>
                <a:gd name="connsiteX879" fmla="*/ 159427 w 1608369"/>
                <a:gd name="connsiteY879" fmla="*/ 525932 h 2211935"/>
                <a:gd name="connsiteX880" fmla="*/ 147408 w 1608369"/>
                <a:gd name="connsiteY880" fmla="*/ 528336 h 2211935"/>
                <a:gd name="connsiteX881" fmla="*/ 123852 w 1608369"/>
                <a:gd name="connsiteY881" fmla="*/ 535547 h 2211935"/>
                <a:gd name="connsiteX882" fmla="*/ 94046 w 1608369"/>
                <a:gd name="connsiteY882" fmla="*/ 541316 h 2211935"/>
                <a:gd name="connsiteX883" fmla="*/ 129140 w 1608369"/>
                <a:gd name="connsiteY883" fmla="*/ 526413 h 2211935"/>
                <a:gd name="connsiteX884" fmla="*/ 197406 w 1608369"/>
                <a:gd name="connsiteY884" fmla="*/ 499491 h 2211935"/>
                <a:gd name="connsiteX885" fmla="*/ 247883 w 1608369"/>
                <a:gd name="connsiteY885" fmla="*/ 485069 h 2211935"/>
                <a:gd name="connsiteX886" fmla="*/ 264229 w 1608369"/>
                <a:gd name="connsiteY886" fmla="*/ 477377 h 2211935"/>
                <a:gd name="connsiteX887" fmla="*/ 272882 w 1608369"/>
                <a:gd name="connsiteY887" fmla="*/ 459590 h 2211935"/>
                <a:gd name="connsiteX888" fmla="*/ 257979 w 1608369"/>
                <a:gd name="connsiteY888" fmla="*/ 454302 h 2211935"/>
                <a:gd name="connsiteX889" fmla="*/ 238268 w 1608369"/>
                <a:gd name="connsiteY889" fmla="*/ 453340 h 2211935"/>
                <a:gd name="connsiteX890" fmla="*/ 283939 w 1608369"/>
                <a:gd name="connsiteY890" fmla="*/ 427861 h 2211935"/>
                <a:gd name="connsiteX891" fmla="*/ 300284 w 1608369"/>
                <a:gd name="connsiteY891" fmla="*/ 423534 h 2211935"/>
                <a:gd name="connsiteX892" fmla="*/ 313745 w 1608369"/>
                <a:gd name="connsiteY892" fmla="*/ 422092 h 2211935"/>
                <a:gd name="connsiteX893" fmla="*/ 312303 w 1608369"/>
                <a:gd name="connsiteY893" fmla="*/ 410554 h 2211935"/>
                <a:gd name="connsiteX894" fmla="*/ 302688 w 1608369"/>
                <a:gd name="connsiteY894" fmla="*/ 376902 h 2211935"/>
                <a:gd name="connsiteX895" fmla="*/ 274324 w 1608369"/>
                <a:gd name="connsiteY895" fmla="*/ 336039 h 2211935"/>
                <a:gd name="connsiteX896" fmla="*/ 263267 w 1608369"/>
                <a:gd name="connsiteY896" fmla="*/ 332193 h 2211935"/>
                <a:gd name="connsiteX897" fmla="*/ 267113 w 1608369"/>
                <a:gd name="connsiteY897" fmla="*/ 313444 h 2211935"/>
                <a:gd name="connsiteX898" fmla="*/ 280574 w 1608369"/>
                <a:gd name="connsiteY898" fmla="*/ 291330 h 2211935"/>
                <a:gd name="connsiteX899" fmla="*/ 278651 w 1608369"/>
                <a:gd name="connsiteY899" fmla="*/ 265851 h 2211935"/>
                <a:gd name="connsiteX900" fmla="*/ 260864 w 1608369"/>
                <a:gd name="connsiteY900" fmla="*/ 218738 h 2211935"/>
                <a:gd name="connsiteX901" fmla="*/ 263267 w 1608369"/>
                <a:gd name="connsiteY901" fmla="*/ 213450 h 2211935"/>
                <a:gd name="connsiteX902" fmla="*/ 289708 w 1608369"/>
                <a:gd name="connsiteY902" fmla="*/ 262966 h 2211935"/>
                <a:gd name="connsiteX903" fmla="*/ 299323 w 1608369"/>
                <a:gd name="connsiteY903" fmla="*/ 282677 h 2211935"/>
                <a:gd name="connsiteX904" fmla="*/ 311822 w 1608369"/>
                <a:gd name="connsiteY904" fmla="*/ 287003 h 2211935"/>
                <a:gd name="connsiteX905" fmla="*/ 330090 w 1608369"/>
                <a:gd name="connsiteY905" fmla="*/ 281715 h 2211935"/>
                <a:gd name="connsiteX906" fmla="*/ 358935 w 1608369"/>
                <a:gd name="connsiteY906" fmla="*/ 266812 h 2211935"/>
                <a:gd name="connsiteX907" fmla="*/ 358935 w 1608369"/>
                <a:gd name="connsiteY907" fmla="*/ 259601 h 2211935"/>
                <a:gd name="connsiteX908" fmla="*/ 366146 w 1608369"/>
                <a:gd name="connsiteY908" fmla="*/ 250467 h 2211935"/>
                <a:gd name="connsiteX909" fmla="*/ 370953 w 1608369"/>
                <a:gd name="connsiteY909" fmla="*/ 251909 h 2211935"/>
                <a:gd name="connsiteX910" fmla="*/ 381530 w 1608369"/>
                <a:gd name="connsiteY910" fmla="*/ 252390 h 2211935"/>
                <a:gd name="connsiteX911" fmla="*/ 398836 w 1608369"/>
                <a:gd name="connsiteY911" fmla="*/ 238929 h 2211935"/>
                <a:gd name="connsiteX912" fmla="*/ 400759 w 1608369"/>
                <a:gd name="connsiteY912" fmla="*/ 232199 h 2211935"/>
                <a:gd name="connsiteX913" fmla="*/ 406048 w 1608369"/>
                <a:gd name="connsiteY913" fmla="*/ 212008 h 2211935"/>
                <a:gd name="connsiteX914" fmla="*/ 435373 w 1608369"/>
                <a:gd name="connsiteY914" fmla="*/ 225949 h 2211935"/>
                <a:gd name="connsiteX915" fmla="*/ 432969 w 1608369"/>
                <a:gd name="connsiteY915" fmla="*/ 237968 h 2211935"/>
                <a:gd name="connsiteX916" fmla="*/ 449315 w 1608369"/>
                <a:gd name="connsiteY916" fmla="*/ 239410 h 2211935"/>
                <a:gd name="connsiteX917" fmla="*/ 466621 w 1608369"/>
                <a:gd name="connsiteY917" fmla="*/ 229795 h 2211935"/>
                <a:gd name="connsiteX918" fmla="*/ 494504 w 1608369"/>
                <a:gd name="connsiteY918" fmla="*/ 213931 h 2211935"/>
                <a:gd name="connsiteX919" fmla="*/ 508927 w 1608369"/>
                <a:gd name="connsiteY919" fmla="*/ 211046 h 2211935"/>
                <a:gd name="connsiteX920" fmla="*/ 504600 w 1608369"/>
                <a:gd name="connsiteY920" fmla="*/ 224026 h 2211935"/>
                <a:gd name="connsiteX921" fmla="*/ 490658 w 1608369"/>
                <a:gd name="connsiteY921" fmla="*/ 244217 h 2211935"/>
                <a:gd name="connsiteX922" fmla="*/ 457006 w 1608369"/>
                <a:gd name="connsiteY922" fmla="*/ 283157 h 2211935"/>
                <a:gd name="connsiteX923" fmla="*/ 452199 w 1608369"/>
                <a:gd name="connsiteY923" fmla="*/ 299503 h 2211935"/>
                <a:gd name="connsiteX924" fmla="*/ 471909 w 1608369"/>
                <a:gd name="connsiteY924" fmla="*/ 314886 h 2211935"/>
                <a:gd name="connsiteX925" fmla="*/ 526714 w 1608369"/>
                <a:gd name="connsiteY925" fmla="*/ 323540 h 2211935"/>
                <a:gd name="connsiteX926" fmla="*/ 534887 w 1608369"/>
                <a:gd name="connsiteY926" fmla="*/ 321617 h 2211935"/>
                <a:gd name="connsiteX927" fmla="*/ 539694 w 1608369"/>
                <a:gd name="connsiteY927" fmla="*/ 315848 h 2211935"/>
                <a:gd name="connsiteX928" fmla="*/ 541136 w 1608369"/>
                <a:gd name="connsiteY928" fmla="*/ 290849 h 2211935"/>
                <a:gd name="connsiteX929" fmla="*/ 518060 w 1608369"/>
                <a:gd name="connsiteY929" fmla="*/ 293253 h 2211935"/>
                <a:gd name="connsiteX930" fmla="*/ 510369 w 1608369"/>
                <a:gd name="connsiteY930" fmla="*/ 295657 h 2211935"/>
                <a:gd name="connsiteX931" fmla="*/ 509407 w 1608369"/>
                <a:gd name="connsiteY931" fmla="*/ 287965 h 2211935"/>
                <a:gd name="connsiteX932" fmla="*/ 516137 w 1608369"/>
                <a:gd name="connsiteY932" fmla="*/ 281235 h 2211935"/>
                <a:gd name="connsiteX933" fmla="*/ 548347 w 1608369"/>
                <a:gd name="connsiteY933" fmla="*/ 255274 h 2211935"/>
                <a:gd name="connsiteX934" fmla="*/ 554116 w 1608369"/>
                <a:gd name="connsiteY934" fmla="*/ 202873 h 2211935"/>
                <a:gd name="connsiteX935" fmla="*/ 572865 w 1608369"/>
                <a:gd name="connsiteY935" fmla="*/ 136531 h 2211935"/>
                <a:gd name="connsiteX936" fmla="*/ 619016 w 1608369"/>
                <a:gd name="connsiteY936" fmla="*/ 132205 h 2211935"/>
                <a:gd name="connsiteX937" fmla="*/ 686320 w 1608369"/>
                <a:gd name="connsiteY937" fmla="*/ 155280 h 2211935"/>
                <a:gd name="connsiteX938" fmla="*/ 715165 w 1608369"/>
                <a:gd name="connsiteY938" fmla="*/ 161049 h 2211935"/>
                <a:gd name="connsiteX939" fmla="*/ 743529 w 1608369"/>
                <a:gd name="connsiteY939" fmla="*/ 162972 h 2211935"/>
                <a:gd name="connsiteX940" fmla="*/ 780065 w 1608369"/>
                <a:gd name="connsiteY940" fmla="*/ 174510 h 2211935"/>
                <a:gd name="connsiteX941" fmla="*/ 772854 w 1608369"/>
                <a:gd name="connsiteY941" fmla="*/ 132205 h 2211935"/>
                <a:gd name="connsiteX942" fmla="*/ 755547 w 1608369"/>
                <a:gd name="connsiteY942" fmla="*/ 90861 h 2211935"/>
                <a:gd name="connsiteX943" fmla="*/ 750740 w 1608369"/>
                <a:gd name="connsiteY943" fmla="*/ 56247 h 2211935"/>
                <a:gd name="connsiteX944" fmla="*/ 739202 w 1608369"/>
                <a:gd name="connsiteY944" fmla="*/ 9135 h 2211935"/>
                <a:gd name="connsiteX945" fmla="*/ 738721 w 1608369"/>
                <a:gd name="connsiteY945" fmla="*/ 0 h 2211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Lst>
              <a:rect l="l" t="t" r="r" b="b"/>
              <a:pathLst>
                <a:path w="1608369" h="2211935">
                  <a:moveTo>
                    <a:pt x="819005" y="1177817"/>
                  </a:moveTo>
                  <a:cubicBezTo>
                    <a:pt x="818043" y="1177817"/>
                    <a:pt x="816601" y="1178779"/>
                    <a:pt x="816120" y="1179740"/>
                  </a:cubicBezTo>
                  <a:lnTo>
                    <a:pt x="816172" y="1179867"/>
                  </a:lnTo>
                  <a:lnTo>
                    <a:pt x="815640" y="1180222"/>
                  </a:lnTo>
                  <a:cubicBezTo>
                    <a:pt x="814679" y="1182145"/>
                    <a:pt x="823332" y="1197048"/>
                    <a:pt x="825735" y="1197529"/>
                  </a:cubicBezTo>
                  <a:cubicBezTo>
                    <a:pt x="827658" y="1197529"/>
                    <a:pt x="829101" y="1196567"/>
                    <a:pt x="829581" y="1194644"/>
                  </a:cubicBezTo>
                  <a:lnTo>
                    <a:pt x="829548" y="1194549"/>
                  </a:lnTo>
                  <a:lnTo>
                    <a:pt x="830062" y="1194163"/>
                  </a:lnTo>
                  <a:cubicBezTo>
                    <a:pt x="831024" y="1190797"/>
                    <a:pt x="822851" y="1177817"/>
                    <a:pt x="819005" y="1177817"/>
                  </a:cubicBezTo>
                  <a:close/>
                  <a:moveTo>
                    <a:pt x="823331" y="1114841"/>
                  </a:moveTo>
                  <a:cubicBezTo>
                    <a:pt x="816120" y="1124937"/>
                    <a:pt x="813716" y="1150416"/>
                    <a:pt x="818524" y="1160031"/>
                  </a:cubicBezTo>
                  <a:cubicBezTo>
                    <a:pt x="823812" y="1171088"/>
                    <a:pt x="843042" y="1180222"/>
                    <a:pt x="854099" y="1175415"/>
                  </a:cubicBezTo>
                  <a:lnTo>
                    <a:pt x="854100" y="1175415"/>
                  </a:lnTo>
                  <a:cubicBezTo>
                    <a:pt x="859387" y="1173492"/>
                    <a:pt x="867560" y="1169646"/>
                    <a:pt x="864676" y="1162915"/>
                  </a:cubicBezTo>
                  <a:lnTo>
                    <a:pt x="864592" y="1162744"/>
                  </a:lnTo>
                  <a:lnTo>
                    <a:pt x="864675" y="1162434"/>
                  </a:lnTo>
                  <a:cubicBezTo>
                    <a:pt x="862512" y="1157146"/>
                    <a:pt x="859868" y="1151257"/>
                    <a:pt x="856563" y="1146149"/>
                  </a:cubicBezTo>
                  <a:lnTo>
                    <a:pt x="844582" y="1134646"/>
                  </a:lnTo>
                  <a:lnTo>
                    <a:pt x="844485" y="1134551"/>
                  </a:lnTo>
                  <a:cubicBezTo>
                    <a:pt x="834389" y="1129744"/>
                    <a:pt x="828620" y="1123494"/>
                    <a:pt x="823332" y="1114841"/>
                  </a:cubicBezTo>
                  <a:lnTo>
                    <a:pt x="823332" y="1114842"/>
                  </a:lnTo>
                  <a:close/>
                  <a:moveTo>
                    <a:pt x="816120" y="1096091"/>
                  </a:moveTo>
                  <a:lnTo>
                    <a:pt x="815956" y="1096222"/>
                  </a:lnTo>
                  <a:lnTo>
                    <a:pt x="802780" y="1106608"/>
                  </a:lnTo>
                  <a:lnTo>
                    <a:pt x="788797" y="1119576"/>
                  </a:lnTo>
                  <a:lnTo>
                    <a:pt x="788718" y="1119648"/>
                  </a:lnTo>
                  <a:lnTo>
                    <a:pt x="788719" y="1119648"/>
                  </a:lnTo>
                  <a:cubicBezTo>
                    <a:pt x="807948" y="1117725"/>
                    <a:pt x="813717" y="1112437"/>
                    <a:pt x="816121" y="1096092"/>
                  </a:cubicBezTo>
                  <a:lnTo>
                    <a:pt x="816119" y="1096094"/>
                  </a:lnTo>
                  <a:close/>
                  <a:moveTo>
                    <a:pt x="861790" y="1064363"/>
                  </a:moveTo>
                  <a:lnTo>
                    <a:pt x="857837" y="1067049"/>
                  </a:lnTo>
                  <a:lnTo>
                    <a:pt x="855722" y="1068329"/>
                  </a:lnTo>
                  <a:lnTo>
                    <a:pt x="855652" y="1068533"/>
                  </a:lnTo>
                  <a:lnTo>
                    <a:pt x="855420" y="1068690"/>
                  </a:lnTo>
                  <a:cubicBezTo>
                    <a:pt x="853618" y="1070613"/>
                    <a:pt x="852416" y="1073017"/>
                    <a:pt x="852656" y="1075901"/>
                  </a:cubicBezTo>
                  <a:cubicBezTo>
                    <a:pt x="853137" y="1089842"/>
                    <a:pt x="852656" y="1103784"/>
                    <a:pt x="846407" y="1116764"/>
                  </a:cubicBezTo>
                  <a:cubicBezTo>
                    <a:pt x="844964" y="1119648"/>
                    <a:pt x="845926" y="1123014"/>
                    <a:pt x="847368" y="1125417"/>
                  </a:cubicBezTo>
                  <a:cubicBezTo>
                    <a:pt x="853618" y="1135513"/>
                    <a:pt x="859387" y="1145608"/>
                    <a:pt x="866117" y="1155223"/>
                  </a:cubicBezTo>
                  <a:cubicBezTo>
                    <a:pt x="868280" y="1158348"/>
                    <a:pt x="871165" y="1160151"/>
                    <a:pt x="874109" y="1160331"/>
                  </a:cubicBezTo>
                  <a:lnTo>
                    <a:pt x="874460" y="1160137"/>
                  </a:lnTo>
                  <a:lnTo>
                    <a:pt x="874771" y="1160331"/>
                  </a:lnTo>
                  <a:cubicBezTo>
                    <a:pt x="877656" y="1160511"/>
                    <a:pt x="880540" y="1159069"/>
                    <a:pt x="882944" y="1155704"/>
                  </a:cubicBezTo>
                  <a:cubicBezTo>
                    <a:pt x="886309" y="1150896"/>
                    <a:pt x="890636" y="1145128"/>
                    <a:pt x="890155" y="1137917"/>
                  </a:cubicBezTo>
                  <a:cubicBezTo>
                    <a:pt x="889674" y="1128782"/>
                    <a:pt x="893039" y="1122052"/>
                    <a:pt x="902654" y="1119167"/>
                  </a:cubicBezTo>
                  <a:cubicBezTo>
                    <a:pt x="894001" y="1101380"/>
                    <a:pt x="881502" y="1087438"/>
                    <a:pt x="871406" y="1071574"/>
                  </a:cubicBezTo>
                  <a:cubicBezTo>
                    <a:pt x="870204" y="1069892"/>
                    <a:pt x="869243" y="1067608"/>
                    <a:pt x="867921" y="1065986"/>
                  </a:cubicBezTo>
                  <a:lnTo>
                    <a:pt x="867604" y="1065895"/>
                  </a:lnTo>
                  <a:lnTo>
                    <a:pt x="867559" y="1065805"/>
                  </a:lnTo>
                  <a:lnTo>
                    <a:pt x="865506" y="1065292"/>
                  </a:lnTo>
                  <a:lnTo>
                    <a:pt x="862272" y="1064363"/>
                  </a:lnTo>
                  <a:lnTo>
                    <a:pt x="862131" y="1064449"/>
                  </a:lnTo>
                  <a:close/>
                  <a:moveTo>
                    <a:pt x="794487" y="1045614"/>
                  </a:moveTo>
                  <a:cubicBezTo>
                    <a:pt x="786796" y="1047056"/>
                    <a:pt x="775738" y="1048498"/>
                    <a:pt x="775738" y="1060517"/>
                  </a:cubicBezTo>
                  <a:cubicBezTo>
                    <a:pt x="775738" y="1067728"/>
                    <a:pt x="776219" y="1075420"/>
                    <a:pt x="767566" y="1077343"/>
                  </a:cubicBezTo>
                  <a:cubicBezTo>
                    <a:pt x="758913" y="1079266"/>
                    <a:pt x="756990" y="1071574"/>
                    <a:pt x="755067" y="1065324"/>
                  </a:cubicBezTo>
                  <a:cubicBezTo>
                    <a:pt x="754105" y="1062440"/>
                    <a:pt x="752663" y="1059555"/>
                    <a:pt x="749298" y="1059075"/>
                  </a:cubicBezTo>
                  <a:cubicBezTo>
                    <a:pt x="746413" y="1059075"/>
                    <a:pt x="744009" y="1061478"/>
                    <a:pt x="743529" y="1063882"/>
                  </a:cubicBezTo>
                  <a:cubicBezTo>
                    <a:pt x="741846" y="1071334"/>
                    <a:pt x="738962" y="1078665"/>
                    <a:pt x="736618" y="1086477"/>
                  </a:cubicBezTo>
                  <a:lnTo>
                    <a:pt x="736596" y="1086632"/>
                  </a:lnTo>
                  <a:lnTo>
                    <a:pt x="736438" y="1087138"/>
                  </a:lnTo>
                  <a:lnTo>
                    <a:pt x="734516" y="1101086"/>
                  </a:lnTo>
                  <a:lnTo>
                    <a:pt x="732952" y="1111957"/>
                  </a:lnTo>
                  <a:lnTo>
                    <a:pt x="732952" y="1112437"/>
                  </a:lnTo>
                  <a:lnTo>
                    <a:pt x="732952" y="1114841"/>
                  </a:lnTo>
                  <a:lnTo>
                    <a:pt x="732952" y="1115322"/>
                  </a:lnTo>
                  <a:lnTo>
                    <a:pt x="733863" y="1120447"/>
                  </a:lnTo>
                  <a:lnTo>
                    <a:pt x="734875" y="1126679"/>
                  </a:lnTo>
                  <a:lnTo>
                    <a:pt x="734965" y="1126648"/>
                  </a:lnTo>
                  <a:lnTo>
                    <a:pt x="735056" y="1127160"/>
                  </a:lnTo>
                  <a:cubicBezTo>
                    <a:pt x="736799" y="1128302"/>
                    <a:pt x="739924" y="1126860"/>
                    <a:pt x="745452" y="1123494"/>
                  </a:cubicBezTo>
                  <a:cubicBezTo>
                    <a:pt x="750740" y="1120610"/>
                    <a:pt x="755066" y="1120610"/>
                    <a:pt x="758912" y="1123014"/>
                  </a:cubicBezTo>
                  <a:cubicBezTo>
                    <a:pt x="771893" y="1131186"/>
                    <a:pt x="780065" y="1124937"/>
                    <a:pt x="788238" y="1115802"/>
                  </a:cubicBezTo>
                  <a:cubicBezTo>
                    <a:pt x="791603" y="1111956"/>
                    <a:pt x="795930" y="1108111"/>
                    <a:pt x="799776" y="1105226"/>
                  </a:cubicBezTo>
                  <a:cubicBezTo>
                    <a:pt x="812275" y="1095611"/>
                    <a:pt x="817203" y="1090443"/>
                    <a:pt x="818044" y="1084554"/>
                  </a:cubicBezTo>
                  <a:lnTo>
                    <a:pt x="817921" y="1084063"/>
                  </a:lnTo>
                  <a:lnTo>
                    <a:pt x="818044" y="1083834"/>
                  </a:lnTo>
                  <a:cubicBezTo>
                    <a:pt x="818885" y="1077945"/>
                    <a:pt x="815640" y="1071334"/>
                    <a:pt x="811794" y="1059075"/>
                  </a:cubicBezTo>
                  <a:cubicBezTo>
                    <a:pt x="809390" y="1052345"/>
                    <a:pt x="803141" y="1043691"/>
                    <a:pt x="794487" y="1045614"/>
                  </a:cubicBezTo>
                  <a:close/>
                  <a:moveTo>
                    <a:pt x="776219" y="1031191"/>
                  </a:moveTo>
                  <a:lnTo>
                    <a:pt x="776214" y="1031199"/>
                  </a:lnTo>
                  <a:lnTo>
                    <a:pt x="772373" y="1036961"/>
                  </a:lnTo>
                  <a:cubicBezTo>
                    <a:pt x="772854" y="1041768"/>
                    <a:pt x="776700" y="1043210"/>
                    <a:pt x="781027" y="1042730"/>
                  </a:cubicBezTo>
                  <a:cubicBezTo>
                    <a:pt x="783430" y="1042730"/>
                    <a:pt x="785353" y="1041768"/>
                    <a:pt x="784873" y="1037922"/>
                  </a:cubicBezTo>
                  <a:lnTo>
                    <a:pt x="784873" y="1037921"/>
                  </a:lnTo>
                  <a:cubicBezTo>
                    <a:pt x="782469" y="1035998"/>
                    <a:pt x="779585" y="1032633"/>
                    <a:pt x="776219" y="1031191"/>
                  </a:cubicBezTo>
                  <a:close/>
                  <a:moveTo>
                    <a:pt x="793045" y="1003309"/>
                  </a:moveTo>
                  <a:cubicBezTo>
                    <a:pt x="794006" y="1010039"/>
                    <a:pt x="794968" y="1014366"/>
                    <a:pt x="801218" y="1016289"/>
                  </a:cubicBezTo>
                  <a:cubicBezTo>
                    <a:pt x="802660" y="1009558"/>
                    <a:pt x="798814" y="1007155"/>
                    <a:pt x="793045" y="1003309"/>
                  </a:cubicBezTo>
                  <a:close/>
                  <a:moveTo>
                    <a:pt x="785474" y="858966"/>
                  </a:moveTo>
                  <a:cubicBezTo>
                    <a:pt x="782349" y="860649"/>
                    <a:pt x="780787" y="864855"/>
                    <a:pt x="780546" y="872066"/>
                  </a:cubicBezTo>
                  <a:cubicBezTo>
                    <a:pt x="780065" y="903315"/>
                    <a:pt x="781988" y="934563"/>
                    <a:pt x="775258" y="965811"/>
                  </a:cubicBezTo>
                  <a:cubicBezTo>
                    <a:pt x="772854" y="975426"/>
                    <a:pt x="776700" y="983598"/>
                    <a:pt x="784392" y="988887"/>
                  </a:cubicBezTo>
                  <a:cubicBezTo>
                    <a:pt x="797372" y="996098"/>
                    <a:pt x="805064" y="1008597"/>
                    <a:pt x="814198" y="1019654"/>
                  </a:cubicBezTo>
                  <a:cubicBezTo>
                    <a:pt x="814679" y="1023500"/>
                    <a:pt x="819967" y="1021096"/>
                    <a:pt x="820928" y="1024461"/>
                  </a:cubicBezTo>
                  <a:cubicBezTo>
                    <a:pt x="821890" y="1029749"/>
                    <a:pt x="822370" y="1030711"/>
                    <a:pt x="826216" y="1028788"/>
                  </a:cubicBezTo>
                  <a:cubicBezTo>
                    <a:pt x="827178" y="1028788"/>
                    <a:pt x="828620" y="1028308"/>
                    <a:pt x="829581" y="1027346"/>
                  </a:cubicBezTo>
                  <a:cubicBezTo>
                    <a:pt x="831024" y="1022539"/>
                    <a:pt x="834870" y="1023500"/>
                    <a:pt x="838716" y="1022058"/>
                  </a:cubicBezTo>
                  <a:cubicBezTo>
                    <a:pt x="845927" y="1019173"/>
                    <a:pt x="855541" y="1016770"/>
                    <a:pt x="852176" y="1005231"/>
                  </a:cubicBezTo>
                  <a:cubicBezTo>
                    <a:pt x="846408" y="985041"/>
                    <a:pt x="847369" y="965330"/>
                    <a:pt x="851696" y="944658"/>
                  </a:cubicBezTo>
                  <a:cubicBezTo>
                    <a:pt x="853618" y="934563"/>
                    <a:pt x="857945" y="923025"/>
                    <a:pt x="847850" y="913890"/>
                  </a:cubicBezTo>
                  <a:cubicBezTo>
                    <a:pt x="842562" y="909083"/>
                    <a:pt x="837754" y="904276"/>
                    <a:pt x="833427" y="897065"/>
                  </a:cubicBezTo>
                  <a:cubicBezTo>
                    <a:pt x="825735" y="883123"/>
                    <a:pt x="816121" y="868701"/>
                    <a:pt x="799775" y="861009"/>
                  </a:cubicBezTo>
                  <a:cubicBezTo>
                    <a:pt x="793286" y="858125"/>
                    <a:pt x="788599" y="857283"/>
                    <a:pt x="785474" y="858966"/>
                  </a:cubicBezTo>
                  <a:close/>
                  <a:moveTo>
                    <a:pt x="656755" y="848270"/>
                  </a:moveTo>
                  <a:cubicBezTo>
                    <a:pt x="652188" y="847429"/>
                    <a:pt x="647381" y="847789"/>
                    <a:pt x="642573" y="849952"/>
                  </a:cubicBezTo>
                  <a:lnTo>
                    <a:pt x="642232" y="850414"/>
                  </a:lnTo>
                  <a:lnTo>
                    <a:pt x="642092" y="850433"/>
                  </a:lnTo>
                  <a:cubicBezTo>
                    <a:pt x="633920" y="854759"/>
                    <a:pt x="635362" y="861971"/>
                    <a:pt x="639207" y="868701"/>
                  </a:cubicBezTo>
                  <a:cubicBezTo>
                    <a:pt x="636804" y="879758"/>
                    <a:pt x="638246" y="890815"/>
                    <a:pt x="644496" y="900911"/>
                  </a:cubicBezTo>
                  <a:cubicBezTo>
                    <a:pt x="650265" y="907641"/>
                    <a:pt x="657957" y="909564"/>
                    <a:pt x="666610" y="907641"/>
                  </a:cubicBezTo>
                  <a:cubicBezTo>
                    <a:pt x="670696" y="906680"/>
                    <a:pt x="674903" y="905117"/>
                    <a:pt x="677967" y="902654"/>
                  </a:cubicBezTo>
                  <a:lnTo>
                    <a:pt x="678153" y="902224"/>
                  </a:lnTo>
                  <a:lnTo>
                    <a:pt x="678268" y="902173"/>
                  </a:lnTo>
                  <a:cubicBezTo>
                    <a:pt x="681273" y="899710"/>
                    <a:pt x="683196" y="896345"/>
                    <a:pt x="682955" y="891777"/>
                  </a:cubicBezTo>
                  <a:cubicBezTo>
                    <a:pt x="682474" y="884085"/>
                    <a:pt x="681994" y="875432"/>
                    <a:pt x="676705" y="868221"/>
                  </a:cubicBezTo>
                  <a:cubicBezTo>
                    <a:pt x="677667" y="861971"/>
                    <a:pt x="673340" y="856683"/>
                    <a:pt x="669494" y="853798"/>
                  </a:cubicBezTo>
                  <a:cubicBezTo>
                    <a:pt x="665649" y="851154"/>
                    <a:pt x="661322" y="849111"/>
                    <a:pt x="656755" y="848270"/>
                  </a:cubicBezTo>
                  <a:close/>
                  <a:moveTo>
                    <a:pt x="822370" y="830241"/>
                  </a:moveTo>
                  <a:cubicBezTo>
                    <a:pt x="821889" y="830722"/>
                    <a:pt x="820447" y="831684"/>
                    <a:pt x="820447" y="831684"/>
                  </a:cubicBezTo>
                  <a:cubicBezTo>
                    <a:pt x="823812" y="836972"/>
                    <a:pt x="816120" y="841779"/>
                    <a:pt x="820447" y="846587"/>
                  </a:cubicBezTo>
                  <a:cubicBezTo>
                    <a:pt x="825254" y="853798"/>
                    <a:pt x="833427" y="855240"/>
                    <a:pt x="841119" y="857163"/>
                  </a:cubicBezTo>
                  <a:cubicBezTo>
                    <a:pt x="843523" y="857644"/>
                    <a:pt x="846888" y="858967"/>
                    <a:pt x="849532" y="859087"/>
                  </a:cubicBezTo>
                  <a:lnTo>
                    <a:pt x="849630" y="858960"/>
                  </a:lnTo>
                  <a:lnTo>
                    <a:pt x="850193" y="859086"/>
                  </a:lnTo>
                  <a:cubicBezTo>
                    <a:pt x="852897" y="859207"/>
                    <a:pt x="854820" y="858125"/>
                    <a:pt x="854100" y="853798"/>
                  </a:cubicBezTo>
                  <a:cubicBezTo>
                    <a:pt x="853138" y="847068"/>
                    <a:pt x="850254" y="837934"/>
                    <a:pt x="843523" y="832645"/>
                  </a:cubicBezTo>
                  <a:lnTo>
                    <a:pt x="843060" y="832680"/>
                  </a:lnTo>
                  <a:lnTo>
                    <a:pt x="843042" y="832645"/>
                  </a:lnTo>
                  <a:lnTo>
                    <a:pt x="842054" y="832756"/>
                  </a:lnTo>
                  <a:lnTo>
                    <a:pt x="833187" y="833427"/>
                  </a:lnTo>
                  <a:cubicBezTo>
                    <a:pt x="829461" y="834689"/>
                    <a:pt x="825735" y="835290"/>
                    <a:pt x="822851" y="830242"/>
                  </a:cubicBezTo>
                  <a:lnTo>
                    <a:pt x="822703" y="830353"/>
                  </a:lnTo>
                  <a:close/>
                  <a:moveTo>
                    <a:pt x="801218" y="806204"/>
                  </a:moveTo>
                  <a:cubicBezTo>
                    <a:pt x="796410" y="803801"/>
                    <a:pt x="794968" y="809570"/>
                    <a:pt x="793045" y="812454"/>
                  </a:cubicBezTo>
                  <a:lnTo>
                    <a:pt x="793157" y="813213"/>
                  </a:lnTo>
                  <a:lnTo>
                    <a:pt x="793045" y="813416"/>
                  </a:lnTo>
                  <a:cubicBezTo>
                    <a:pt x="788238" y="822069"/>
                    <a:pt x="799295" y="839376"/>
                    <a:pt x="808910" y="840337"/>
                  </a:cubicBezTo>
                  <a:cubicBezTo>
                    <a:pt x="812275" y="840337"/>
                    <a:pt x="813236" y="838895"/>
                    <a:pt x="813717" y="836491"/>
                  </a:cubicBezTo>
                  <a:lnTo>
                    <a:pt x="813393" y="835789"/>
                  </a:lnTo>
                  <a:lnTo>
                    <a:pt x="813717" y="835530"/>
                  </a:lnTo>
                  <a:cubicBezTo>
                    <a:pt x="814198" y="832645"/>
                    <a:pt x="814198" y="829280"/>
                    <a:pt x="810833" y="829280"/>
                  </a:cubicBezTo>
                  <a:lnTo>
                    <a:pt x="803964" y="826075"/>
                  </a:lnTo>
                  <a:lnTo>
                    <a:pt x="806506" y="819185"/>
                  </a:lnTo>
                  <a:lnTo>
                    <a:pt x="806491" y="818263"/>
                  </a:lnTo>
                  <a:lnTo>
                    <a:pt x="806506" y="818223"/>
                  </a:lnTo>
                  <a:lnTo>
                    <a:pt x="806480" y="817583"/>
                  </a:lnTo>
                  <a:lnTo>
                    <a:pt x="806386" y="811734"/>
                  </a:lnTo>
                  <a:lnTo>
                    <a:pt x="806239" y="811603"/>
                  </a:lnTo>
                  <a:lnTo>
                    <a:pt x="806205" y="810772"/>
                  </a:lnTo>
                  <a:cubicBezTo>
                    <a:pt x="805063" y="808728"/>
                    <a:pt x="803141" y="807166"/>
                    <a:pt x="801218" y="806204"/>
                  </a:cubicBezTo>
                  <a:close/>
                  <a:moveTo>
                    <a:pt x="876814" y="800495"/>
                  </a:moveTo>
                  <a:cubicBezTo>
                    <a:pt x="875733" y="799714"/>
                    <a:pt x="873810" y="799954"/>
                    <a:pt x="870925" y="800916"/>
                  </a:cubicBezTo>
                  <a:cubicBezTo>
                    <a:pt x="868762" y="801637"/>
                    <a:pt x="866478" y="802238"/>
                    <a:pt x="865036" y="803620"/>
                  </a:cubicBezTo>
                  <a:lnTo>
                    <a:pt x="864964" y="804250"/>
                  </a:lnTo>
                  <a:lnTo>
                    <a:pt x="864555" y="804462"/>
                  </a:lnTo>
                  <a:cubicBezTo>
                    <a:pt x="863113" y="805845"/>
                    <a:pt x="862512" y="807888"/>
                    <a:pt x="863714" y="811493"/>
                  </a:cubicBezTo>
                  <a:cubicBezTo>
                    <a:pt x="864675" y="814378"/>
                    <a:pt x="864315" y="817142"/>
                    <a:pt x="863053" y="819605"/>
                  </a:cubicBezTo>
                  <a:lnTo>
                    <a:pt x="857450" y="825431"/>
                  </a:lnTo>
                  <a:lnTo>
                    <a:pt x="850313" y="824051"/>
                  </a:lnTo>
                  <a:cubicBezTo>
                    <a:pt x="848691" y="821828"/>
                    <a:pt x="847129" y="818944"/>
                    <a:pt x="843523" y="818703"/>
                  </a:cubicBezTo>
                  <a:lnTo>
                    <a:pt x="844083" y="819978"/>
                  </a:lnTo>
                  <a:lnTo>
                    <a:pt x="843042" y="819185"/>
                  </a:lnTo>
                  <a:cubicBezTo>
                    <a:pt x="847369" y="835049"/>
                    <a:pt x="856984" y="847068"/>
                    <a:pt x="865156" y="860048"/>
                  </a:cubicBezTo>
                  <a:cubicBezTo>
                    <a:pt x="868522" y="864374"/>
                    <a:pt x="872368" y="864855"/>
                    <a:pt x="876694" y="862451"/>
                  </a:cubicBezTo>
                  <a:cubicBezTo>
                    <a:pt x="878857" y="861250"/>
                    <a:pt x="880901" y="859928"/>
                    <a:pt x="882163" y="858125"/>
                  </a:cubicBezTo>
                  <a:lnTo>
                    <a:pt x="882175" y="858013"/>
                  </a:lnTo>
                  <a:lnTo>
                    <a:pt x="882643" y="857643"/>
                  </a:lnTo>
                  <a:cubicBezTo>
                    <a:pt x="883905" y="855840"/>
                    <a:pt x="884386" y="853556"/>
                    <a:pt x="883424" y="850431"/>
                  </a:cubicBezTo>
                  <a:cubicBezTo>
                    <a:pt x="881982" y="846585"/>
                    <a:pt x="880540" y="842740"/>
                    <a:pt x="883424" y="838894"/>
                  </a:cubicBezTo>
                  <a:cubicBezTo>
                    <a:pt x="883905" y="837932"/>
                    <a:pt x="884386" y="812453"/>
                    <a:pt x="884386" y="811492"/>
                  </a:cubicBezTo>
                  <a:cubicBezTo>
                    <a:pt x="884866" y="805723"/>
                    <a:pt x="876694" y="810049"/>
                    <a:pt x="877656" y="806203"/>
                  </a:cubicBezTo>
                  <a:cubicBezTo>
                    <a:pt x="878137" y="803079"/>
                    <a:pt x="877896" y="801276"/>
                    <a:pt x="876814" y="800495"/>
                  </a:cubicBezTo>
                  <a:close/>
                  <a:moveTo>
                    <a:pt x="835831" y="778321"/>
                  </a:moveTo>
                  <a:lnTo>
                    <a:pt x="835832" y="778322"/>
                  </a:lnTo>
                  <a:lnTo>
                    <a:pt x="835831" y="778322"/>
                  </a:lnTo>
                  <a:close/>
                  <a:moveTo>
                    <a:pt x="844004" y="774775"/>
                  </a:moveTo>
                  <a:lnTo>
                    <a:pt x="836501" y="778030"/>
                  </a:lnTo>
                  <a:lnTo>
                    <a:pt x="836312" y="777841"/>
                  </a:lnTo>
                  <a:lnTo>
                    <a:pt x="836391" y="778078"/>
                  </a:lnTo>
                  <a:lnTo>
                    <a:pt x="835831" y="778321"/>
                  </a:lnTo>
                  <a:cubicBezTo>
                    <a:pt x="834629" y="777841"/>
                    <a:pt x="833307" y="777119"/>
                    <a:pt x="832225" y="777059"/>
                  </a:cubicBezTo>
                  <a:cubicBezTo>
                    <a:pt x="831143" y="776999"/>
                    <a:pt x="830302" y="777600"/>
                    <a:pt x="830062" y="779764"/>
                  </a:cubicBezTo>
                  <a:cubicBezTo>
                    <a:pt x="829581" y="785051"/>
                    <a:pt x="831504" y="789859"/>
                    <a:pt x="835350" y="793705"/>
                  </a:cubicBezTo>
                  <a:cubicBezTo>
                    <a:pt x="836792" y="795147"/>
                    <a:pt x="838715" y="795147"/>
                    <a:pt x="840157" y="793705"/>
                  </a:cubicBezTo>
                  <a:lnTo>
                    <a:pt x="840211" y="793224"/>
                  </a:lnTo>
                  <a:lnTo>
                    <a:pt x="840639" y="793224"/>
                  </a:lnTo>
                  <a:cubicBezTo>
                    <a:pt x="843523" y="789860"/>
                    <a:pt x="839677" y="787937"/>
                    <a:pt x="838716" y="785052"/>
                  </a:cubicBezTo>
                  <a:lnTo>
                    <a:pt x="836779" y="779242"/>
                  </a:lnTo>
                  <a:lnTo>
                    <a:pt x="852176" y="794185"/>
                  </a:lnTo>
                  <a:cubicBezTo>
                    <a:pt x="853138" y="798031"/>
                    <a:pt x="857465" y="798993"/>
                    <a:pt x="860829" y="798993"/>
                  </a:cubicBezTo>
                  <a:lnTo>
                    <a:pt x="861001" y="798821"/>
                  </a:lnTo>
                  <a:lnTo>
                    <a:pt x="861310" y="798993"/>
                  </a:lnTo>
                  <a:cubicBezTo>
                    <a:pt x="862272" y="798993"/>
                    <a:pt x="864676" y="797070"/>
                    <a:pt x="864676" y="795628"/>
                  </a:cubicBezTo>
                  <a:cubicBezTo>
                    <a:pt x="865156" y="791782"/>
                    <a:pt x="861791" y="790340"/>
                    <a:pt x="858907" y="789860"/>
                  </a:cubicBezTo>
                  <a:lnTo>
                    <a:pt x="857733" y="788993"/>
                  </a:lnTo>
                  <a:lnTo>
                    <a:pt x="851749" y="781513"/>
                  </a:lnTo>
                  <a:lnTo>
                    <a:pt x="851215" y="780245"/>
                  </a:lnTo>
                  <a:lnTo>
                    <a:pt x="850645" y="780172"/>
                  </a:lnTo>
                  <a:close/>
                  <a:moveTo>
                    <a:pt x="976208" y="764860"/>
                  </a:moveTo>
                  <a:lnTo>
                    <a:pt x="975796" y="765410"/>
                  </a:lnTo>
                  <a:lnTo>
                    <a:pt x="975726" y="765340"/>
                  </a:lnTo>
                  <a:cubicBezTo>
                    <a:pt x="972842" y="765340"/>
                    <a:pt x="971400" y="768225"/>
                    <a:pt x="971400" y="771109"/>
                  </a:cubicBezTo>
                  <a:cubicBezTo>
                    <a:pt x="971400" y="776878"/>
                    <a:pt x="974765" y="779282"/>
                    <a:pt x="980534" y="779282"/>
                  </a:cubicBezTo>
                  <a:cubicBezTo>
                    <a:pt x="982938" y="779282"/>
                    <a:pt x="985822" y="779763"/>
                    <a:pt x="985822" y="775436"/>
                  </a:cubicBezTo>
                  <a:lnTo>
                    <a:pt x="985747" y="775361"/>
                  </a:lnTo>
                  <a:lnTo>
                    <a:pt x="986303" y="774956"/>
                  </a:lnTo>
                  <a:cubicBezTo>
                    <a:pt x="983900" y="771110"/>
                    <a:pt x="982457" y="765341"/>
                    <a:pt x="976208" y="764860"/>
                  </a:cubicBezTo>
                  <a:close/>
                  <a:moveTo>
                    <a:pt x="922845" y="764380"/>
                  </a:moveTo>
                  <a:cubicBezTo>
                    <a:pt x="918999" y="763418"/>
                    <a:pt x="918038" y="764860"/>
                    <a:pt x="917557" y="767264"/>
                  </a:cubicBezTo>
                  <a:cubicBezTo>
                    <a:pt x="916115" y="772072"/>
                    <a:pt x="926691" y="792744"/>
                    <a:pt x="931499" y="794186"/>
                  </a:cubicBezTo>
                  <a:cubicBezTo>
                    <a:pt x="934384" y="794907"/>
                    <a:pt x="935946" y="794186"/>
                    <a:pt x="936667" y="792864"/>
                  </a:cubicBezTo>
                  <a:lnTo>
                    <a:pt x="936775" y="788430"/>
                  </a:lnTo>
                  <a:lnTo>
                    <a:pt x="936787" y="788417"/>
                  </a:lnTo>
                  <a:lnTo>
                    <a:pt x="936776" y="788396"/>
                  </a:lnTo>
                  <a:lnTo>
                    <a:pt x="936787" y="787936"/>
                  </a:lnTo>
                  <a:lnTo>
                    <a:pt x="933272" y="781862"/>
                  </a:lnTo>
                  <a:lnTo>
                    <a:pt x="931439" y="778442"/>
                  </a:lnTo>
                  <a:cubicBezTo>
                    <a:pt x="929456" y="775197"/>
                    <a:pt x="927653" y="771832"/>
                    <a:pt x="927172" y="767745"/>
                  </a:cubicBezTo>
                  <a:cubicBezTo>
                    <a:pt x="927172" y="766303"/>
                    <a:pt x="923807" y="765341"/>
                    <a:pt x="922846" y="764380"/>
                  </a:cubicBezTo>
                  <a:lnTo>
                    <a:pt x="922845" y="764381"/>
                  </a:lnTo>
                  <a:close/>
                  <a:moveTo>
                    <a:pt x="1132929" y="736016"/>
                  </a:moveTo>
                  <a:cubicBezTo>
                    <a:pt x="1131006" y="736016"/>
                    <a:pt x="1129563" y="737459"/>
                    <a:pt x="1130525" y="739381"/>
                  </a:cubicBezTo>
                  <a:cubicBezTo>
                    <a:pt x="1131967" y="742266"/>
                    <a:pt x="1134371" y="744188"/>
                    <a:pt x="1137736" y="744188"/>
                  </a:cubicBezTo>
                  <a:cubicBezTo>
                    <a:pt x="1139178" y="743707"/>
                    <a:pt x="1141582" y="743707"/>
                    <a:pt x="1140621" y="741304"/>
                  </a:cubicBezTo>
                  <a:cubicBezTo>
                    <a:pt x="1139659" y="737459"/>
                    <a:pt x="1136294" y="736497"/>
                    <a:pt x="1132929" y="736016"/>
                  </a:cubicBezTo>
                  <a:close/>
                  <a:moveTo>
                    <a:pt x="877175" y="735535"/>
                  </a:moveTo>
                  <a:cubicBezTo>
                    <a:pt x="872848" y="733132"/>
                    <a:pt x="869002" y="736497"/>
                    <a:pt x="867079" y="741304"/>
                  </a:cubicBezTo>
                  <a:cubicBezTo>
                    <a:pt x="866599" y="743227"/>
                    <a:pt x="863714" y="744670"/>
                    <a:pt x="865637" y="747073"/>
                  </a:cubicBezTo>
                  <a:cubicBezTo>
                    <a:pt x="867560" y="748996"/>
                    <a:pt x="869483" y="748516"/>
                    <a:pt x="871406" y="747073"/>
                  </a:cubicBezTo>
                  <a:cubicBezTo>
                    <a:pt x="876214" y="744189"/>
                    <a:pt x="879579" y="746112"/>
                    <a:pt x="881983" y="750919"/>
                  </a:cubicBezTo>
                  <a:cubicBezTo>
                    <a:pt x="885828" y="758611"/>
                    <a:pt x="892078" y="767264"/>
                    <a:pt x="888232" y="774956"/>
                  </a:cubicBezTo>
                  <a:cubicBezTo>
                    <a:pt x="879579" y="791301"/>
                    <a:pt x="881983" y="798512"/>
                    <a:pt x="900251" y="804762"/>
                  </a:cubicBezTo>
                  <a:lnTo>
                    <a:pt x="911576" y="805949"/>
                  </a:lnTo>
                  <a:lnTo>
                    <a:pt x="913084" y="806114"/>
                  </a:lnTo>
                  <a:lnTo>
                    <a:pt x="913618" y="806188"/>
                  </a:lnTo>
                  <a:lnTo>
                    <a:pt x="928133" y="808607"/>
                  </a:lnTo>
                  <a:cubicBezTo>
                    <a:pt x="925249" y="803319"/>
                    <a:pt x="923806" y="800915"/>
                    <a:pt x="922364" y="798992"/>
                  </a:cubicBezTo>
                  <a:cubicBezTo>
                    <a:pt x="912268" y="786974"/>
                    <a:pt x="906981" y="773032"/>
                    <a:pt x="901692" y="758610"/>
                  </a:cubicBezTo>
                  <a:cubicBezTo>
                    <a:pt x="897366" y="747553"/>
                    <a:pt x="888232" y="740342"/>
                    <a:pt x="877655" y="735535"/>
                  </a:cubicBezTo>
                  <a:lnTo>
                    <a:pt x="877354" y="735707"/>
                  </a:lnTo>
                  <a:close/>
                  <a:moveTo>
                    <a:pt x="945440" y="732651"/>
                  </a:moveTo>
                  <a:cubicBezTo>
                    <a:pt x="942556" y="732170"/>
                    <a:pt x="942075" y="734574"/>
                    <a:pt x="942075" y="736978"/>
                  </a:cubicBezTo>
                  <a:cubicBezTo>
                    <a:pt x="942556" y="740343"/>
                    <a:pt x="944479" y="742747"/>
                    <a:pt x="947844" y="742747"/>
                  </a:cubicBezTo>
                  <a:lnTo>
                    <a:pt x="948325" y="743227"/>
                  </a:lnTo>
                  <a:cubicBezTo>
                    <a:pt x="950248" y="742265"/>
                    <a:pt x="952171" y="741304"/>
                    <a:pt x="952171" y="738900"/>
                  </a:cubicBezTo>
                  <a:lnTo>
                    <a:pt x="951452" y="738237"/>
                  </a:lnTo>
                  <a:lnTo>
                    <a:pt x="951690" y="737939"/>
                  </a:lnTo>
                  <a:cubicBezTo>
                    <a:pt x="951209" y="734574"/>
                    <a:pt x="948325" y="733132"/>
                    <a:pt x="945440" y="732651"/>
                  </a:cubicBezTo>
                  <a:close/>
                  <a:moveTo>
                    <a:pt x="1000005" y="724298"/>
                  </a:moveTo>
                  <a:cubicBezTo>
                    <a:pt x="996279" y="726522"/>
                    <a:pt x="995678" y="733853"/>
                    <a:pt x="994476" y="748515"/>
                  </a:cubicBezTo>
                  <a:lnTo>
                    <a:pt x="994476" y="748996"/>
                  </a:lnTo>
                  <a:lnTo>
                    <a:pt x="994476" y="750919"/>
                  </a:lnTo>
                  <a:lnTo>
                    <a:pt x="994476" y="751400"/>
                  </a:lnTo>
                  <a:lnTo>
                    <a:pt x="997306" y="757307"/>
                  </a:lnTo>
                  <a:lnTo>
                    <a:pt x="1001026" y="765702"/>
                  </a:lnTo>
                  <a:lnTo>
                    <a:pt x="1004944" y="770172"/>
                  </a:lnTo>
                  <a:lnTo>
                    <a:pt x="1010821" y="777360"/>
                  </a:lnTo>
                  <a:cubicBezTo>
                    <a:pt x="1020436" y="778802"/>
                    <a:pt x="1023801" y="770149"/>
                    <a:pt x="1029090" y="764860"/>
                  </a:cubicBezTo>
                  <a:cubicBezTo>
                    <a:pt x="1031013" y="763418"/>
                    <a:pt x="1031974" y="760534"/>
                    <a:pt x="1033416" y="758611"/>
                  </a:cubicBezTo>
                  <a:cubicBezTo>
                    <a:pt x="1040147" y="748996"/>
                    <a:pt x="1043632" y="745150"/>
                    <a:pt x="1042851" y="742266"/>
                  </a:cubicBezTo>
                  <a:lnTo>
                    <a:pt x="1042805" y="742223"/>
                  </a:lnTo>
                  <a:lnTo>
                    <a:pt x="1042850" y="742146"/>
                  </a:lnTo>
                  <a:cubicBezTo>
                    <a:pt x="1042069" y="739261"/>
                    <a:pt x="1037022" y="737218"/>
                    <a:pt x="1026686" y="731208"/>
                  </a:cubicBezTo>
                  <a:cubicBezTo>
                    <a:pt x="1025724" y="730728"/>
                    <a:pt x="1024763" y="730728"/>
                    <a:pt x="1024282" y="730728"/>
                  </a:cubicBezTo>
                  <a:cubicBezTo>
                    <a:pt x="1010581" y="724959"/>
                    <a:pt x="1003730" y="722075"/>
                    <a:pt x="1000005" y="724298"/>
                  </a:cubicBezTo>
                  <a:close/>
                  <a:moveTo>
                    <a:pt x="1032815" y="722976"/>
                  </a:moveTo>
                  <a:cubicBezTo>
                    <a:pt x="1031854" y="723637"/>
                    <a:pt x="1031253" y="724718"/>
                    <a:pt x="1031974" y="725439"/>
                  </a:cubicBezTo>
                  <a:lnTo>
                    <a:pt x="1032482" y="725841"/>
                  </a:lnTo>
                  <a:lnTo>
                    <a:pt x="1032455" y="725921"/>
                  </a:lnTo>
                  <a:cubicBezTo>
                    <a:pt x="1034859" y="728805"/>
                    <a:pt x="1038704" y="730728"/>
                    <a:pt x="1041589" y="733132"/>
                  </a:cubicBezTo>
                  <a:cubicBezTo>
                    <a:pt x="1044954" y="732651"/>
                    <a:pt x="1047838" y="730728"/>
                    <a:pt x="1047838" y="728805"/>
                  </a:cubicBezTo>
                  <a:lnTo>
                    <a:pt x="1046949" y="728157"/>
                  </a:lnTo>
                  <a:lnTo>
                    <a:pt x="1047357" y="727843"/>
                  </a:lnTo>
                  <a:cubicBezTo>
                    <a:pt x="1046396" y="721593"/>
                    <a:pt x="1039185" y="727362"/>
                    <a:pt x="1035820" y="723036"/>
                  </a:cubicBezTo>
                  <a:cubicBezTo>
                    <a:pt x="1035099" y="722075"/>
                    <a:pt x="1033777" y="722315"/>
                    <a:pt x="1032815" y="722976"/>
                  </a:cubicBezTo>
                  <a:close/>
                  <a:moveTo>
                    <a:pt x="983419" y="714862"/>
                  </a:moveTo>
                  <a:cubicBezTo>
                    <a:pt x="978612" y="714381"/>
                    <a:pt x="977289" y="716665"/>
                    <a:pt x="976989" y="719670"/>
                  </a:cubicBezTo>
                  <a:lnTo>
                    <a:pt x="976983" y="719850"/>
                  </a:lnTo>
                  <a:lnTo>
                    <a:pt x="976809" y="719972"/>
                  </a:lnTo>
                  <a:lnTo>
                    <a:pt x="976698" y="728492"/>
                  </a:lnTo>
                  <a:lnTo>
                    <a:pt x="976688" y="728804"/>
                  </a:lnTo>
                  <a:lnTo>
                    <a:pt x="976694" y="728814"/>
                  </a:lnTo>
                  <a:lnTo>
                    <a:pt x="976688" y="729286"/>
                  </a:lnTo>
                  <a:cubicBezTo>
                    <a:pt x="975727" y="734574"/>
                    <a:pt x="978131" y="741304"/>
                    <a:pt x="983900" y="741304"/>
                  </a:cubicBezTo>
                  <a:cubicBezTo>
                    <a:pt x="987986" y="741545"/>
                    <a:pt x="988827" y="739862"/>
                    <a:pt x="988767" y="737639"/>
                  </a:cubicBezTo>
                  <a:lnTo>
                    <a:pt x="988758" y="737524"/>
                  </a:lnTo>
                  <a:lnTo>
                    <a:pt x="988767" y="737518"/>
                  </a:lnTo>
                  <a:lnTo>
                    <a:pt x="988241" y="730442"/>
                  </a:lnTo>
                  <a:lnTo>
                    <a:pt x="988707" y="721234"/>
                  </a:lnTo>
                  <a:lnTo>
                    <a:pt x="988523" y="721029"/>
                  </a:lnTo>
                  <a:lnTo>
                    <a:pt x="988527" y="720932"/>
                  </a:lnTo>
                  <a:cubicBezTo>
                    <a:pt x="988466" y="717867"/>
                    <a:pt x="987505" y="715343"/>
                    <a:pt x="983419" y="714862"/>
                  </a:cubicBezTo>
                  <a:close/>
                  <a:moveTo>
                    <a:pt x="1040146" y="712459"/>
                  </a:moveTo>
                  <a:cubicBezTo>
                    <a:pt x="1037743" y="712459"/>
                    <a:pt x="1035339" y="713901"/>
                    <a:pt x="1036300" y="716305"/>
                  </a:cubicBezTo>
                  <a:lnTo>
                    <a:pt x="1036301" y="716306"/>
                  </a:lnTo>
                  <a:cubicBezTo>
                    <a:pt x="1037743" y="720152"/>
                    <a:pt x="1041108" y="720633"/>
                    <a:pt x="1044954" y="720152"/>
                  </a:cubicBezTo>
                  <a:cubicBezTo>
                    <a:pt x="1047358" y="719671"/>
                    <a:pt x="1048800" y="718710"/>
                    <a:pt x="1049281" y="715825"/>
                  </a:cubicBezTo>
                  <a:lnTo>
                    <a:pt x="1049280" y="715825"/>
                  </a:lnTo>
                  <a:lnTo>
                    <a:pt x="1049280" y="715824"/>
                  </a:lnTo>
                  <a:cubicBezTo>
                    <a:pt x="1046877" y="712940"/>
                    <a:pt x="1043512" y="712459"/>
                    <a:pt x="1040146" y="712459"/>
                  </a:cubicBezTo>
                  <a:close/>
                  <a:moveTo>
                    <a:pt x="1070914" y="709575"/>
                  </a:moveTo>
                  <a:cubicBezTo>
                    <a:pt x="1065145" y="708614"/>
                    <a:pt x="1061780" y="710537"/>
                    <a:pt x="1058415" y="712460"/>
                  </a:cubicBezTo>
                  <a:cubicBezTo>
                    <a:pt x="1049761" y="717748"/>
                    <a:pt x="1056492" y="730248"/>
                    <a:pt x="1048800" y="736497"/>
                  </a:cubicBezTo>
                  <a:lnTo>
                    <a:pt x="1049467" y="735976"/>
                  </a:lnTo>
                  <a:lnTo>
                    <a:pt x="1049279" y="736498"/>
                  </a:lnTo>
                  <a:lnTo>
                    <a:pt x="1059445" y="728176"/>
                  </a:lnTo>
                  <a:lnTo>
                    <a:pt x="1062561" y="725740"/>
                  </a:lnTo>
                  <a:lnTo>
                    <a:pt x="1062664" y="725541"/>
                  </a:lnTo>
                  <a:lnTo>
                    <a:pt x="1062860" y="725380"/>
                  </a:lnTo>
                  <a:cubicBezTo>
                    <a:pt x="1066105" y="720633"/>
                    <a:pt x="1068509" y="715104"/>
                    <a:pt x="1071393" y="709576"/>
                  </a:cubicBezTo>
                  <a:lnTo>
                    <a:pt x="1070849" y="709702"/>
                  </a:lnTo>
                  <a:close/>
                  <a:moveTo>
                    <a:pt x="1167062" y="706691"/>
                  </a:moveTo>
                  <a:cubicBezTo>
                    <a:pt x="1165140" y="711979"/>
                    <a:pt x="1162736" y="717267"/>
                    <a:pt x="1160813" y="722556"/>
                  </a:cubicBezTo>
                  <a:lnTo>
                    <a:pt x="1160706" y="724095"/>
                  </a:lnTo>
                  <a:lnTo>
                    <a:pt x="1160210" y="729106"/>
                  </a:lnTo>
                  <a:cubicBezTo>
                    <a:pt x="1160811" y="730728"/>
                    <a:pt x="1162494" y="731690"/>
                    <a:pt x="1166099" y="731209"/>
                  </a:cubicBezTo>
                  <a:cubicBezTo>
                    <a:pt x="1175714" y="729767"/>
                    <a:pt x="1185329" y="728805"/>
                    <a:pt x="1193982" y="725921"/>
                  </a:cubicBezTo>
                  <a:cubicBezTo>
                    <a:pt x="1197347" y="724719"/>
                    <a:pt x="1200593" y="722917"/>
                    <a:pt x="1202276" y="720273"/>
                  </a:cubicBezTo>
                  <a:lnTo>
                    <a:pt x="1202230" y="719823"/>
                  </a:lnTo>
                  <a:lnTo>
                    <a:pt x="1202277" y="719792"/>
                  </a:lnTo>
                  <a:cubicBezTo>
                    <a:pt x="1203959" y="717148"/>
                    <a:pt x="1204080" y="713662"/>
                    <a:pt x="1201195" y="709095"/>
                  </a:cubicBezTo>
                  <a:cubicBezTo>
                    <a:pt x="1189658" y="715344"/>
                    <a:pt x="1178120" y="711018"/>
                    <a:pt x="1167062" y="706691"/>
                  </a:cubicBezTo>
                  <a:close/>
                  <a:moveTo>
                    <a:pt x="1178600" y="691307"/>
                  </a:moveTo>
                  <a:cubicBezTo>
                    <a:pt x="1173311" y="688422"/>
                    <a:pt x="1170427" y="689865"/>
                    <a:pt x="1169465" y="695633"/>
                  </a:cubicBezTo>
                  <a:lnTo>
                    <a:pt x="1169771" y="695743"/>
                  </a:lnTo>
                  <a:lnTo>
                    <a:pt x="1168985" y="696115"/>
                  </a:lnTo>
                  <a:cubicBezTo>
                    <a:pt x="1175235" y="701403"/>
                    <a:pt x="1182927" y="699480"/>
                    <a:pt x="1190138" y="699480"/>
                  </a:cubicBezTo>
                  <a:lnTo>
                    <a:pt x="1189436" y="699031"/>
                  </a:lnTo>
                  <a:lnTo>
                    <a:pt x="1190618" y="698998"/>
                  </a:lnTo>
                  <a:cubicBezTo>
                    <a:pt x="1186772" y="696595"/>
                    <a:pt x="1182446" y="693710"/>
                    <a:pt x="1178600" y="691307"/>
                  </a:cubicBezTo>
                  <a:close/>
                  <a:moveTo>
                    <a:pt x="1106487" y="679769"/>
                  </a:moveTo>
                  <a:lnTo>
                    <a:pt x="1106312" y="679854"/>
                  </a:lnTo>
                  <a:lnTo>
                    <a:pt x="1090565" y="687402"/>
                  </a:lnTo>
                  <a:lnTo>
                    <a:pt x="1083042" y="700256"/>
                  </a:lnTo>
                  <a:lnTo>
                    <a:pt x="1082931" y="700441"/>
                  </a:lnTo>
                  <a:cubicBezTo>
                    <a:pt x="1084132" y="704047"/>
                    <a:pt x="1086536" y="705489"/>
                    <a:pt x="1089421" y="705970"/>
                  </a:cubicBezTo>
                  <a:lnTo>
                    <a:pt x="1089423" y="705970"/>
                  </a:lnTo>
                  <a:cubicBezTo>
                    <a:pt x="1092307" y="706451"/>
                    <a:pt x="1095672" y="705970"/>
                    <a:pt x="1098797" y="705729"/>
                  </a:cubicBezTo>
                  <a:cubicBezTo>
                    <a:pt x="1118027" y="708614"/>
                    <a:pt x="1109373" y="691307"/>
                    <a:pt x="1113700" y="684096"/>
                  </a:cubicBezTo>
                  <a:cubicBezTo>
                    <a:pt x="1117065" y="677846"/>
                    <a:pt x="1108893" y="680250"/>
                    <a:pt x="1106489" y="679769"/>
                  </a:cubicBezTo>
                  <a:close/>
                  <a:moveTo>
                    <a:pt x="1152638" y="655251"/>
                  </a:moveTo>
                  <a:cubicBezTo>
                    <a:pt x="1143024" y="662462"/>
                    <a:pt x="1131967" y="668231"/>
                    <a:pt x="1123313" y="676404"/>
                  </a:cubicBezTo>
                  <a:cubicBezTo>
                    <a:pt x="1120429" y="679048"/>
                    <a:pt x="1117184" y="682414"/>
                    <a:pt x="1115982" y="686139"/>
                  </a:cubicBezTo>
                  <a:lnTo>
                    <a:pt x="1116179" y="686614"/>
                  </a:lnTo>
                  <a:lnTo>
                    <a:pt x="1115803" y="687101"/>
                  </a:lnTo>
                  <a:lnTo>
                    <a:pt x="1120601" y="698277"/>
                  </a:lnTo>
                  <a:lnTo>
                    <a:pt x="1116583" y="701402"/>
                  </a:lnTo>
                  <a:lnTo>
                    <a:pt x="1117157" y="701919"/>
                  </a:lnTo>
                  <a:lnTo>
                    <a:pt x="1116585" y="702364"/>
                  </a:lnTo>
                  <a:cubicBezTo>
                    <a:pt x="1118508" y="710537"/>
                    <a:pt x="1125719" y="706210"/>
                    <a:pt x="1130526" y="707171"/>
                  </a:cubicBezTo>
                  <a:cubicBezTo>
                    <a:pt x="1132929" y="707652"/>
                    <a:pt x="1135694" y="707172"/>
                    <a:pt x="1138278" y="707533"/>
                  </a:cubicBezTo>
                  <a:lnTo>
                    <a:pt x="1143704" y="711933"/>
                  </a:lnTo>
                  <a:lnTo>
                    <a:pt x="1132087" y="711498"/>
                  </a:lnTo>
                  <a:cubicBezTo>
                    <a:pt x="1127880" y="711018"/>
                    <a:pt x="1124034" y="711498"/>
                    <a:pt x="1121390" y="716786"/>
                  </a:cubicBezTo>
                  <a:lnTo>
                    <a:pt x="1122609" y="717106"/>
                  </a:lnTo>
                  <a:lnTo>
                    <a:pt x="1121392" y="717748"/>
                  </a:lnTo>
                  <a:cubicBezTo>
                    <a:pt x="1128603" y="724479"/>
                    <a:pt x="1149756" y="723517"/>
                    <a:pt x="1155525" y="716786"/>
                  </a:cubicBezTo>
                  <a:cubicBezTo>
                    <a:pt x="1160092" y="711018"/>
                    <a:pt x="1162255" y="704768"/>
                    <a:pt x="1162015" y="699480"/>
                  </a:cubicBezTo>
                  <a:lnTo>
                    <a:pt x="1161823" y="699201"/>
                  </a:lnTo>
                  <a:lnTo>
                    <a:pt x="1162013" y="698699"/>
                  </a:lnTo>
                  <a:lnTo>
                    <a:pt x="1154183" y="687131"/>
                  </a:lnTo>
                  <a:lnTo>
                    <a:pt x="1155405" y="677186"/>
                  </a:lnTo>
                  <a:cubicBezTo>
                    <a:pt x="1157929" y="675323"/>
                    <a:pt x="1162015" y="674722"/>
                    <a:pt x="1166101" y="674000"/>
                  </a:cubicBezTo>
                  <a:lnTo>
                    <a:pt x="1165717" y="673150"/>
                  </a:lnTo>
                  <a:lnTo>
                    <a:pt x="1166099" y="673038"/>
                  </a:lnTo>
                  <a:cubicBezTo>
                    <a:pt x="1163696" y="667750"/>
                    <a:pt x="1161773" y="662462"/>
                    <a:pt x="1159369" y="657174"/>
                  </a:cubicBezTo>
                  <a:cubicBezTo>
                    <a:pt x="1157927" y="655251"/>
                    <a:pt x="1156965" y="652367"/>
                    <a:pt x="1152638" y="655251"/>
                  </a:cubicBezTo>
                  <a:close/>
                  <a:moveTo>
                    <a:pt x="357973" y="634580"/>
                  </a:moveTo>
                  <a:cubicBezTo>
                    <a:pt x="346916" y="636503"/>
                    <a:pt x="341628" y="645637"/>
                    <a:pt x="335378" y="652849"/>
                  </a:cubicBezTo>
                  <a:cubicBezTo>
                    <a:pt x="331532" y="657656"/>
                    <a:pt x="343070" y="660060"/>
                    <a:pt x="342589" y="666790"/>
                  </a:cubicBezTo>
                  <a:cubicBezTo>
                    <a:pt x="347397" y="661983"/>
                    <a:pt x="349801" y="656695"/>
                    <a:pt x="355089" y="654291"/>
                  </a:cubicBezTo>
                  <a:cubicBezTo>
                    <a:pt x="360858" y="651406"/>
                    <a:pt x="355570" y="643234"/>
                    <a:pt x="362781" y="640830"/>
                  </a:cubicBezTo>
                  <a:cubicBezTo>
                    <a:pt x="364704" y="640349"/>
                    <a:pt x="365185" y="636984"/>
                    <a:pt x="363742" y="635061"/>
                  </a:cubicBezTo>
                  <a:cubicBezTo>
                    <a:pt x="362300" y="632657"/>
                    <a:pt x="359896" y="634099"/>
                    <a:pt x="357973" y="634580"/>
                  </a:cubicBezTo>
                  <a:close/>
                  <a:moveTo>
                    <a:pt x="1061779" y="626407"/>
                  </a:moveTo>
                  <a:cubicBezTo>
                    <a:pt x="1058413" y="624484"/>
                    <a:pt x="1055048" y="625446"/>
                    <a:pt x="1052645" y="628330"/>
                  </a:cubicBezTo>
                  <a:cubicBezTo>
                    <a:pt x="1050241" y="630734"/>
                    <a:pt x="1045434" y="635541"/>
                    <a:pt x="1047357" y="636022"/>
                  </a:cubicBezTo>
                  <a:cubicBezTo>
                    <a:pt x="1059375" y="639868"/>
                    <a:pt x="1051683" y="652367"/>
                    <a:pt x="1057933" y="658617"/>
                  </a:cubicBezTo>
                  <a:lnTo>
                    <a:pt x="1057933" y="656736"/>
                  </a:lnTo>
                  <a:lnTo>
                    <a:pt x="1058415" y="658617"/>
                  </a:lnTo>
                  <a:lnTo>
                    <a:pt x="1058415" y="643159"/>
                  </a:lnTo>
                  <a:lnTo>
                    <a:pt x="1063341" y="647320"/>
                  </a:lnTo>
                  <a:cubicBezTo>
                    <a:pt x="1063822" y="649123"/>
                    <a:pt x="1063221" y="651166"/>
                    <a:pt x="1062259" y="653329"/>
                  </a:cubicBezTo>
                  <a:cubicBezTo>
                    <a:pt x="1060817" y="656213"/>
                    <a:pt x="1057933" y="659579"/>
                    <a:pt x="1063221" y="661501"/>
                  </a:cubicBezTo>
                  <a:lnTo>
                    <a:pt x="1063488" y="661235"/>
                  </a:lnTo>
                  <a:lnTo>
                    <a:pt x="1063703" y="661501"/>
                  </a:lnTo>
                  <a:lnTo>
                    <a:pt x="1065711" y="659493"/>
                  </a:lnTo>
                  <a:lnTo>
                    <a:pt x="1068028" y="670155"/>
                  </a:lnTo>
                  <a:cubicBezTo>
                    <a:pt x="1068509" y="676885"/>
                    <a:pt x="1068509" y="685058"/>
                    <a:pt x="1075239" y="686981"/>
                  </a:cubicBezTo>
                  <a:lnTo>
                    <a:pt x="1075548" y="686789"/>
                  </a:lnTo>
                  <a:lnTo>
                    <a:pt x="1075721" y="686981"/>
                  </a:lnTo>
                  <a:cubicBezTo>
                    <a:pt x="1083413" y="688904"/>
                    <a:pt x="1081490" y="678808"/>
                    <a:pt x="1085336" y="674962"/>
                  </a:cubicBezTo>
                  <a:cubicBezTo>
                    <a:pt x="1086298" y="674481"/>
                    <a:pt x="1086779" y="673519"/>
                    <a:pt x="1087259" y="673039"/>
                  </a:cubicBezTo>
                  <a:cubicBezTo>
                    <a:pt x="1095913" y="661982"/>
                    <a:pt x="1083413" y="655252"/>
                    <a:pt x="1081010" y="646117"/>
                  </a:cubicBezTo>
                  <a:cubicBezTo>
                    <a:pt x="1080049" y="642272"/>
                    <a:pt x="1078005" y="640469"/>
                    <a:pt x="1075481" y="639868"/>
                  </a:cubicBezTo>
                  <a:lnTo>
                    <a:pt x="1067872" y="640737"/>
                  </a:lnTo>
                  <a:lnTo>
                    <a:pt x="1067053" y="640796"/>
                  </a:lnTo>
                  <a:lnTo>
                    <a:pt x="1064184" y="634580"/>
                  </a:lnTo>
                  <a:cubicBezTo>
                    <a:pt x="1065626" y="631215"/>
                    <a:pt x="1065626" y="628330"/>
                    <a:pt x="1062261" y="626407"/>
                  </a:cubicBezTo>
                  <a:lnTo>
                    <a:pt x="1061802" y="626504"/>
                  </a:lnTo>
                  <a:close/>
                  <a:moveTo>
                    <a:pt x="204136" y="510067"/>
                  </a:moveTo>
                  <a:cubicBezTo>
                    <a:pt x="191156" y="511510"/>
                    <a:pt x="180580" y="517279"/>
                    <a:pt x="170965" y="524971"/>
                  </a:cubicBezTo>
                  <a:cubicBezTo>
                    <a:pt x="167119" y="527855"/>
                    <a:pt x="166638" y="531220"/>
                    <a:pt x="173368" y="531701"/>
                  </a:cubicBezTo>
                  <a:cubicBezTo>
                    <a:pt x="182021" y="522086"/>
                    <a:pt x="194521" y="518240"/>
                    <a:pt x="204136" y="510067"/>
                  </a:cubicBezTo>
                  <a:close/>
                  <a:moveTo>
                    <a:pt x="935224" y="323419"/>
                  </a:moveTo>
                  <a:cubicBezTo>
                    <a:pt x="932580" y="324741"/>
                    <a:pt x="930056" y="327145"/>
                    <a:pt x="928133" y="329789"/>
                  </a:cubicBezTo>
                  <a:cubicBezTo>
                    <a:pt x="919480" y="336039"/>
                    <a:pt x="911788" y="343250"/>
                    <a:pt x="907461" y="354307"/>
                  </a:cubicBezTo>
                  <a:cubicBezTo>
                    <a:pt x="914672" y="353346"/>
                    <a:pt x="921403" y="352865"/>
                    <a:pt x="927652" y="350942"/>
                  </a:cubicBezTo>
                  <a:cubicBezTo>
                    <a:pt x="933902" y="349019"/>
                    <a:pt x="941113" y="346615"/>
                    <a:pt x="942074" y="338443"/>
                  </a:cubicBezTo>
                  <a:cubicBezTo>
                    <a:pt x="946881" y="333635"/>
                    <a:pt x="946881" y="325943"/>
                    <a:pt x="943036" y="323539"/>
                  </a:cubicBezTo>
                  <a:cubicBezTo>
                    <a:pt x="940633" y="321856"/>
                    <a:pt x="937868" y="322097"/>
                    <a:pt x="935224" y="323419"/>
                  </a:cubicBezTo>
                  <a:close/>
                  <a:moveTo>
                    <a:pt x="918924" y="305301"/>
                  </a:moveTo>
                  <a:cubicBezTo>
                    <a:pt x="909595" y="303317"/>
                    <a:pt x="908784" y="307554"/>
                    <a:pt x="905539" y="324501"/>
                  </a:cubicBezTo>
                  <a:cubicBezTo>
                    <a:pt x="905058" y="325943"/>
                    <a:pt x="904577" y="326905"/>
                    <a:pt x="904577" y="328347"/>
                  </a:cubicBezTo>
                  <a:cubicBezTo>
                    <a:pt x="904097" y="330751"/>
                    <a:pt x="903616" y="334116"/>
                    <a:pt x="906500" y="335077"/>
                  </a:cubicBezTo>
                  <a:cubicBezTo>
                    <a:pt x="908423" y="335558"/>
                    <a:pt x="911308" y="335558"/>
                    <a:pt x="912750" y="334116"/>
                  </a:cubicBezTo>
                  <a:cubicBezTo>
                    <a:pt x="921884" y="324501"/>
                    <a:pt x="934384" y="319212"/>
                    <a:pt x="949286" y="310559"/>
                  </a:cubicBezTo>
                  <a:cubicBezTo>
                    <a:pt x="940633" y="310078"/>
                    <a:pt x="935345" y="310559"/>
                    <a:pt x="931499" y="309117"/>
                  </a:cubicBezTo>
                  <a:cubicBezTo>
                    <a:pt x="926091" y="307314"/>
                    <a:pt x="922034" y="305962"/>
                    <a:pt x="918924" y="305301"/>
                  </a:cubicBezTo>
                  <a:close/>
                  <a:moveTo>
                    <a:pt x="1211289" y="203354"/>
                  </a:moveTo>
                  <a:cubicBezTo>
                    <a:pt x="1209366" y="199508"/>
                    <a:pt x="1205520" y="202393"/>
                    <a:pt x="1203117" y="203835"/>
                  </a:cubicBezTo>
                  <a:cubicBezTo>
                    <a:pt x="1198309" y="206719"/>
                    <a:pt x="1193982" y="210565"/>
                    <a:pt x="1189656" y="213931"/>
                  </a:cubicBezTo>
                  <a:cubicBezTo>
                    <a:pt x="1187252" y="215854"/>
                    <a:pt x="1187733" y="218257"/>
                    <a:pt x="1189175" y="220661"/>
                  </a:cubicBezTo>
                  <a:cubicBezTo>
                    <a:pt x="1190136" y="222103"/>
                    <a:pt x="1190617" y="224988"/>
                    <a:pt x="1193982" y="224026"/>
                  </a:cubicBezTo>
                  <a:cubicBezTo>
                    <a:pt x="1197348" y="221142"/>
                    <a:pt x="1203117" y="220180"/>
                    <a:pt x="1202636" y="214411"/>
                  </a:cubicBezTo>
                  <a:cubicBezTo>
                    <a:pt x="1202155" y="211046"/>
                    <a:pt x="1202636" y="209604"/>
                    <a:pt x="1206001" y="208642"/>
                  </a:cubicBezTo>
                  <a:cubicBezTo>
                    <a:pt x="1208886" y="208162"/>
                    <a:pt x="1213212" y="207200"/>
                    <a:pt x="1211289" y="203354"/>
                  </a:cubicBezTo>
                  <a:close/>
                  <a:moveTo>
                    <a:pt x="1231482" y="202392"/>
                  </a:moveTo>
                  <a:cubicBezTo>
                    <a:pt x="1225231" y="208161"/>
                    <a:pt x="1217539" y="212489"/>
                    <a:pt x="1212732" y="220661"/>
                  </a:cubicBezTo>
                  <a:cubicBezTo>
                    <a:pt x="1224751" y="225950"/>
                    <a:pt x="1227155" y="210566"/>
                    <a:pt x="1236289" y="210566"/>
                  </a:cubicBezTo>
                  <a:cubicBezTo>
                    <a:pt x="1239174" y="210566"/>
                    <a:pt x="1243981" y="209123"/>
                    <a:pt x="1241577" y="203835"/>
                  </a:cubicBezTo>
                  <a:cubicBezTo>
                    <a:pt x="1239174" y="198546"/>
                    <a:pt x="1233885" y="199989"/>
                    <a:pt x="1231482" y="202392"/>
                  </a:cubicBezTo>
                  <a:close/>
                  <a:moveTo>
                    <a:pt x="1207444" y="137493"/>
                  </a:moveTo>
                  <a:cubicBezTo>
                    <a:pt x="1201675" y="138935"/>
                    <a:pt x="1200713" y="143262"/>
                    <a:pt x="1199271" y="149511"/>
                  </a:cubicBezTo>
                  <a:cubicBezTo>
                    <a:pt x="1205520" y="147588"/>
                    <a:pt x="1209847" y="145665"/>
                    <a:pt x="1210809" y="140377"/>
                  </a:cubicBezTo>
                  <a:cubicBezTo>
                    <a:pt x="1211290" y="138454"/>
                    <a:pt x="1208886" y="137011"/>
                    <a:pt x="1207444" y="137493"/>
                  </a:cubicBezTo>
                  <a:close/>
                  <a:moveTo>
                    <a:pt x="1262248" y="100955"/>
                  </a:moveTo>
                  <a:cubicBezTo>
                    <a:pt x="1256960" y="103840"/>
                    <a:pt x="1249749" y="107686"/>
                    <a:pt x="1249749" y="113455"/>
                  </a:cubicBezTo>
                  <a:cubicBezTo>
                    <a:pt x="1250229" y="126915"/>
                    <a:pt x="1241095" y="134607"/>
                    <a:pt x="1231961" y="144704"/>
                  </a:cubicBezTo>
                  <a:cubicBezTo>
                    <a:pt x="1243018" y="143742"/>
                    <a:pt x="1249268" y="139415"/>
                    <a:pt x="1255998" y="135088"/>
                  </a:cubicBezTo>
                  <a:cubicBezTo>
                    <a:pt x="1263690" y="129800"/>
                    <a:pt x="1265133" y="120185"/>
                    <a:pt x="1272344" y="114897"/>
                  </a:cubicBezTo>
                  <a:cubicBezTo>
                    <a:pt x="1274748" y="112974"/>
                    <a:pt x="1279555" y="111532"/>
                    <a:pt x="1276189" y="107686"/>
                  </a:cubicBezTo>
                  <a:cubicBezTo>
                    <a:pt x="1272825" y="103359"/>
                    <a:pt x="1268979" y="97590"/>
                    <a:pt x="1262248" y="100955"/>
                  </a:cubicBezTo>
                  <a:close/>
                  <a:moveTo>
                    <a:pt x="738721" y="0"/>
                  </a:moveTo>
                  <a:cubicBezTo>
                    <a:pt x="745932" y="8173"/>
                    <a:pt x="758913" y="44710"/>
                    <a:pt x="756990" y="54324"/>
                  </a:cubicBezTo>
                  <a:cubicBezTo>
                    <a:pt x="755547" y="62016"/>
                    <a:pt x="759393" y="68747"/>
                    <a:pt x="761797" y="74516"/>
                  </a:cubicBezTo>
                  <a:cubicBezTo>
                    <a:pt x="774777" y="104802"/>
                    <a:pt x="783911" y="136050"/>
                    <a:pt x="791122" y="168260"/>
                  </a:cubicBezTo>
                  <a:cubicBezTo>
                    <a:pt x="793045" y="177394"/>
                    <a:pt x="797372" y="182202"/>
                    <a:pt x="806025" y="186528"/>
                  </a:cubicBezTo>
                  <a:cubicBezTo>
                    <a:pt x="818525" y="192778"/>
                    <a:pt x="830062" y="201431"/>
                    <a:pt x="843523" y="207681"/>
                  </a:cubicBezTo>
                  <a:cubicBezTo>
                    <a:pt x="856503" y="213931"/>
                    <a:pt x="856984" y="212969"/>
                    <a:pt x="862753" y="199508"/>
                  </a:cubicBezTo>
                  <a:cubicBezTo>
                    <a:pt x="869002" y="185086"/>
                    <a:pt x="870445" y="168260"/>
                    <a:pt x="884867" y="157203"/>
                  </a:cubicBezTo>
                  <a:cubicBezTo>
                    <a:pt x="893520" y="150473"/>
                    <a:pt x="901212" y="149511"/>
                    <a:pt x="910827" y="153357"/>
                  </a:cubicBezTo>
                  <a:cubicBezTo>
                    <a:pt x="920442" y="157203"/>
                    <a:pt x="918038" y="165856"/>
                    <a:pt x="918038" y="172587"/>
                  </a:cubicBezTo>
                  <a:cubicBezTo>
                    <a:pt x="918038" y="203835"/>
                    <a:pt x="918038" y="234602"/>
                    <a:pt x="919961" y="265851"/>
                  </a:cubicBezTo>
                  <a:cubicBezTo>
                    <a:pt x="920442" y="274985"/>
                    <a:pt x="916115" y="283638"/>
                    <a:pt x="912750" y="292291"/>
                  </a:cubicBezTo>
                  <a:lnTo>
                    <a:pt x="913612" y="293908"/>
                  </a:lnTo>
                  <a:lnTo>
                    <a:pt x="912749" y="293253"/>
                  </a:lnTo>
                  <a:cubicBezTo>
                    <a:pt x="907462" y="298541"/>
                    <a:pt x="908904" y="301424"/>
                    <a:pt x="915634" y="302386"/>
                  </a:cubicBezTo>
                  <a:cubicBezTo>
                    <a:pt x="919480" y="302867"/>
                    <a:pt x="923807" y="299983"/>
                    <a:pt x="928133" y="302386"/>
                  </a:cubicBezTo>
                  <a:lnTo>
                    <a:pt x="921065" y="299156"/>
                  </a:lnTo>
                  <a:lnTo>
                    <a:pt x="922785" y="299022"/>
                  </a:lnTo>
                  <a:cubicBezTo>
                    <a:pt x="924888" y="298902"/>
                    <a:pt x="926931" y="299263"/>
                    <a:pt x="928614" y="301426"/>
                  </a:cubicBezTo>
                  <a:cubicBezTo>
                    <a:pt x="943037" y="309118"/>
                    <a:pt x="948805" y="307195"/>
                    <a:pt x="953613" y="292291"/>
                  </a:cubicBezTo>
                  <a:cubicBezTo>
                    <a:pt x="954574" y="288926"/>
                    <a:pt x="955536" y="285561"/>
                    <a:pt x="957459" y="282677"/>
                  </a:cubicBezTo>
                  <a:cubicBezTo>
                    <a:pt x="962747" y="275466"/>
                    <a:pt x="968516" y="268735"/>
                    <a:pt x="955055" y="263447"/>
                  </a:cubicBezTo>
                  <a:cubicBezTo>
                    <a:pt x="950728" y="262005"/>
                    <a:pt x="952171" y="257678"/>
                    <a:pt x="953613" y="254313"/>
                  </a:cubicBezTo>
                  <a:cubicBezTo>
                    <a:pt x="955536" y="249986"/>
                    <a:pt x="960343" y="248063"/>
                    <a:pt x="963228" y="249986"/>
                  </a:cubicBezTo>
                  <a:cubicBezTo>
                    <a:pt x="978612" y="259120"/>
                    <a:pt x="989188" y="251909"/>
                    <a:pt x="1000245" y="241814"/>
                  </a:cubicBezTo>
                  <a:cubicBezTo>
                    <a:pt x="1003130" y="238929"/>
                    <a:pt x="1009379" y="239891"/>
                    <a:pt x="1013706" y="237487"/>
                  </a:cubicBezTo>
                  <a:cubicBezTo>
                    <a:pt x="1022359" y="232679"/>
                    <a:pt x="1031493" y="227872"/>
                    <a:pt x="1027167" y="214411"/>
                  </a:cubicBezTo>
                  <a:cubicBezTo>
                    <a:pt x="1024763" y="208162"/>
                    <a:pt x="1027167" y="200950"/>
                    <a:pt x="1032936" y="195181"/>
                  </a:cubicBezTo>
                  <a:cubicBezTo>
                    <a:pt x="1041108" y="187490"/>
                    <a:pt x="1046877" y="187971"/>
                    <a:pt x="1052646" y="197585"/>
                  </a:cubicBezTo>
                  <a:cubicBezTo>
                    <a:pt x="1053607" y="199508"/>
                    <a:pt x="1054088" y="201431"/>
                    <a:pt x="1055530" y="203354"/>
                  </a:cubicBezTo>
                  <a:cubicBezTo>
                    <a:pt x="1059376" y="208642"/>
                    <a:pt x="1061299" y="219219"/>
                    <a:pt x="1066588" y="218257"/>
                  </a:cubicBezTo>
                  <a:cubicBezTo>
                    <a:pt x="1074279" y="216815"/>
                    <a:pt x="1083413" y="211046"/>
                    <a:pt x="1086298" y="202393"/>
                  </a:cubicBezTo>
                  <a:cubicBezTo>
                    <a:pt x="1090144" y="191336"/>
                    <a:pt x="1097355" y="189413"/>
                    <a:pt x="1107450" y="189894"/>
                  </a:cubicBezTo>
                  <a:cubicBezTo>
                    <a:pt x="1109373" y="189894"/>
                    <a:pt x="1113219" y="191336"/>
                    <a:pt x="1113219" y="191336"/>
                  </a:cubicBezTo>
                  <a:cubicBezTo>
                    <a:pt x="1118988" y="176913"/>
                    <a:pt x="1130046" y="181721"/>
                    <a:pt x="1141583" y="181721"/>
                  </a:cubicBezTo>
                  <a:cubicBezTo>
                    <a:pt x="1153602" y="182202"/>
                    <a:pt x="1162736" y="165856"/>
                    <a:pt x="1163216" y="149030"/>
                  </a:cubicBezTo>
                  <a:cubicBezTo>
                    <a:pt x="1160332" y="147107"/>
                    <a:pt x="1158409" y="149992"/>
                    <a:pt x="1156486" y="150953"/>
                  </a:cubicBezTo>
                  <a:cubicBezTo>
                    <a:pt x="1154563" y="151915"/>
                    <a:pt x="1152640" y="153357"/>
                    <a:pt x="1151198" y="150473"/>
                  </a:cubicBezTo>
                  <a:cubicBezTo>
                    <a:pt x="1150717" y="149030"/>
                    <a:pt x="1151679" y="147107"/>
                    <a:pt x="1152160" y="145665"/>
                  </a:cubicBezTo>
                  <a:cubicBezTo>
                    <a:pt x="1153602" y="142300"/>
                    <a:pt x="1156967" y="141819"/>
                    <a:pt x="1159852" y="141338"/>
                  </a:cubicBezTo>
                  <a:cubicBezTo>
                    <a:pt x="1176677" y="139896"/>
                    <a:pt x="1187254" y="124993"/>
                    <a:pt x="1202637" y="120667"/>
                  </a:cubicBezTo>
                  <a:cubicBezTo>
                    <a:pt x="1205522" y="119705"/>
                    <a:pt x="1207445" y="115378"/>
                    <a:pt x="1208887" y="112494"/>
                  </a:cubicBezTo>
                  <a:cubicBezTo>
                    <a:pt x="1212733" y="104321"/>
                    <a:pt x="1217060" y="98072"/>
                    <a:pt x="1227636" y="99514"/>
                  </a:cubicBezTo>
                  <a:cubicBezTo>
                    <a:pt x="1230520" y="99995"/>
                    <a:pt x="1235809" y="97591"/>
                    <a:pt x="1235809" y="96149"/>
                  </a:cubicBezTo>
                  <a:cubicBezTo>
                    <a:pt x="1237251" y="79803"/>
                    <a:pt x="1252154" y="83169"/>
                    <a:pt x="1260807" y="77880"/>
                  </a:cubicBezTo>
                  <a:cubicBezTo>
                    <a:pt x="1273307" y="70189"/>
                    <a:pt x="1284364" y="72593"/>
                    <a:pt x="1296382" y="78361"/>
                  </a:cubicBezTo>
                  <a:cubicBezTo>
                    <a:pt x="1298305" y="77400"/>
                    <a:pt x="1299747" y="78842"/>
                    <a:pt x="1300709" y="80765"/>
                  </a:cubicBezTo>
                  <a:cubicBezTo>
                    <a:pt x="1300709" y="92784"/>
                    <a:pt x="1299747" y="104321"/>
                    <a:pt x="1291575" y="114417"/>
                  </a:cubicBezTo>
                  <a:cubicBezTo>
                    <a:pt x="1297344" y="114417"/>
                    <a:pt x="1304074" y="110090"/>
                    <a:pt x="1307920" y="118263"/>
                  </a:cubicBezTo>
                  <a:cubicBezTo>
                    <a:pt x="1303113" y="124032"/>
                    <a:pt x="1296382" y="125474"/>
                    <a:pt x="1290132" y="124513"/>
                  </a:cubicBezTo>
                  <a:cubicBezTo>
                    <a:pt x="1281479" y="123070"/>
                    <a:pt x="1277153" y="127397"/>
                    <a:pt x="1271384" y="133166"/>
                  </a:cubicBezTo>
                  <a:cubicBezTo>
                    <a:pt x="1267057" y="137012"/>
                    <a:pt x="1268018" y="139415"/>
                    <a:pt x="1270422" y="142780"/>
                  </a:cubicBezTo>
                  <a:cubicBezTo>
                    <a:pt x="1272826" y="146146"/>
                    <a:pt x="1276191" y="145665"/>
                    <a:pt x="1279556" y="143261"/>
                  </a:cubicBezTo>
                  <a:cubicBezTo>
                    <a:pt x="1282440" y="141338"/>
                    <a:pt x="1283883" y="136050"/>
                    <a:pt x="1290132" y="137012"/>
                  </a:cubicBezTo>
                  <a:cubicBezTo>
                    <a:pt x="1280518" y="155280"/>
                    <a:pt x="1275710" y="176432"/>
                    <a:pt x="1254558" y="186047"/>
                  </a:cubicBezTo>
                  <a:cubicBezTo>
                    <a:pt x="1242539" y="191817"/>
                    <a:pt x="1237732" y="198066"/>
                    <a:pt x="1253116" y="205277"/>
                  </a:cubicBezTo>
                  <a:cubicBezTo>
                    <a:pt x="1250712" y="211527"/>
                    <a:pt x="1244462" y="207681"/>
                    <a:pt x="1241578" y="211046"/>
                  </a:cubicBezTo>
                  <a:cubicBezTo>
                    <a:pt x="1238212" y="215373"/>
                    <a:pt x="1231482" y="217296"/>
                    <a:pt x="1238693" y="224506"/>
                  </a:cubicBezTo>
                  <a:cubicBezTo>
                    <a:pt x="1240857" y="226910"/>
                    <a:pt x="1241818" y="229555"/>
                    <a:pt x="1241337" y="231958"/>
                  </a:cubicBezTo>
                  <a:lnTo>
                    <a:pt x="1235692" y="237604"/>
                  </a:lnTo>
                  <a:lnTo>
                    <a:pt x="1225231" y="231237"/>
                  </a:lnTo>
                  <a:cubicBezTo>
                    <a:pt x="1222827" y="231717"/>
                    <a:pt x="1219462" y="233160"/>
                    <a:pt x="1221385" y="236525"/>
                  </a:cubicBezTo>
                  <a:cubicBezTo>
                    <a:pt x="1225231" y="242775"/>
                    <a:pt x="1230038" y="239890"/>
                    <a:pt x="1234845" y="237967"/>
                  </a:cubicBezTo>
                  <a:lnTo>
                    <a:pt x="1235329" y="237967"/>
                  </a:lnTo>
                  <a:lnTo>
                    <a:pt x="1235328" y="237968"/>
                  </a:lnTo>
                  <a:cubicBezTo>
                    <a:pt x="1231963" y="246621"/>
                    <a:pt x="1240616" y="245660"/>
                    <a:pt x="1245424" y="247583"/>
                  </a:cubicBezTo>
                  <a:cubicBezTo>
                    <a:pt x="1232924" y="257678"/>
                    <a:pt x="1222828" y="267774"/>
                    <a:pt x="1214175" y="278831"/>
                  </a:cubicBezTo>
                  <a:cubicBezTo>
                    <a:pt x="1211291" y="282677"/>
                    <a:pt x="1206483" y="284599"/>
                    <a:pt x="1202637" y="287003"/>
                  </a:cubicBezTo>
                  <a:cubicBezTo>
                    <a:pt x="1188696" y="295176"/>
                    <a:pt x="1189658" y="306233"/>
                    <a:pt x="1204080" y="314405"/>
                  </a:cubicBezTo>
                  <a:cubicBezTo>
                    <a:pt x="1206483" y="315367"/>
                    <a:pt x="1208406" y="316809"/>
                    <a:pt x="1213214" y="320174"/>
                  </a:cubicBezTo>
                  <a:cubicBezTo>
                    <a:pt x="1202637" y="318251"/>
                    <a:pt x="1195426" y="316328"/>
                    <a:pt x="1188215" y="314886"/>
                  </a:cubicBezTo>
                  <a:cubicBezTo>
                    <a:pt x="1193984" y="327386"/>
                    <a:pt x="1207445" y="335078"/>
                    <a:pt x="1219464" y="333635"/>
                  </a:cubicBezTo>
                  <a:cubicBezTo>
                    <a:pt x="1221867" y="333635"/>
                    <a:pt x="1223310" y="332674"/>
                    <a:pt x="1224271" y="330270"/>
                  </a:cubicBezTo>
                  <a:cubicBezTo>
                    <a:pt x="1226194" y="324501"/>
                    <a:pt x="1220906" y="324020"/>
                    <a:pt x="1218502" y="321136"/>
                  </a:cubicBezTo>
                  <a:cubicBezTo>
                    <a:pt x="1222828" y="319213"/>
                    <a:pt x="1226194" y="323059"/>
                    <a:pt x="1230040" y="323059"/>
                  </a:cubicBezTo>
                  <a:cubicBezTo>
                    <a:pt x="1233886" y="323059"/>
                    <a:pt x="1237732" y="320174"/>
                    <a:pt x="1241578" y="323540"/>
                  </a:cubicBezTo>
                  <a:cubicBezTo>
                    <a:pt x="1237732" y="327386"/>
                    <a:pt x="1231001" y="323540"/>
                    <a:pt x="1227156" y="327866"/>
                  </a:cubicBezTo>
                  <a:cubicBezTo>
                    <a:pt x="1251192" y="341327"/>
                    <a:pt x="1251192" y="340847"/>
                    <a:pt x="1274749" y="342770"/>
                  </a:cubicBezTo>
                  <a:cubicBezTo>
                    <a:pt x="1283402" y="343731"/>
                    <a:pt x="1289652" y="337001"/>
                    <a:pt x="1297824" y="337481"/>
                  </a:cubicBezTo>
                  <a:cubicBezTo>
                    <a:pt x="1302151" y="337481"/>
                    <a:pt x="1305997" y="331712"/>
                    <a:pt x="1311285" y="335558"/>
                  </a:cubicBezTo>
                  <a:cubicBezTo>
                    <a:pt x="1313689" y="337481"/>
                    <a:pt x="1313689" y="340366"/>
                    <a:pt x="1312728" y="342770"/>
                  </a:cubicBezTo>
                  <a:cubicBezTo>
                    <a:pt x="1309362" y="349500"/>
                    <a:pt x="1303593" y="344692"/>
                    <a:pt x="1298786" y="345654"/>
                  </a:cubicBezTo>
                  <a:cubicBezTo>
                    <a:pt x="1286286" y="348057"/>
                    <a:pt x="1273787" y="348538"/>
                    <a:pt x="1261288" y="348538"/>
                  </a:cubicBezTo>
                  <a:cubicBezTo>
                    <a:pt x="1258884" y="348538"/>
                    <a:pt x="1256000" y="349019"/>
                    <a:pt x="1253596" y="348538"/>
                  </a:cubicBezTo>
                  <a:cubicBezTo>
                    <a:pt x="1239174" y="346134"/>
                    <a:pt x="1231482" y="350942"/>
                    <a:pt x="1227636" y="363922"/>
                  </a:cubicBezTo>
                  <a:cubicBezTo>
                    <a:pt x="1226194" y="368730"/>
                    <a:pt x="1229078" y="371133"/>
                    <a:pt x="1231963" y="374017"/>
                  </a:cubicBezTo>
                  <a:cubicBezTo>
                    <a:pt x="1237251" y="379306"/>
                    <a:pt x="1244943" y="380267"/>
                    <a:pt x="1251192" y="385074"/>
                  </a:cubicBezTo>
                  <a:cubicBezTo>
                    <a:pt x="1238212" y="386517"/>
                    <a:pt x="1227636" y="377383"/>
                    <a:pt x="1215137" y="377383"/>
                  </a:cubicBezTo>
                  <a:cubicBezTo>
                    <a:pt x="1218983" y="393247"/>
                    <a:pt x="1229559" y="398536"/>
                    <a:pt x="1246866" y="403823"/>
                  </a:cubicBezTo>
                  <a:cubicBezTo>
                    <a:pt x="1274749" y="411996"/>
                    <a:pt x="1302151" y="422092"/>
                    <a:pt x="1323784" y="442763"/>
                  </a:cubicBezTo>
                  <a:cubicBezTo>
                    <a:pt x="1334842" y="452859"/>
                    <a:pt x="1347341" y="458628"/>
                    <a:pt x="1362725" y="453340"/>
                  </a:cubicBezTo>
                  <a:cubicBezTo>
                    <a:pt x="1369455" y="451417"/>
                    <a:pt x="1373782" y="457186"/>
                    <a:pt x="1379550" y="456225"/>
                  </a:cubicBezTo>
                  <a:cubicBezTo>
                    <a:pt x="1374263" y="456705"/>
                    <a:pt x="1368974" y="456705"/>
                    <a:pt x="1364167" y="458148"/>
                  </a:cubicBezTo>
                  <a:cubicBezTo>
                    <a:pt x="1357436" y="459590"/>
                    <a:pt x="1344937" y="457186"/>
                    <a:pt x="1346380" y="466800"/>
                  </a:cubicBezTo>
                  <a:cubicBezTo>
                    <a:pt x="1347822" y="476896"/>
                    <a:pt x="1354552" y="487473"/>
                    <a:pt x="1365128" y="492280"/>
                  </a:cubicBezTo>
                  <a:cubicBezTo>
                    <a:pt x="1367051" y="492761"/>
                    <a:pt x="1370897" y="490357"/>
                    <a:pt x="1370897" y="494684"/>
                  </a:cubicBezTo>
                  <a:cubicBezTo>
                    <a:pt x="1370417" y="512952"/>
                    <a:pt x="1385800" y="520644"/>
                    <a:pt x="1394934" y="532662"/>
                  </a:cubicBezTo>
                  <a:cubicBezTo>
                    <a:pt x="1410799" y="554296"/>
                    <a:pt x="1429548" y="573526"/>
                    <a:pt x="1445412" y="595159"/>
                  </a:cubicBezTo>
                  <a:cubicBezTo>
                    <a:pt x="1458392" y="612465"/>
                    <a:pt x="1476660" y="617273"/>
                    <a:pt x="1494448" y="623042"/>
                  </a:cubicBezTo>
                  <a:cubicBezTo>
                    <a:pt x="1512235" y="628811"/>
                    <a:pt x="1531465" y="629292"/>
                    <a:pt x="1550214" y="623042"/>
                  </a:cubicBezTo>
                  <a:cubicBezTo>
                    <a:pt x="1566078" y="617754"/>
                    <a:pt x="1568001" y="611985"/>
                    <a:pt x="1557425" y="599486"/>
                  </a:cubicBezTo>
                  <a:cubicBezTo>
                    <a:pt x="1545887" y="585544"/>
                    <a:pt x="1538195" y="569199"/>
                    <a:pt x="1531946" y="552373"/>
                  </a:cubicBezTo>
                  <a:cubicBezTo>
                    <a:pt x="1528581" y="543239"/>
                    <a:pt x="1527619" y="530739"/>
                    <a:pt x="1537234" y="524489"/>
                  </a:cubicBezTo>
                  <a:cubicBezTo>
                    <a:pt x="1549253" y="516317"/>
                    <a:pt x="1563194" y="520644"/>
                    <a:pt x="1574251" y="527374"/>
                  </a:cubicBezTo>
                  <a:cubicBezTo>
                    <a:pt x="1588674" y="536508"/>
                    <a:pt x="1597808" y="550450"/>
                    <a:pt x="1605019" y="565834"/>
                  </a:cubicBezTo>
                  <a:cubicBezTo>
                    <a:pt x="1616557" y="590832"/>
                    <a:pt x="1595884" y="614388"/>
                    <a:pt x="1579539" y="628330"/>
                  </a:cubicBezTo>
                  <a:cubicBezTo>
                    <a:pt x="1557425" y="642271"/>
                    <a:pt x="1533388" y="636984"/>
                    <a:pt x="1509351" y="634580"/>
                  </a:cubicBezTo>
                  <a:cubicBezTo>
                    <a:pt x="1493006" y="633138"/>
                    <a:pt x="1480987" y="621600"/>
                    <a:pt x="1465604" y="618234"/>
                  </a:cubicBezTo>
                  <a:cubicBezTo>
                    <a:pt x="1465123" y="619196"/>
                    <a:pt x="1464161" y="620157"/>
                    <a:pt x="1464161" y="620638"/>
                  </a:cubicBezTo>
                  <a:cubicBezTo>
                    <a:pt x="1468968" y="651886"/>
                    <a:pt x="1462238" y="661982"/>
                    <a:pt x="1429067" y="663424"/>
                  </a:cubicBezTo>
                  <a:cubicBezTo>
                    <a:pt x="1395896" y="664386"/>
                    <a:pt x="1362244" y="668712"/>
                    <a:pt x="1329073" y="660540"/>
                  </a:cubicBezTo>
                  <a:cubicBezTo>
                    <a:pt x="1320420" y="658617"/>
                    <a:pt x="1311285" y="656213"/>
                    <a:pt x="1302632" y="652848"/>
                  </a:cubicBezTo>
                  <a:cubicBezTo>
                    <a:pt x="1297824" y="650925"/>
                    <a:pt x="1293017" y="650444"/>
                    <a:pt x="1294459" y="659097"/>
                  </a:cubicBezTo>
                  <a:cubicBezTo>
                    <a:pt x="1296863" y="672558"/>
                    <a:pt x="1291575" y="677846"/>
                    <a:pt x="1278114" y="674000"/>
                  </a:cubicBezTo>
                  <a:cubicBezTo>
                    <a:pt x="1260326" y="669193"/>
                    <a:pt x="1244462" y="661501"/>
                    <a:pt x="1229559" y="650925"/>
                  </a:cubicBezTo>
                  <a:cubicBezTo>
                    <a:pt x="1217541" y="642752"/>
                    <a:pt x="1206483" y="631695"/>
                    <a:pt x="1189176" y="633138"/>
                  </a:cubicBezTo>
                  <a:cubicBezTo>
                    <a:pt x="1183408" y="633618"/>
                    <a:pt x="1177639" y="634099"/>
                    <a:pt x="1172351" y="634580"/>
                  </a:cubicBezTo>
                  <a:cubicBezTo>
                    <a:pt x="1162736" y="635060"/>
                    <a:pt x="1163216" y="644194"/>
                    <a:pt x="1164659" y="650925"/>
                  </a:cubicBezTo>
                  <a:cubicBezTo>
                    <a:pt x="1167543" y="662463"/>
                    <a:pt x="1175235" y="672558"/>
                    <a:pt x="1178600" y="684577"/>
                  </a:cubicBezTo>
                  <a:cubicBezTo>
                    <a:pt x="1180523" y="691307"/>
                    <a:pt x="1193022" y="686019"/>
                    <a:pt x="1195426" y="694673"/>
                  </a:cubicBezTo>
                  <a:cubicBezTo>
                    <a:pt x="1198791" y="696596"/>
                    <a:pt x="1202157" y="698999"/>
                    <a:pt x="1203118" y="702845"/>
                  </a:cubicBezTo>
                  <a:cubicBezTo>
                    <a:pt x="1207445" y="704768"/>
                    <a:pt x="1211291" y="707652"/>
                    <a:pt x="1215618" y="709095"/>
                  </a:cubicBezTo>
                  <a:cubicBezTo>
                    <a:pt x="1229559" y="713902"/>
                    <a:pt x="1234366" y="721113"/>
                    <a:pt x="1233405" y="736497"/>
                  </a:cubicBezTo>
                  <a:cubicBezTo>
                    <a:pt x="1233886" y="736978"/>
                    <a:pt x="1234366" y="737939"/>
                    <a:pt x="1234366" y="738420"/>
                  </a:cubicBezTo>
                  <a:cubicBezTo>
                    <a:pt x="1236289" y="742266"/>
                    <a:pt x="1238212" y="746593"/>
                    <a:pt x="1240135" y="750438"/>
                  </a:cubicBezTo>
                  <a:cubicBezTo>
                    <a:pt x="1241578" y="753323"/>
                    <a:pt x="1242058" y="756688"/>
                    <a:pt x="1240616" y="759092"/>
                  </a:cubicBezTo>
                  <a:cubicBezTo>
                    <a:pt x="1231963" y="771110"/>
                    <a:pt x="1226674" y="786494"/>
                    <a:pt x="1211291" y="791301"/>
                  </a:cubicBezTo>
                  <a:cubicBezTo>
                    <a:pt x="1198311" y="795628"/>
                    <a:pt x="1186292" y="790340"/>
                    <a:pt x="1176197" y="781687"/>
                  </a:cubicBezTo>
                  <a:cubicBezTo>
                    <a:pt x="1169947" y="775918"/>
                    <a:pt x="1164178" y="769668"/>
                    <a:pt x="1159852" y="762938"/>
                  </a:cubicBezTo>
                  <a:cubicBezTo>
                    <a:pt x="1156967" y="758611"/>
                    <a:pt x="1162255" y="760534"/>
                    <a:pt x="1164178" y="760053"/>
                  </a:cubicBezTo>
                  <a:cubicBezTo>
                    <a:pt x="1168985" y="767745"/>
                    <a:pt x="1172831" y="775918"/>
                    <a:pt x="1181485" y="780725"/>
                  </a:cubicBezTo>
                  <a:cubicBezTo>
                    <a:pt x="1201676" y="791782"/>
                    <a:pt x="1212252" y="788898"/>
                    <a:pt x="1227156" y="769187"/>
                  </a:cubicBezTo>
                  <a:cubicBezTo>
                    <a:pt x="1232443" y="761976"/>
                    <a:pt x="1239655" y="755246"/>
                    <a:pt x="1232924" y="745150"/>
                  </a:cubicBezTo>
                  <a:cubicBezTo>
                    <a:pt x="1232924" y="744670"/>
                    <a:pt x="1232924" y="744670"/>
                    <a:pt x="1232924" y="744189"/>
                  </a:cubicBezTo>
                  <a:cubicBezTo>
                    <a:pt x="1231963" y="744189"/>
                    <a:pt x="1231482" y="744189"/>
                    <a:pt x="1231001" y="744189"/>
                  </a:cubicBezTo>
                  <a:cubicBezTo>
                    <a:pt x="1229078" y="743227"/>
                    <a:pt x="1228117" y="741785"/>
                    <a:pt x="1228597" y="740343"/>
                  </a:cubicBezTo>
                  <a:cubicBezTo>
                    <a:pt x="1233886" y="728325"/>
                    <a:pt x="1223310" y="724479"/>
                    <a:pt x="1218021" y="717267"/>
                  </a:cubicBezTo>
                  <a:cubicBezTo>
                    <a:pt x="1214175" y="721594"/>
                    <a:pt x="1211291" y="724479"/>
                    <a:pt x="1206483" y="726882"/>
                  </a:cubicBezTo>
                  <a:cubicBezTo>
                    <a:pt x="1189176" y="735535"/>
                    <a:pt x="1167543" y="731689"/>
                    <a:pt x="1153121" y="746593"/>
                  </a:cubicBezTo>
                  <a:cubicBezTo>
                    <a:pt x="1143025" y="753323"/>
                    <a:pt x="1133892" y="748996"/>
                    <a:pt x="1124277" y="744189"/>
                  </a:cubicBezTo>
                  <a:cubicBezTo>
                    <a:pt x="1119469" y="741785"/>
                    <a:pt x="1118988" y="736978"/>
                    <a:pt x="1116585" y="733612"/>
                  </a:cubicBezTo>
                  <a:cubicBezTo>
                    <a:pt x="1113700" y="729286"/>
                    <a:pt x="1122834" y="723036"/>
                    <a:pt x="1115623" y="721113"/>
                  </a:cubicBezTo>
                  <a:cubicBezTo>
                    <a:pt x="1108412" y="719190"/>
                    <a:pt x="1109854" y="729767"/>
                    <a:pt x="1104086" y="730728"/>
                  </a:cubicBezTo>
                  <a:cubicBezTo>
                    <a:pt x="1102162" y="726882"/>
                    <a:pt x="1111777" y="722556"/>
                    <a:pt x="1104086" y="717267"/>
                  </a:cubicBezTo>
                  <a:cubicBezTo>
                    <a:pt x="1098316" y="713421"/>
                    <a:pt x="1094951" y="718710"/>
                    <a:pt x="1090625" y="719190"/>
                  </a:cubicBezTo>
                  <a:cubicBezTo>
                    <a:pt x="1076683" y="720633"/>
                    <a:pt x="1068510" y="728325"/>
                    <a:pt x="1062261" y="739381"/>
                  </a:cubicBezTo>
                  <a:cubicBezTo>
                    <a:pt x="1065626" y="744670"/>
                    <a:pt x="1071876" y="740823"/>
                    <a:pt x="1077644" y="745631"/>
                  </a:cubicBezTo>
                  <a:cubicBezTo>
                    <a:pt x="1051204" y="747554"/>
                    <a:pt x="1034378" y="763418"/>
                    <a:pt x="1026205" y="784571"/>
                  </a:cubicBezTo>
                  <a:cubicBezTo>
                    <a:pt x="1020917" y="798993"/>
                    <a:pt x="1030051" y="814377"/>
                    <a:pt x="1036301" y="828799"/>
                  </a:cubicBezTo>
                  <a:cubicBezTo>
                    <a:pt x="1035339" y="833126"/>
                    <a:pt x="1026686" y="825915"/>
                    <a:pt x="1028609" y="834088"/>
                  </a:cubicBezTo>
                  <a:cubicBezTo>
                    <a:pt x="1024763" y="843703"/>
                    <a:pt x="1029570" y="853798"/>
                    <a:pt x="1028609" y="863894"/>
                  </a:cubicBezTo>
                  <a:cubicBezTo>
                    <a:pt x="1026205" y="885046"/>
                    <a:pt x="1023801" y="905718"/>
                    <a:pt x="1017552" y="925909"/>
                  </a:cubicBezTo>
                  <a:cubicBezTo>
                    <a:pt x="1013706" y="937447"/>
                    <a:pt x="1016109" y="949946"/>
                    <a:pt x="1013225" y="960523"/>
                  </a:cubicBezTo>
                  <a:cubicBezTo>
                    <a:pt x="1007456" y="981194"/>
                    <a:pt x="1014667" y="1002347"/>
                    <a:pt x="1006976" y="1023019"/>
                  </a:cubicBezTo>
                  <a:cubicBezTo>
                    <a:pt x="998322" y="1046576"/>
                    <a:pt x="1011302" y="1062921"/>
                    <a:pt x="1033416" y="1059555"/>
                  </a:cubicBezTo>
                  <a:cubicBezTo>
                    <a:pt x="1044954" y="1057632"/>
                    <a:pt x="1054569" y="1066286"/>
                    <a:pt x="1063222" y="1073978"/>
                  </a:cubicBezTo>
                  <a:cubicBezTo>
                    <a:pt x="1067068" y="1077824"/>
                    <a:pt x="1068991" y="1083593"/>
                    <a:pt x="1075241" y="1085516"/>
                  </a:cubicBezTo>
                  <a:cubicBezTo>
                    <a:pt x="1078606" y="1086477"/>
                    <a:pt x="1079087" y="1092246"/>
                    <a:pt x="1078606" y="1096092"/>
                  </a:cubicBezTo>
                  <a:cubicBezTo>
                    <a:pt x="1078125" y="1100419"/>
                    <a:pt x="1074279" y="1099457"/>
                    <a:pt x="1070914" y="1100899"/>
                  </a:cubicBezTo>
                  <a:cubicBezTo>
                    <a:pt x="1050723" y="1108591"/>
                    <a:pt x="1032455" y="1105226"/>
                    <a:pt x="1015629" y="1092246"/>
                  </a:cubicBezTo>
                  <a:cubicBezTo>
                    <a:pt x="1012263" y="1089842"/>
                    <a:pt x="1007456" y="1088400"/>
                    <a:pt x="1004572" y="1092246"/>
                  </a:cubicBezTo>
                  <a:cubicBezTo>
                    <a:pt x="1002168" y="1095611"/>
                    <a:pt x="1006494" y="1099457"/>
                    <a:pt x="1008418" y="1100899"/>
                  </a:cubicBezTo>
                  <a:cubicBezTo>
                    <a:pt x="1021398" y="1109072"/>
                    <a:pt x="1017071" y="1125417"/>
                    <a:pt x="1026205" y="1135032"/>
                  </a:cubicBezTo>
                  <a:cubicBezTo>
                    <a:pt x="1027167" y="1136474"/>
                    <a:pt x="1028609" y="1138397"/>
                    <a:pt x="1026686" y="1139840"/>
                  </a:cubicBezTo>
                  <a:cubicBezTo>
                    <a:pt x="1012744" y="1151377"/>
                    <a:pt x="1021398" y="1164357"/>
                    <a:pt x="1026686" y="1174934"/>
                  </a:cubicBezTo>
                  <a:cubicBezTo>
                    <a:pt x="1032936" y="1187914"/>
                    <a:pt x="1031974" y="1201375"/>
                    <a:pt x="1034859" y="1214354"/>
                  </a:cubicBezTo>
                  <a:cubicBezTo>
                    <a:pt x="1036782" y="1221085"/>
                    <a:pt x="1038224" y="1225412"/>
                    <a:pt x="1045435" y="1229738"/>
                  </a:cubicBezTo>
                  <a:cubicBezTo>
                    <a:pt x="1028609" y="1234546"/>
                    <a:pt x="1033416" y="1243680"/>
                    <a:pt x="1039185" y="1253295"/>
                  </a:cubicBezTo>
                  <a:cubicBezTo>
                    <a:pt x="1041589" y="1257621"/>
                    <a:pt x="1042550" y="1261948"/>
                    <a:pt x="1045435" y="1269159"/>
                  </a:cubicBezTo>
                  <a:cubicBezTo>
                    <a:pt x="1032936" y="1259544"/>
                    <a:pt x="1022359" y="1251372"/>
                    <a:pt x="1015148" y="1240795"/>
                  </a:cubicBezTo>
                  <a:cubicBezTo>
                    <a:pt x="1011783" y="1235988"/>
                    <a:pt x="1009379" y="1235988"/>
                    <a:pt x="1005053" y="1238872"/>
                  </a:cubicBezTo>
                  <a:cubicBezTo>
                    <a:pt x="1005053" y="1230700"/>
                    <a:pt x="1008898" y="1220604"/>
                    <a:pt x="994957" y="1219643"/>
                  </a:cubicBezTo>
                  <a:cubicBezTo>
                    <a:pt x="993515" y="1219643"/>
                    <a:pt x="992072" y="1216758"/>
                    <a:pt x="991111" y="1214835"/>
                  </a:cubicBezTo>
                  <a:cubicBezTo>
                    <a:pt x="989669" y="1212431"/>
                    <a:pt x="987746" y="1210508"/>
                    <a:pt x="984861" y="1211470"/>
                  </a:cubicBezTo>
                  <a:cubicBezTo>
                    <a:pt x="981977" y="1212431"/>
                    <a:pt x="981977" y="1215797"/>
                    <a:pt x="980534" y="1217720"/>
                  </a:cubicBezTo>
                  <a:cubicBezTo>
                    <a:pt x="978131" y="1220123"/>
                    <a:pt x="983900" y="1224450"/>
                    <a:pt x="980534" y="1225892"/>
                  </a:cubicBezTo>
                  <a:cubicBezTo>
                    <a:pt x="980054" y="1225892"/>
                    <a:pt x="979092" y="1226373"/>
                    <a:pt x="978131" y="1226373"/>
                  </a:cubicBezTo>
                  <a:cubicBezTo>
                    <a:pt x="969958" y="1222046"/>
                    <a:pt x="965151" y="1227335"/>
                    <a:pt x="961305" y="1233104"/>
                  </a:cubicBezTo>
                  <a:cubicBezTo>
                    <a:pt x="945921" y="1254256"/>
                    <a:pt x="943998" y="1278774"/>
                    <a:pt x="943037" y="1303292"/>
                  </a:cubicBezTo>
                  <a:cubicBezTo>
                    <a:pt x="942556" y="1315791"/>
                    <a:pt x="940633" y="1328771"/>
                    <a:pt x="945921" y="1341270"/>
                  </a:cubicBezTo>
                  <a:cubicBezTo>
                    <a:pt x="952171" y="1357135"/>
                    <a:pt x="964189" y="1366269"/>
                    <a:pt x="979092" y="1372999"/>
                  </a:cubicBezTo>
                  <a:cubicBezTo>
                    <a:pt x="984861" y="1375884"/>
                    <a:pt x="988226" y="1375884"/>
                    <a:pt x="993515" y="1368673"/>
                  </a:cubicBezTo>
                  <a:cubicBezTo>
                    <a:pt x="1019955" y="1331655"/>
                    <a:pt x="1055530" y="1305215"/>
                    <a:pt x="1099278" y="1293196"/>
                  </a:cubicBezTo>
                  <a:cubicBezTo>
                    <a:pt x="1120911" y="1287427"/>
                    <a:pt x="1143987" y="1285024"/>
                    <a:pt x="1165620" y="1279735"/>
                  </a:cubicBezTo>
                  <a:cubicBezTo>
                    <a:pt x="1192542" y="1272524"/>
                    <a:pt x="1199753" y="1293677"/>
                    <a:pt x="1212733" y="1307138"/>
                  </a:cubicBezTo>
                  <a:cubicBezTo>
                    <a:pt x="1221867" y="1316272"/>
                    <a:pt x="1231001" y="1325406"/>
                    <a:pt x="1236770" y="1337424"/>
                  </a:cubicBezTo>
                  <a:cubicBezTo>
                    <a:pt x="1238212" y="1341270"/>
                    <a:pt x="1242058" y="1341270"/>
                    <a:pt x="1245904" y="1340309"/>
                  </a:cubicBezTo>
                  <a:cubicBezTo>
                    <a:pt x="1267538" y="1333578"/>
                    <a:pt x="1290132" y="1326848"/>
                    <a:pt x="1304074" y="1309541"/>
                  </a:cubicBezTo>
                  <a:cubicBezTo>
                    <a:pt x="1314650" y="1295600"/>
                    <a:pt x="1325707" y="1288870"/>
                    <a:pt x="1342053" y="1285024"/>
                  </a:cubicBezTo>
                  <a:cubicBezTo>
                    <a:pt x="1352148" y="1282620"/>
                    <a:pt x="1361763" y="1274928"/>
                    <a:pt x="1369455" y="1265794"/>
                  </a:cubicBezTo>
                  <a:cubicBezTo>
                    <a:pt x="1377147" y="1256660"/>
                    <a:pt x="1387242" y="1248968"/>
                    <a:pt x="1398780" y="1244160"/>
                  </a:cubicBezTo>
                  <a:cubicBezTo>
                    <a:pt x="1404069" y="1241757"/>
                    <a:pt x="1411760" y="1240314"/>
                    <a:pt x="1411280" y="1232623"/>
                  </a:cubicBezTo>
                  <a:cubicBezTo>
                    <a:pt x="1410799" y="1223969"/>
                    <a:pt x="1402626" y="1225412"/>
                    <a:pt x="1396857" y="1224450"/>
                  </a:cubicBezTo>
                  <a:cubicBezTo>
                    <a:pt x="1372340" y="1219643"/>
                    <a:pt x="1355033" y="1186952"/>
                    <a:pt x="1364648" y="1162915"/>
                  </a:cubicBezTo>
                  <a:cubicBezTo>
                    <a:pt x="1371859" y="1167723"/>
                    <a:pt x="1375704" y="1174934"/>
                    <a:pt x="1378108" y="1183106"/>
                  </a:cubicBezTo>
                  <a:cubicBezTo>
                    <a:pt x="1379070" y="1187433"/>
                    <a:pt x="1380512" y="1191760"/>
                    <a:pt x="1381954" y="1195606"/>
                  </a:cubicBezTo>
                  <a:cubicBezTo>
                    <a:pt x="1390127" y="1215797"/>
                    <a:pt x="1399742" y="1214354"/>
                    <a:pt x="1416568" y="1208105"/>
                  </a:cubicBezTo>
                  <a:cubicBezTo>
                    <a:pt x="1424740" y="1205221"/>
                    <a:pt x="1431952" y="1200413"/>
                    <a:pt x="1439644" y="1208105"/>
                  </a:cubicBezTo>
                  <a:cubicBezTo>
                    <a:pt x="1448297" y="1217239"/>
                    <a:pt x="1444931" y="1235027"/>
                    <a:pt x="1431471" y="1238872"/>
                  </a:cubicBezTo>
                  <a:cubicBezTo>
                    <a:pt x="1405510" y="1246083"/>
                    <a:pt x="1388685" y="1265313"/>
                    <a:pt x="1368494" y="1280216"/>
                  </a:cubicBezTo>
                  <a:cubicBezTo>
                    <a:pt x="1356956" y="1288870"/>
                    <a:pt x="1344937" y="1297042"/>
                    <a:pt x="1337726" y="1310022"/>
                  </a:cubicBezTo>
                  <a:cubicBezTo>
                    <a:pt x="1335803" y="1313387"/>
                    <a:pt x="1331476" y="1315310"/>
                    <a:pt x="1326669" y="1316272"/>
                  </a:cubicBezTo>
                  <a:cubicBezTo>
                    <a:pt x="1299747" y="1322041"/>
                    <a:pt x="1276191" y="1336463"/>
                    <a:pt x="1250712" y="1345116"/>
                  </a:cubicBezTo>
                  <a:cubicBezTo>
                    <a:pt x="1248308" y="1346078"/>
                    <a:pt x="1243981" y="1346559"/>
                    <a:pt x="1245424" y="1349443"/>
                  </a:cubicBezTo>
                  <a:cubicBezTo>
                    <a:pt x="1250231" y="1360500"/>
                    <a:pt x="1247347" y="1373480"/>
                    <a:pt x="1255038" y="1383576"/>
                  </a:cubicBezTo>
                  <a:cubicBezTo>
                    <a:pt x="1257923" y="1386941"/>
                    <a:pt x="1260326" y="1390306"/>
                    <a:pt x="1260326" y="1395113"/>
                  </a:cubicBezTo>
                  <a:cubicBezTo>
                    <a:pt x="1260326" y="1437900"/>
                    <a:pt x="1250231" y="1476359"/>
                    <a:pt x="1214175" y="1504723"/>
                  </a:cubicBezTo>
                  <a:cubicBezTo>
                    <a:pt x="1194465" y="1520106"/>
                    <a:pt x="1177158" y="1538855"/>
                    <a:pt x="1157448" y="1553758"/>
                  </a:cubicBezTo>
                  <a:cubicBezTo>
                    <a:pt x="1122834" y="1579718"/>
                    <a:pt x="1082933" y="1585007"/>
                    <a:pt x="1041108" y="1573949"/>
                  </a:cubicBezTo>
                  <a:cubicBezTo>
                    <a:pt x="1017552" y="1567700"/>
                    <a:pt x="1002168" y="1549912"/>
                    <a:pt x="992553" y="1528760"/>
                  </a:cubicBezTo>
                  <a:cubicBezTo>
                    <a:pt x="984380" y="1510972"/>
                    <a:pt x="980054" y="1491262"/>
                    <a:pt x="975727" y="1471552"/>
                  </a:cubicBezTo>
                  <a:cubicBezTo>
                    <a:pt x="970920" y="1449918"/>
                    <a:pt x="976208" y="1428765"/>
                    <a:pt x="981496" y="1408094"/>
                  </a:cubicBezTo>
                  <a:cubicBezTo>
                    <a:pt x="986303" y="1389344"/>
                    <a:pt x="985823" y="1387902"/>
                    <a:pt x="968997" y="1380691"/>
                  </a:cubicBezTo>
                  <a:cubicBezTo>
                    <a:pt x="938229" y="1367230"/>
                    <a:pt x="926211" y="1344636"/>
                    <a:pt x="927653" y="1302811"/>
                  </a:cubicBezTo>
                  <a:cubicBezTo>
                    <a:pt x="928134" y="1290312"/>
                    <a:pt x="930537" y="1277812"/>
                    <a:pt x="931499" y="1265313"/>
                  </a:cubicBezTo>
                  <a:cubicBezTo>
                    <a:pt x="931980" y="1256179"/>
                    <a:pt x="933903" y="1245603"/>
                    <a:pt x="922365" y="1240314"/>
                  </a:cubicBezTo>
                  <a:cubicBezTo>
                    <a:pt x="918999" y="1238872"/>
                    <a:pt x="919480" y="1236949"/>
                    <a:pt x="922365" y="1235027"/>
                  </a:cubicBezTo>
                  <a:cubicBezTo>
                    <a:pt x="930537" y="1229258"/>
                    <a:pt x="925730" y="1222527"/>
                    <a:pt x="920442" y="1221085"/>
                  </a:cubicBezTo>
                  <a:cubicBezTo>
                    <a:pt x="905539" y="1217239"/>
                    <a:pt x="895443" y="1205221"/>
                    <a:pt x="883424" y="1197529"/>
                  </a:cubicBezTo>
                  <a:cubicBezTo>
                    <a:pt x="867560" y="1187914"/>
                    <a:pt x="851696" y="1187914"/>
                    <a:pt x="834870" y="1182145"/>
                  </a:cubicBezTo>
                  <a:cubicBezTo>
                    <a:pt x="834389" y="1195606"/>
                    <a:pt x="845446" y="1203778"/>
                    <a:pt x="847369" y="1216277"/>
                  </a:cubicBezTo>
                  <a:cubicBezTo>
                    <a:pt x="834389" y="1211951"/>
                    <a:pt x="823332" y="1206662"/>
                    <a:pt x="818044" y="1194163"/>
                  </a:cubicBezTo>
                  <a:cubicBezTo>
                    <a:pt x="817082" y="1191279"/>
                    <a:pt x="815159" y="1187914"/>
                    <a:pt x="810352" y="1188394"/>
                  </a:cubicBezTo>
                  <a:cubicBezTo>
                    <a:pt x="799295" y="1188875"/>
                    <a:pt x="790642" y="1181664"/>
                    <a:pt x="781027" y="1179260"/>
                  </a:cubicBezTo>
                  <a:cubicBezTo>
                    <a:pt x="765162" y="1175895"/>
                    <a:pt x="767085" y="1163396"/>
                    <a:pt x="763239" y="1153300"/>
                  </a:cubicBezTo>
                  <a:cubicBezTo>
                    <a:pt x="761797" y="1148973"/>
                    <a:pt x="769008" y="1140320"/>
                    <a:pt x="758432" y="1140320"/>
                  </a:cubicBezTo>
                  <a:cubicBezTo>
                    <a:pt x="738721" y="1140801"/>
                    <a:pt x="734875" y="1143686"/>
                    <a:pt x="734875" y="1157146"/>
                  </a:cubicBezTo>
                  <a:cubicBezTo>
                    <a:pt x="734875" y="1179741"/>
                    <a:pt x="734875" y="1202817"/>
                    <a:pt x="730548" y="1225412"/>
                  </a:cubicBezTo>
                  <a:cubicBezTo>
                    <a:pt x="729587" y="1230700"/>
                    <a:pt x="731030" y="1235027"/>
                    <a:pt x="733914" y="1238872"/>
                  </a:cubicBezTo>
                  <a:cubicBezTo>
                    <a:pt x="739202" y="1245122"/>
                    <a:pt x="740644" y="1251852"/>
                    <a:pt x="740644" y="1259544"/>
                  </a:cubicBezTo>
                  <a:cubicBezTo>
                    <a:pt x="740163" y="1293196"/>
                    <a:pt x="745932" y="1325887"/>
                    <a:pt x="747855" y="1359058"/>
                  </a:cubicBezTo>
                  <a:cubicBezTo>
                    <a:pt x="748817" y="1382614"/>
                    <a:pt x="750740" y="1406171"/>
                    <a:pt x="750259" y="1429727"/>
                  </a:cubicBezTo>
                  <a:cubicBezTo>
                    <a:pt x="750259" y="1438380"/>
                    <a:pt x="758432" y="1442707"/>
                    <a:pt x="760354" y="1450399"/>
                  </a:cubicBezTo>
                  <a:cubicBezTo>
                    <a:pt x="764681" y="1465783"/>
                    <a:pt x="770450" y="1480685"/>
                    <a:pt x="778623" y="1494146"/>
                  </a:cubicBezTo>
                  <a:cubicBezTo>
                    <a:pt x="786315" y="1506645"/>
                    <a:pt x="784392" y="1521549"/>
                    <a:pt x="789680" y="1534529"/>
                  </a:cubicBezTo>
                  <a:cubicBezTo>
                    <a:pt x="799775" y="1558566"/>
                    <a:pt x="809871" y="1582122"/>
                    <a:pt x="822851" y="1604717"/>
                  </a:cubicBezTo>
                  <a:cubicBezTo>
                    <a:pt x="828620" y="1614812"/>
                    <a:pt x="837754" y="1621543"/>
                    <a:pt x="846888" y="1628754"/>
                  </a:cubicBezTo>
                  <a:cubicBezTo>
                    <a:pt x="865156" y="1642696"/>
                    <a:pt x="879579" y="1660002"/>
                    <a:pt x="890155" y="1680674"/>
                  </a:cubicBezTo>
                  <a:cubicBezTo>
                    <a:pt x="894962" y="1689808"/>
                    <a:pt x="904097" y="1693654"/>
                    <a:pt x="910827" y="1700385"/>
                  </a:cubicBezTo>
                  <a:cubicBezTo>
                    <a:pt x="923807" y="1713846"/>
                    <a:pt x="938229" y="1726825"/>
                    <a:pt x="948805" y="1742209"/>
                  </a:cubicBezTo>
                  <a:cubicBezTo>
                    <a:pt x="958420" y="1756151"/>
                    <a:pt x="975246" y="1759997"/>
                    <a:pt x="988226" y="1768650"/>
                  </a:cubicBezTo>
                  <a:cubicBezTo>
                    <a:pt x="1015148" y="1786437"/>
                    <a:pt x="1043992" y="1800379"/>
                    <a:pt x="1074279" y="1812397"/>
                  </a:cubicBezTo>
                  <a:cubicBezTo>
                    <a:pt x="1081010" y="1814801"/>
                    <a:pt x="1087259" y="1817686"/>
                    <a:pt x="1093990" y="1820089"/>
                  </a:cubicBezTo>
                  <a:cubicBezTo>
                    <a:pt x="1123315" y="1825858"/>
                    <a:pt x="1153121" y="1831146"/>
                    <a:pt x="1181966" y="1838357"/>
                  </a:cubicBezTo>
                  <a:cubicBezTo>
                    <a:pt x="1185331" y="1844126"/>
                    <a:pt x="1190619" y="1845088"/>
                    <a:pt x="1196388" y="1846049"/>
                  </a:cubicBezTo>
                  <a:cubicBezTo>
                    <a:pt x="1208406" y="1847492"/>
                    <a:pt x="1219944" y="1850857"/>
                    <a:pt x="1229559" y="1859510"/>
                  </a:cubicBezTo>
                  <a:cubicBezTo>
                    <a:pt x="1248789" y="1878259"/>
                    <a:pt x="1274749" y="1888835"/>
                    <a:pt x="1293978" y="1908065"/>
                  </a:cubicBezTo>
                  <a:cubicBezTo>
                    <a:pt x="1311766" y="1925852"/>
                    <a:pt x="1327150" y="1945082"/>
                    <a:pt x="1334361" y="1971042"/>
                  </a:cubicBezTo>
                  <a:cubicBezTo>
                    <a:pt x="1341572" y="1997483"/>
                    <a:pt x="1346860" y="2023924"/>
                    <a:pt x="1348783" y="2050845"/>
                  </a:cubicBezTo>
                  <a:cubicBezTo>
                    <a:pt x="1351667" y="2092670"/>
                    <a:pt x="1343014" y="2131610"/>
                    <a:pt x="1315612" y="2165262"/>
                  </a:cubicBezTo>
                  <a:cubicBezTo>
                    <a:pt x="1308882" y="2173916"/>
                    <a:pt x="1304555" y="2184011"/>
                    <a:pt x="1295421" y="2191222"/>
                  </a:cubicBezTo>
                  <a:cubicBezTo>
                    <a:pt x="1257923" y="2221990"/>
                    <a:pt x="1216098" y="2218625"/>
                    <a:pt x="1186292" y="2180165"/>
                  </a:cubicBezTo>
                  <a:cubicBezTo>
                    <a:pt x="1167543" y="2156128"/>
                    <a:pt x="1147833" y="2133533"/>
                    <a:pt x="1130046" y="2109015"/>
                  </a:cubicBezTo>
                  <a:cubicBezTo>
                    <a:pt x="1118027" y="2092189"/>
                    <a:pt x="1109373" y="2073440"/>
                    <a:pt x="1098316" y="2056134"/>
                  </a:cubicBezTo>
                  <a:cubicBezTo>
                    <a:pt x="1084856" y="2035462"/>
                    <a:pt x="1070434" y="2018155"/>
                    <a:pt x="1049761" y="2003733"/>
                  </a:cubicBezTo>
                  <a:cubicBezTo>
                    <a:pt x="1033897" y="1993156"/>
                    <a:pt x="1019475" y="1978734"/>
                    <a:pt x="1006976" y="1963350"/>
                  </a:cubicBezTo>
                  <a:cubicBezTo>
                    <a:pt x="992553" y="1945563"/>
                    <a:pt x="974766" y="1930660"/>
                    <a:pt x="961305" y="1912392"/>
                  </a:cubicBezTo>
                  <a:cubicBezTo>
                    <a:pt x="940152" y="1884028"/>
                    <a:pt x="914192" y="1859991"/>
                    <a:pt x="890155" y="1834992"/>
                  </a:cubicBezTo>
                  <a:cubicBezTo>
                    <a:pt x="865156" y="1809513"/>
                    <a:pt x="843523" y="1781630"/>
                    <a:pt x="818525" y="1756631"/>
                  </a:cubicBezTo>
                  <a:cubicBezTo>
                    <a:pt x="806506" y="1744612"/>
                    <a:pt x="800256" y="1726825"/>
                    <a:pt x="790642" y="1712403"/>
                  </a:cubicBezTo>
                  <a:cubicBezTo>
                    <a:pt x="775738" y="1689808"/>
                    <a:pt x="769969" y="1663367"/>
                    <a:pt x="760354" y="1638849"/>
                  </a:cubicBezTo>
                  <a:cubicBezTo>
                    <a:pt x="756028" y="1627312"/>
                    <a:pt x="746894" y="1618659"/>
                    <a:pt x="741125" y="1607601"/>
                  </a:cubicBezTo>
                  <a:cubicBezTo>
                    <a:pt x="725261" y="1578276"/>
                    <a:pt x="716607" y="1547509"/>
                    <a:pt x="709396" y="1515299"/>
                  </a:cubicBezTo>
                  <a:cubicBezTo>
                    <a:pt x="703627" y="1489820"/>
                    <a:pt x="700742" y="1463860"/>
                    <a:pt x="693532" y="1438380"/>
                  </a:cubicBezTo>
                  <a:cubicBezTo>
                    <a:pt x="688243" y="1419150"/>
                    <a:pt x="688724" y="1397998"/>
                    <a:pt x="688243" y="1377326"/>
                  </a:cubicBezTo>
                  <a:cubicBezTo>
                    <a:pt x="688243" y="1365307"/>
                    <a:pt x="687763" y="1353770"/>
                    <a:pt x="685359" y="1342232"/>
                  </a:cubicBezTo>
                  <a:cubicBezTo>
                    <a:pt x="681032" y="1321079"/>
                    <a:pt x="676705" y="1300888"/>
                    <a:pt x="680551" y="1278774"/>
                  </a:cubicBezTo>
                  <a:cubicBezTo>
                    <a:pt x="683436" y="1261948"/>
                    <a:pt x="674302" y="1246083"/>
                    <a:pt x="671417" y="1229738"/>
                  </a:cubicBezTo>
                  <a:cubicBezTo>
                    <a:pt x="668533" y="1211470"/>
                    <a:pt x="670456" y="1193202"/>
                    <a:pt x="664687" y="1175415"/>
                  </a:cubicBezTo>
                  <a:cubicBezTo>
                    <a:pt x="659399" y="1159550"/>
                    <a:pt x="660841" y="1141282"/>
                    <a:pt x="647380" y="1128782"/>
                  </a:cubicBezTo>
                  <a:cubicBezTo>
                    <a:pt x="646899" y="1127821"/>
                    <a:pt x="646419" y="1125898"/>
                    <a:pt x="646899" y="1124936"/>
                  </a:cubicBezTo>
                  <a:cubicBezTo>
                    <a:pt x="652668" y="1108111"/>
                    <a:pt x="641130" y="1095130"/>
                    <a:pt x="637766" y="1080228"/>
                  </a:cubicBezTo>
                  <a:cubicBezTo>
                    <a:pt x="631516" y="1051383"/>
                    <a:pt x="609401" y="1031672"/>
                    <a:pt x="592576" y="1009078"/>
                  </a:cubicBezTo>
                  <a:cubicBezTo>
                    <a:pt x="588730" y="1003789"/>
                    <a:pt x="585364" y="998021"/>
                    <a:pt x="581518" y="992733"/>
                  </a:cubicBezTo>
                  <a:cubicBezTo>
                    <a:pt x="574308" y="982156"/>
                    <a:pt x="564212" y="982637"/>
                    <a:pt x="557962" y="994175"/>
                  </a:cubicBezTo>
                  <a:cubicBezTo>
                    <a:pt x="555558" y="998982"/>
                    <a:pt x="553155" y="1003789"/>
                    <a:pt x="550751" y="1009078"/>
                  </a:cubicBezTo>
                  <a:cubicBezTo>
                    <a:pt x="544020" y="999463"/>
                    <a:pt x="538252" y="989848"/>
                    <a:pt x="524791" y="989848"/>
                  </a:cubicBezTo>
                  <a:cubicBezTo>
                    <a:pt x="520464" y="989848"/>
                    <a:pt x="518060" y="986002"/>
                    <a:pt x="517580" y="981675"/>
                  </a:cubicBezTo>
                  <a:cubicBezTo>
                    <a:pt x="515657" y="965330"/>
                    <a:pt x="519983" y="948504"/>
                    <a:pt x="510850" y="932640"/>
                  </a:cubicBezTo>
                  <a:lnTo>
                    <a:pt x="511314" y="923816"/>
                  </a:lnTo>
                  <a:lnTo>
                    <a:pt x="525271" y="933121"/>
                  </a:lnTo>
                  <a:lnTo>
                    <a:pt x="534092" y="935366"/>
                  </a:lnTo>
                  <a:lnTo>
                    <a:pt x="549850" y="939611"/>
                  </a:lnTo>
                  <a:cubicBezTo>
                    <a:pt x="557842" y="939250"/>
                    <a:pt x="565654" y="936486"/>
                    <a:pt x="572865" y="931678"/>
                  </a:cubicBezTo>
                  <a:cubicBezTo>
                    <a:pt x="581518" y="925909"/>
                    <a:pt x="592095" y="916775"/>
                    <a:pt x="593056" y="906199"/>
                  </a:cubicBezTo>
                  <a:cubicBezTo>
                    <a:pt x="593778" y="895383"/>
                    <a:pt x="598555" y="881051"/>
                    <a:pt x="589947" y="872735"/>
                  </a:cubicBezTo>
                  <a:lnTo>
                    <a:pt x="588752" y="872216"/>
                  </a:lnTo>
                  <a:lnTo>
                    <a:pt x="588504" y="871706"/>
                  </a:lnTo>
                  <a:lnTo>
                    <a:pt x="575462" y="866106"/>
                  </a:lnTo>
                  <a:lnTo>
                    <a:pt x="572385" y="863413"/>
                  </a:lnTo>
                  <a:cubicBezTo>
                    <a:pt x="563731" y="852356"/>
                    <a:pt x="551712" y="844664"/>
                    <a:pt x="544982" y="829761"/>
                  </a:cubicBezTo>
                  <a:cubicBezTo>
                    <a:pt x="538252" y="814858"/>
                    <a:pt x="535848" y="801397"/>
                    <a:pt x="534887" y="786494"/>
                  </a:cubicBezTo>
                  <a:cubicBezTo>
                    <a:pt x="534887" y="782168"/>
                    <a:pt x="533444" y="777841"/>
                    <a:pt x="529118" y="777360"/>
                  </a:cubicBezTo>
                  <a:lnTo>
                    <a:pt x="528616" y="777890"/>
                  </a:lnTo>
                  <a:lnTo>
                    <a:pt x="527675" y="776399"/>
                  </a:lnTo>
                  <a:cubicBezTo>
                    <a:pt x="522387" y="775918"/>
                    <a:pt x="520944" y="781206"/>
                    <a:pt x="519021" y="785533"/>
                  </a:cubicBezTo>
                  <a:cubicBezTo>
                    <a:pt x="516137" y="791302"/>
                    <a:pt x="513253" y="802359"/>
                    <a:pt x="517099" y="802840"/>
                  </a:cubicBezTo>
                  <a:lnTo>
                    <a:pt x="518465" y="803435"/>
                  </a:lnTo>
                  <a:lnTo>
                    <a:pt x="518541" y="803801"/>
                  </a:lnTo>
                  <a:lnTo>
                    <a:pt x="522172" y="805119"/>
                  </a:lnTo>
                  <a:lnTo>
                    <a:pt x="522327" y="808248"/>
                  </a:lnTo>
                  <a:cubicBezTo>
                    <a:pt x="521545" y="810531"/>
                    <a:pt x="519743" y="812935"/>
                    <a:pt x="521425" y="814377"/>
                  </a:cubicBezTo>
                  <a:cubicBezTo>
                    <a:pt x="524310" y="817262"/>
                    <a:pt x="517099" y="825915"/>
                    <a:pt x="523348" y="825434"/>
                  </a:cubicBezTo>
                  <a:lnTo>
                    <a:pt x="524565" y="825995"/>
                  </a:lnTo>
                  <a:lnTo>
                    <a:pt x="524791" y="826396"/>
                  </a:lnTo>
                  <a:lnTo>
                    <a:pt x="530915" y="829295"/>
                  </a:lnTo>
                  <a:lnTo>
                    <a:pt x="528636" y="835049"/>
                  </a:lnTo>
                  <a:cubicBezTo>
                    <a:pt x="518541" y="845625"/>
                    <a:pt x="520464" y="858606"/>
                    <a:pt x="520944" y="871105"/>
                  </a:cubicBezTo>
                  <a:lnTo>
                    <a:pt x="518214" y="883395"/>
                  </a:lnTo>
                  <a:lnTo>
                    <a:pt x="517159" y="864134"/>
                  </a:lnTo>
                  <a:cubicBezTo>
                    <a:pt x="516739" y="855721"/>
                    <a:pt x="515657" y="847308"/>
                    <a:pt x="511811" y="838895"/>
                  </a:cubicBezTo>
                  <a:lnTo>
                    <a:pt x="511080" y="841293"/>
                  </a:lnTo>
                  <a:lnTo>
                    <a:pt x="510368" y="837934"/>
                  </a:lnTo>
                  <a:cubicBezTo>
                    <a:pt x="505080" y="847068"/>
                    <a:pt x="507484" y="856202"/>
                    <a:pt x="502195" y="862933"/>
                  </a:cubicBezTo>
                  <a:cubicBezTo>
                    <a:pt x="493542" y="874470"/>
                    <a:pt x="493061" y="887931"/>
                    <a:pt x="491619" y="901392"/>
                  </a:cubicBezTo>
                  <a:cubicBezTo>
                    <a:pt x="492099" y="904276"/>
                    <a:pt x="491138" y="907641"/>
                    <a:pt x="492580" y="910045"/>
                  </a:cubicBezTo>
                  <a:lnTo>
                    <a:pt x="493882" y="911346"/>
                  </a:lnTo>
                  <a:lnTo>
                    <a:pt x="486632" y="928794"/>
                  </a:lnTo>
                  <a:cubicBezTo>
                    <a:pt x="485370" y="935285"/>
                    <a:pt x="485130" y="942255"/>
                    <a:pt x="485370" y="949466"/>
                  </a:cubicBezTo>
                  <a:cubicBezTo>
                    <a:pt x="483447" y="951389"/>
                    <a:pt x="482005" y="951389"/>
                    <a:pt x="480563" y="949466"/>
                  </a:cubicBezTo>
                  <a:cubicBezTo>
                    <a:pt x="479601" y="931198"/>
                    <a:pt x="479121" y="930717"/>
                    <a:pt x="462775" y="938890"/>
                  </a:cubicBezTo>
                  <a:cubicBezTo>
                    <a:pt x="442103" y="948985"/>
                    <a:pt x="423354" y="942254"/>
                    <a:pt x="407009" y="929755"/>
                  </a:cubicBezTo>
                  <a:cubicBezTo>
                    <a:pt x="398356" y="922544"/>
                    <a:pt x="389222" y="918217"/>
                    <a:pt x="376722" y="912929"/>
                  </a:cubicBezTo>
                  <a:cubicBezTo>
                    <a:pt x="383453" y="936967"/>
                    <a:pt x="382011" y="958600"/>
                    <a:pt x="368069" y="977349"/>
                  </a:cubicBezTo>
                  <a:cubicBezTo>
                    <a:pt x="364704" y="957638"/>
                    <a:pt x="364704" y="957638"/>
                    <a:pt x="369992" y="939851"/>
                  </a:cubicBezTo>
                  <a:cubicBezTo>
                    <a:pt x="375761" y="922063"/>
                    <a:pt x="370953" y="905718"/>
                    <a:pt x="363261" y="889853"/>
                  </a:cubicBezTo>
                  <a:cubicBezTo>
                    <a:pt x="361819" y="886008"/>
                    <a:pt x="358935" y="881681"/>
                    <a:pt x="361819" y="878797"/>
                  </a:cubicBezTo>
                  <a:cubicBezTo>
                    <a:pt x="366627" y="873509"/>
                    <a:pt x="367107" y="881681"/>
                    <a:pt x="369992" y="883123"/>
                  </a:cubicBezTo>
                  <a:cubicBezTo>
                    <a:pt x="378645" y="886969"/>
                    <a:pt x="377203" y="878797"/>
                    <a:pt x="380088" y="875431"/>
                  </a:cubicBezTo>
                  <a:cubicBezTo>
                    <a:pt x="386337" y="875431"/>
                    <a:pt x="384895" y="880719"/>
                    <a:pt x="385857" y="884085"/>
                  </a:cubicBezTo>
                  <a:cubicBezTo>
                    <a:pt x="385857" y="886008"/>
                    <a:pt x="385857" y="887931"/>
                    <a:pt x="386337" y="889853"/>
                  </a:cubicBezTo>
                  <a:cubicBezTo>
                    <a:pt x="386818" y="892738"/>
                    <a:pt x="389222" y="895142"/>
                    <a:pt x="390183" y="898026"/>
                  </a:cubicBezTo>
                  <a:cubicBezTo>
                    <a:pt x="403644" y="921102"/>
                    <a:pt x="435373" y="935524"/>
                    <a:pt x="456045" y="925429"/>
                  </a:cubicBezTo>
                  <a:cubicBezTo>
                    <a:pt x="476717" y="915333"/>
                    <a:pt x="485851" y="901872"/>
                    <a:pt x="482005" y="879278"/>
                  </a:cubicBezTo>
                  <a:cubicBezTo>
                    <a:pt x="481044" y="873989"/>
                    <a:pt x="478640" y="870143"/>
                    <a:pt x="473832" y="868220"/>
                  </a:cubicBezTo>
                  <a:cubicBezTo>
                    <a:pt x="451238" y="858605"/>
                    <a:pt x="439219" y="838895"/>
                    <a:pt x="428642" y="818704"/>
                  </a:cubicBezTo>
                  <a:cubicBezTo>
                    <a:pt x="424796" y="811012"/>
                    <a:pt x="426239" y="801397"/>
                    <a:pt x="424316" y="792744"/>
                  </a:cubicBezTo>
                  <a:cubicBezTo>
                    <a:pt x="423354" y="789379"/>
                    <a:pt x="424796" y="785533"/>
                    <a:pt x="420950" y="782168"/>
                  </a:cubicBezTo>
                  <a:cubicBezTo>
                    <a:pt x="416143" y="787937"/>
                    <a:pt x="412778" y="792263"/>
                    <a:pt x="417586" y="800436"/>
                  </a:cubicBezTo>
                  <a:cubicBezTo>
                    <a:pt x="422393" y="808127"/>
                    <a:pt x="418547" y="819185"/>
                    <a:pt x="426719" y="826396"/>
                  </a:cubicBezTo>
                  <a:cubicBezTo>
                    <a:pt x="428162" y="827357"/>
                    <a:pt x="427681" y="830242"/>
                    <a:pt x="426719" y="831684"/>
                  </a:cubicBezTo>
                  <a:cubicBezTo>
                    <a:pt x="419028" y="844183"/>
                    <a:pt x="420470" y="858125"/>
                    <a:pt x="419989" y="871586"/>
                  </a:cubicBezTo>
                  <a:cubicBezTo>
                    <a:pt x="419989" y="873028"/>
                    <a:pt x="419989" y="873989"/>
                    <a:pt x="419509" y="875431"/>
                  </a:cubicBezTo>
                  <a:cubicBezTo>
                    <a:pt x="418547" y="879278"/>
                    <a:pt x="418066" y="886008"/>
                    <a:pt x="413259" y="885527"/>
                  </a:cubicBezTo>
                  <a:cubicBezTo>
                    <a:pt x="407971" y="885527"/>
                    <a:pt x="408451" y="879278"/>
                    <a:pt x="408451" y="874951"/>
                  </a:cubicBezTo>
                  <a:cubicBezTo>
                    <a:pt x="407971" y="865816"/>
                    <a:pt x="407009" y="857163"/>
                    <a:pt x="406048" y="847068"/>
                  </a:cubicBezTo>
                  <a:cubicBezTo>
                    <a:pt x="403163" y="851875"/>
                    <a:pt x="404125" y="857163"/>
                    <a:pt x="399317" y="860048"/>
                  </a:cubicBezTo>
                  <a:cubicBezTo>
                    <a:pt x="396913" y="861009"/>
                    <a:pt x="395471" y="860048"/>
                    <a:pt x="394029" y="858125"/>
                  </a:cubicBezTo>
                  <a:cubicBezTo>
                    <a:pt x="393067" y="856682"/>
                    <a:pt x="393067" y="855721"/>
                    <a:pt x="392587" y="854279"/>
                  </a:cubicBezTo>
                  <a:cubicBezTo>
                    <a:pt x="392106" y="851875"/>
                    <a:pt x="392587" y="848991"/>
                    <a:pt x="392587" y="846587"/>
                  </a:cubicBezTo>
                  <a:cubicBezTo>
                    <a:pt x="394990" y="835530"/>
                    <a:pt x="394510" y="823992"/>
                    <a:pt x="398836" y="813416"/>
                  </a:cubicBezTo>
                  <a:cubicBezTo>
                    <a:pt x="394029" y="820627"/>
                    <a:pt x="388741" y="827357"/>
                    <a:pt x="386818" y="835530"/>
                  </a:cubicBezTo>
                  <a:cubicBezTo>
                    <a:pt x="385857" y="838414"/>
                    <a:pt x="384895" y="841299"/>
                    <a:pt x="382011" y="843222"/>
                  </a:cubicBezTo>
                  <a:cubicBezTo>
                    <a:pt x="380568" y="844183"/>
                    <a:pt x="378645" y="846106"/>
                    <a:pt x="377684" y="845626"/>
                  </a:cubicBezTo>
                  <a:cubicBezTo>
                    <a:pt x="374319" y="844183"/>
                    <a:pt x="376242" y="840818"/>
                    <a:pt x="376722" y="838895"/>
                  </a:cubicBezTo>
                  <a:cubicBezTo>
                    <a:pt x="381049" y="826876"/>
                    <a:pt x="385376" y="814858"/>
                    <a:pt x="389222" y="802839"/>
                  </a:cubicBezTo>
                  <a:cubicBezTo>
                    <a:pt x="390664" y="798032"/>
                    <a:pt x="393548" y="792744"/>
                    <a:pt x="384895" y="790821"/>
                  </a:cubicBezTo>
                  <a:cubicBezTo>
                    <a:pt x="378645" y="789379"/>
                    <a:pt x="382011" y="783610"/>
                    <a:pt x="381049" y="779764"/>
                  </a:cubicBezTo>
                  <a:cubicBezTo>
                    <a:pt x="379607" y="774475"/>
                    <a:pt x="387299" y="766784"/>
                    <a:pt x="376242" y="763418"/>
                  </a:cubicBezTo>
                  <a:cubicBezTo>
                    <a:pt x="373838" y="762938"/>
                    <a:pt x="377203" y="758611"/>
                    <a:pt x="379126" y="756208"/>
                  </a:cubicBezTo>
                  <a:cubicBezTo>
                    <a:pt x="392587" y="742747"/>
                    <a:pt x="395471" y="723036"/>
                    <a:pt x="386337" y="705729"/>
                  </a:cubicBezTo>
                  <a:cubicBezTo>
                    <a:pt x="370953" y="696596"/>
                    <a:pt x="370473" y="679289"/>
                    <a:pt x="362781" y="665828"/>
                  </a:cubicBezTo>
                  <a:cubicBezTo>
                    <a:pt x="359896" y="671597"/>
                    <a:pt x="374319" y="678808"/>
                    <a:pt x="361819" y="682173"/>
                  </a:cubicBezTo>
                  <a:cubicBezTo>
                    <a:pt x="353647" y="684577"/>
                    <a:pt x="354608" y="692749"/>
                    <a:pt x="348359" y="695634"/>
                  </a:cubicBezTo>
                  <a:cubicBezTo>
                    <a:pt x="334898" y="701403"/>
                    <a:pt x="329129" y="713902"/>
                    <a:pt x="324322" y="726401"/>
                  </a:cubicBezTo>
                  <a:cubicBezTo>
                    <a:pt x="321918" y="732170"/>
                    <a:pt x="319514" y="737458"/>
                    <a:pt x="316149" y="742747"/>
                  </a:cubicBezTo>
                  <a:cubicBezTo>
                    <a:pt x="315187" y="744189"/>
                    <a:pt x="313264" y="744670"/>
                    <a:pt x="312303" y="746112"/>
                  </a:cubicBezTo>
                  <a:cubicBezTo>
                    <a:pt x="305572" y="781206"/>
                    <a:pt x="290189" y="811012"/>
                    <a:pt x="264710" y="836491"/>
                  </a:cubicBezTo>
                  <a:cubicBezTo>
                    <a:pt x="256537" y="844664"/>
                    <a:pt x="255095" y="857163"/>
                    <a:pt x="251729" y="867740"/>
                  </a:cubicBezTo>
                  <a:cubicBezTo>
                    <a:pt x="245480" y="886008"/>
                    <a:pt x="232500" y="899949"/>
                    <a:pt x="219520" y="913410"/>
                  </a:cubicBezTo>
                  <a:cubicBezTo>
                    <a:pt x="207982" y="925429"/>
                    <a:pt x="203175" y="941293"/>
                    <a:pt x="196444" y="955715"/>
                  </a:cubicBezTo>
                  <a:cubicBezTo>
                    <a:pt x="187310" y="975906"/>
                    <a:pt x="182502" y="997059"/>
                    <a:pt x="176253" y="1018212"/>
                  </a:cubicBezTo>
                  <a:cubicBezTo>
                    <a:pt x="169523" y="1041287"/>
                    <a:pt x="154619" y="1060998"/>
                    <a:pt x="144043" y="1082631"/>
                  </a:cubicBezTo>
                  <a:cubicBezTo>
                    <a:pt x="139236" y="1092246"/>
                    <a:pt x="134909" y="1102342"/>
                    <a:pt x="130102" y="1111957"/>
                  </a:cubicBezTo>
                  <a:cubicBezTo>
                    <a:pt x="127217" y="1117244"/>
                    <a:pt x="131063" y="1122052"/>
                    <a:pt x="132505" y="1126859"/>
                  </a:cubicBezTo>
                  <a:cubicBezTo>
                    <a:pt x="135871" y="1137436"/>
                    <a:pt x="134428" y="1147050"/>
                    <a:pt x="123852" y="1155704"/>
                  </a:cubicBezTo>
                  <a:cubicBezTo>
                    <a:pt x="120967" y="1146570"/>
                    <a:pt x="117602" y="1139359"/>
                    <a:pt x="121448" y="1130705"/>
                  </a:cubicBezTo>
                  <a:cubicBezTo>
                    <a:pt x="122410" y="1127821"/>
                    <a:pt x="122890" y="1124936"/>
                    <a:pt x="120006" y="1123494"/>
                  </a:cubicBezTo>
                  <a:cubicBezTo>
                    <a:pt x="116641" y="1121571"/>
                    <a:pt x="114237" y="1123494"/>
                    <a:pt x="111834" y="1125898"/>
                  </a:cubicBezTo>
                  <a:cubicBezTo>
                    <a:pt x="97411" y="1142724"/>
                    <a:pt x="84912" y="1160511"/>
                    <a:pt x="75297" y="1180222"/>
                  </a:cubicBezTo>
                  <a:cubicBezTo>
                    <a:pt x="72893" y="1185991"/>
                    <a:pt x="68086" y="1189837"/>
                    <a:pt x="65201" y="1195125"/>
                  </a:cubicBezTo>
                  <a:cubicBezTo>
                    <a:pt x="56548" y="1210508"/>
                    <a:pt x="53183" y="1226854"/>
                    <a:pt x="53663" y="1244160"/>
                  </a:cubicBezTo>
                  <a:cubicBezTo>
                    <a:pt x="54144" y="1249449"/>
                    <a:pt x="52702" y="1255698"/>
                    <a:pt x="58952" y="1258102"/>
                  </a:cubicBezTo>
                  <a:cubicBezTo>
                    <a:pt x="66163" y="1260987"/>
                    <a:pt x="66163" y="1252814"/>
                    <a:pt x="69528" y="1249449"/>
                  </a:cubicBezTo>
                  <a:cubicBezTo>
                    <a:pt x="70970" y="1248006"/>
                    <a:pt x="71932" y="1246564"/>
                    <a:pt x="72893" y="1245122"/>
                  </a:cubicBezTo>
                  <a:cubicBezTo>
                    <a:pt x="75297" y="1244641"/>
                    <a:pt x="76259" y="1245122"/>
                    <a:pt x="75297" y="1248006"/>
                  </a:cubicBezTo>
                  <a:cubicBezTo>
                    <a:pt x="66163" y="1265794"/>
                    <a:pt x="61355" y="1285504"/>
                    <a:pt x="49337" y="1301849"/>
                  </a:cubicBezTo>
                  <a:cubicBezTo>
                    <a:pt x="43568" y="1309541"/>
                    <a:pt x="38761" y="1317233"/>
                    <a:pt x="32992" y="1324445"/>
                  </a:cubicBezTo>
                  <a:cubicBezTo>
                    <a:pt x="29146" y="1329732"/>
                    <a:pt x="22896" y="1334059"/>
                    <a:pt x="16166" y="1332617"/>
                  </a:cubicBezTo>
                  <a:cubicBezTo>
                    <a:pt x="8474" y="1330694"/>
                    <a:pt x="9916" y="1323002"/>
                    <a:pt x="8955" y="1317233"/>
                  </a:cubicBezTo>
                  <a:cubicBezTo>
                    <a:pt x="301" y="1272524"/>
                    <a:pt x="19050" y="1236468"/>
                    <a:pt x="45491" y="1203298"/>
                  </a:cubicBezTo>
                  <a:cubicBezTo>
                    <a:pt x="60875" y="1184068"/>
                    <a:pt x="75778" y="1164357"/>
                    <a:pt x="89238" y="1144166"/>
                  </a:cubicBezTo>
                  <a:cubicBezTo>
                    <a:pt x="96930" y="1132148"/>
                    <a:pt x="104622" y="1120129"/>
                    <a:pt x="106065" y="1104745"/>
                  </a:cubicBezTo>
                  <a:cubicBezTo>
                    <a:pt x="107026" y="1091765"/>
                    <a:pt x="112795" y="1079747"/>
                    <a:pt x="120487" y="1068690"/>
                  </a:cubicBezTo>
                  <a:cubicBezTo>
                    <a:pt x="138274" y="1041768"/>
                    <a:pt x="150293" y="1012443"/>
                    <a:pt x="162311" y="983118"/>
                  </a:cubicBezTo>
                  <a:cubicBezTo>
                    <a:pt x="168080" y="968215"/>
                    <a:pt x="179137" y="956196"/>
                    <a:pt x="183945" y="939851"/>
                  </a:cubicBezTo>
                  <a:cubicBezTo>
                    <a:pt x="188271" y="925429"/>
                    <a:pt x="190194" y="911006"/>
                    <a:pt x="192117" y="896103"/>
                  </a:cubicBezTo>
                  <a:cubicBezTo>
                    <a:pt x="194521" y="879278"/>
                    <a:pt x="194521" y="861490"/>
                    <a:pt x="205578" y="846587"/>
                  </a:cubicBezTo>
                  <a:cubicBezTo>
                    <a:pt x="208462" y="842741"/>
                    <a:pt x="210385" y="837453"/>
                    <a:pt x="212308" y="832645"/>
                  </a:cubicBezTo>
                  <a:cubicBezTo>
                    <a:pt x="214231" y="827357"/>
                    <a:pt x="210385" y="823511"/>
                    <a:pt x="207020" y="820146"/>
                  </a:cubicBezTo>
                  <a:cubicBezTo>
                    <a:pt x="203655" y="816781"/>
                    <a:pt x="200771" y="821107"/>
                    <a:pt x="198367" y="823030"/>
                  </a:cubicBezTo>
                  <a:cubicBezTo>
                    <a:pt x="181060" y="836972"/>
                    <a:pt x="165677" y="853317"/>
                    <a:pt x="151735" y="870624"/>
                  </a:cubicBezTo>
                  <a:cubicBezTo>
                    <a:pt x="149812" y="873028"/>
                    <a:pt x="148850" y="876393"/>
                    <a:pt x="143562" y="876874"/>
                  </a:cubicBezTo>
                  <a:cubicBezTo>
                    <a:pt x="145966" y="865816"/>
                    <a:pt x="153177" y="858605"/>
                    <a:pt x="158946" y="850913"/>
                  </a:cubicBezTo>
                  <a:cubicBezTo>
                    <a:pt x="172888" y="831203"/>
                    <a:pt x="191637" y="815339"/>
                    <a:pt x="204616" y="794667"/>
                  </a:cubicBezTo>
                  <a:cubicBezTo>
                    <a:pt x="211828" y="783610"/>
                    <a:pt x="216154" y="771591"/>
                    <a:pt x="221443" y="759573"/>
                  </a:cubicBezTo>
                  <a:cubicBezTo>
                    <a:pt x="222885" y="756688"/>
                    <a:pt x="222885" y="751400"/>
                    <a:pt x="228173" y="753323"/>
                  </a:cubicBezTo>
                  <a:cubicBezTo>
                    <a:pt x="232500" y="755246"/>
                    <a:pt x="232981" y="759092"/>
                    <a:pt x="231538" y="763418"/>
                  </a:cubicBezTo>
                  <a:cubicBezTo>
                    <a:pt x="229615" y="770149"/>
                    <a:pt x="227692" y="776399"/>
                    <a:pt x="226250" y="782648"/>
                  </a:cubicBezTo>
                  <a:cubicBezTo>
                    <a:pt x="224808" y="788898"/>
                    <a:pt x="225289" y="794667"/>
                    <a:pt x="231058" y="798032"/>
                  </a:cubicBezTo>
                  <a:cubicBezTo>
                    <a:pt x="237307" y="801397"/>
                    <a:pt x="244037" y="801878"/>
                    <a:pt x="249806" y="797070"/>
                  </a:cubicBezTo>
                  <a:cubicBezTo>
                    <a:pt x="255575" y="792263"/>
                    <a:pt x="260383" y="786975"/>
                    <a:pt x="263267" y="779764"/>
                  </a:cubicBezTo>
                  <a:cubicBezTo>
                    <a:pt x="268555" y="765822"/>
                    <a:pt x="274805" y="751881"/>
                    <a:pt x="279612" y="737939"/>
                  </a:cubicBezTo>
                  <a:cubicBezTo>
                    <a:pt x="286343" y="718229"/>
                    <a:pt x="299323" y="701883"/>
                    <a:pt x="310861" y="685058"/>
                  </a:cubicBezTo>
                  <a:cubicBezTo>
                    <a:pt x="314707" y="679289"/>
                    <a:pt x="318553" y="673519"/>
                    <a:pt x="319033" y="667270"/>
                  </a:cubicBezTo>
                  <a:cubicBezTo>
                    <a:pt x="319514" y="656213"/>
                    <a:pt x="324802" y="647560"/>
                    <a:pt x="332975" y="641791"/>
                  </a:cubicBezTo>
                  <a:cubicBezTo>
                    <a:pt x="339705" y="636503"/>
                    <a:pt x="343070" y="629772"/>
                    <a:pt x="346436" y="623042"/>
                  </a:cubicBezTo>
                  <a:cubicBezTo>
                    <a:pt x="348839" y="618234"/>
                    <a:pt x="350282" y="610543"/>
                    <a:pt x="346436" y="608139"/>
                  </a:cubicBezTo>
                  <a:cubicBezTo>
                    <a:pt x="335859" y="601408"/>
                    <a:pt x="331532" y="589871"/>
                    <a:pt x="323841" y="581217"/>
                  </a:cubicBezTo>
                  <a:cubicBezTo>
                    <a:pt x="319514" y="576410"/>
                    <a:pt x="314707" y="583621"/>
                    <a:pt x="310380" y="580737"/>
                  </a:cubicBezTo>
                  <a:cubicBezTo>
                    <a:pt x="304611" y="578333"/>
                    <a:pt x="300765" y="573526"/>
                    <a:pt x="293554" y="573045"/>
                  </a:cubicBezTo>
                  <a:cubicBezTo>
                    <a:pt x="289708" y="573045"/>
                    <a:pt x="287785" y="568718"/>
                    <a:pt x="289227" y="564391"/>
                  </a:cubicBezTo>
                  <a:cubicBezTo>
                    <a:pt x="293073" y="561507"/>
                    <a:pt x="282016" y="554776"/>
                    <a:pt x="292112" y="553815"/>
                  </a:cubicBezTo>
                  <a:cubicBezTo>
                    <a:pt x="306053" y="550450"/>
                    <a:pt x="301726" y="539874"/>
                    <a:pt x="300765" y="530739"/>
                  </a:cubicBezTo>
                  <a:cubicBezTo>
                    <a:pt x="313745" y="515356"/>
                    <a:pt x="307495" y="507664"/>
                    <a:pt x="290670" y="499010"/>
                  </a:cubicBezTo>
                  <a:cubicBezTo>
                    <a:pt x="264229" y="485069"/>
                    <a:pt x="247403" y="506222"/>
                    <a:pt x="226250" y="510548"/>
                  </a:cubicBezTo>
                  <a:cubicBezTo>
                    <a:pt x="209905" y="513914"/>
                    <a:pt x="192598" y="520163"/>
                    <a:pt x="179137" y="532182"/>
                  </a:cubicBezTo>
                  <a:cubicBezTo>
                    <a:pt x="177695" y="533143"/>
                    <a:pt x="174810" y="532662"/>
                    <a:pt x="172888" y="532662"/>
                  </a:cubicBezTo>
                  <a:cubicBezTo>
                    <a:pt x="160869" y="545162"/>
                    <a:pt x="144524" y="550931"/>
                    <a:pt x="130102" y="559103"/>
                  </a:cubicBezTo>
                  <a:cubicBezTo>
                    <a:pt x="104622" y="573045"/>
                    <a:pt x="80585" y="589390"/>
                    <a:pt x="55106" y="603332"/>
                  </a:cubicBezTo>
                  <a:cubicBezTo>
                    <a:pt x="37318" y="612946"/>
                    <a:pt x="19531" y="621600"/>
                    <a:pt x="3186" y="633138"/>
                  </a:cubicBezTo>
                  <a:cubicBezTo>
                    <a:pt x="782" y="633618"/>
                    <a:pt x="-660" y="633138"/>
                    <a:pt x="301" y="630253"/>
                  </a:cubicBezTo>
                  <a:cubicBezTo>
                    <a:pt x="3186" y="620157"/>
                    <a:pt x="12801" y="617273"/>
                    <a:pt x="20011" y="613908"/>
                  </a:cubicBezTo>
                  <a:cubicBezTo>
                    <a:pt x="45010" y="602851"/>
                    <a:pt x="66644" y="586986"/>
                    <a:pt x="89238" y="572564"/>
                  </a:cubicBezTo>
                  <a:cubicBezTo>
                    <a:pt x="103180" y="563911"/>
                    <a:pt x="118564" y="557661"/>
                    <a:pt x="133467" y="549969"/>
                  </a:cubicBezTo>
                  <a:cubicBezTo>
                    <a:pt x="140197" y="546123"/>
                    <a:pt x="146927" y="541797"/>
                    <a:pt x="153658" y="537470"/>
                  </a:cubicBezTo>
                  <a:cubicBezTo>
                    <a:pt x="157985" y="534585"/>
                    <a:pt x="162792" y="531220"/>
                    <a:pt x="159427" y="525932"/>
                  </a:cubicBezTo>
                  <a:cubicBezTo>
                    <a:pt x="155100" y="519682"/>
                    <a:pt x="150773" y="525451"/>
                    <a:pt x="147408" y="528336"/>
                  </a:cubicBezTo>
                  <a:cubicBezTo>
                    <a:pt x="140197" y="533624"/>
                    <a:pt x="134428" y="538431"/>
                    <a:pt x="123852" y="535547"/>
                  </a:cubicBezTo>
                  <a:cubicBezTo>
                    <a:pt x="115198" y="533143"/>
                    <a:pt x="106065" y="542277"/>
                    <a:pt x="94046" y="541316"/>
                  </a:cubicBezTo>
                  <a:cubicBezTo>
                    <a:pt x="105584" y="533143"/>
                    <a:pt x="117602" y="529778"/>
                    <a:pt x="129140" y="526413"/>
                  </a:cubicBezTo>
                  <a:cubicBezTo>
                    <a:pt x="152696" y="519682"/>
                    <a:pt x="173849" y="506222"/>
                    <a:pt x="197406" y="499491"/>
                  </a:cubicBezTo>
                  <a:cubicBezTo>
                    <a:pt x="214231" y="494684"/>
                    <a:pt x="231058" y="488915"/>
                    <a:pt x="247883" y="485069"/>
                  </a:cubicBezTo>
                  <a:cubicBezTo>
                    <a:pt x="254133" y="483627"/>
                    <a:pt x="258941" y="480742"/>
                    <a:pt x="264229" y="477377"/>
                  </a:cubicBezTo>
                  <a:cubicBezTo>
                    <a:pt x="271440" y="473050"/>
                    <a:pt x="275286" y="466320"/>
                    <a:pt x="272882" y="459590"/>
                  </a:cubicBezTo>
                  <a:cubicBezTo>
                    <a:pt x="271440" y="453821"/>
                    <a:pt x="263748" y="454302"/>
                    <a:pt x="257979" y="454302"/>
                  </a:cubicBezTo>
                  <a:cubicBezTo>
                    <a:pt x="251729" y="454302"/>
                    <a:pt x="245480" y="454302"/>
                    <a:pt x="238268" y="453340"/>
                  </a:cubicBezTo>
                  <a:cubicBezTo>
                    <a:pt x="254614" y="446610"/>
                    <a:pt x="266632" y="433148"/>
                    <a:pt x="283939" y="427861"/>
                  </a:cubicBezTo>
                  <a:cubicBezTo>
                    <a:pt x="289227" y="425457"/>
                    <a:pt x="294996" y="424496"/>
                    <a:pt x="300284" y="423534"/>
                  </a:cubicBezTo>
                  <a:cubicBezTo>
                    <a:pt x="305092" y="424976"/>
                    <a:pt x="309418" y="426419"/>
                    <a:pt x="313745" y="422092"/>
                  </a:cubicBezTo>
                  <a:cubicBezTo>
                    <a:pt x="318072" y="417284"/>
                    <a:pt x="313264" y="414400"/>
                    <a:pt x="312303" y="410554"/>
                  </a:cubicBezTo>
                  <a:cubicBezTo>
                    <a:pt x="309418" y="399497"/>
                    <a:pt x="302688" y="389401"/>
                    <a:pt x="302688" y="376902"/>
                  </a:cubicBezTo>
                  <a:cubicBezTo>
                    <a:pt x="303169" y="354307"/>
                    <a:pt x="294996" y="343731"/>
                    <a:pt x="274324" y="336039"/>
                  </a:cubicBezTo>
                  <a:cubicBezTo>
                    <a:pt x="270478" y="334597"/>
                    <a:pt x="263748" y="338443"/>
                    <a:pt x="263267" y="332193"/>
                  </a:cubicBezTo>
                  <a:cubicBezTo>
                    <a:pt x="262787" y="325943"/>
                    <a:pt x="261825" y="317771"/>
                    <a:pt x="267113" y="313444"/>
                  </a:cubicBezTo>
                  <a:cubicBezTo>
                    <a:pt x="274324" y="307675"/>
                    <a:pt x="275766" y="298541"/>
                    <a:pt x="280574" y="291330"/>
                  </a:cubicBezTo>
                  <a:cubicBezTo>
                    <a:pt x="285862" y="283638"/>
                    <a:pt x="281535" y="274504"/>
                    <a:pt x="278651" y="265851"/>
                  </a:cubicBezTo>
                  <a:cubicBezTo>
                    <a:pt x="273363" y="249986"/>
                    <a:pt x="263267" y="236045"/>
                    <a:pt x="260864" y="218738"/>
                  </a:cubicBezTo>
                  <a:cubicBezTo>
                    <a:pt x="259421" y="216334"/>
                    <a:pt x="258460" y="213450"/>
                    <a:pt x="263267" y="213450"/>
                  </a:cubicBezTo>
                  <a:cubicBezTo>
                    <a:pt x="272401" y="229795"/>
                    <a:pt x="275766" y="248544"/>
                    <a:pt x="289708" y="262966"/>
                  </a:cubicBezTo>
                  <a:cubicBezTo>
                    <a:pt x="294035" y="267293"/>
                    <a:pt x="296919" y="275466"/>
                    <a:pt x="299323" y="282677"/>
                  </a:cubicBezTo>
                  <a:cubicBezTo>
                    <a:pt x="301726" y="289407"/>
                    <a:pt x="307015" y="290368"/>
                    <a:pt x="311822" y="287003"/>
                  </a:cubicBezTo>
                  <a:cubicBezTo>
                    <a:pt x="317591" y="283157"/>
                    <a:pt x="324322" y="281235"/>
                    <a:pt x="330090" y="281715"/>
                  </a:cubicBezTo>
                  <a:cubicBezTo>
                    <a:pt x="343070" y="282677"/>
                    <a:pt x="346916" y="267293"/>
                    <a:pt x="358935" y="266812"/>
                  </a:cubicBezTo>
                  <a:cubicBezTo>
                    <a:pt x="360377" y="266812"/>
                    <a:pt x="360377" y="262005"/>
                    <a:pt x="358935" y="259601"/>
                  </a:cubicBezTo>
                  <a:cubicBezTo>
                    <a:pt x="354608" y="250948"/>
                    <a:pt x="364223" y="253832"/>
                    <a:pt x="366146" y="250467"/>
                  </a:cubicBezTo>
                  <a:cubicBezTo>
                    <a:pt x="369511" y="244698"/>
                    <a:pt x="369992" y="250948"/>
                    <a:pt x="370953" y="251909"/>
                  </a:cubicBezTo>
                  <a:cubicBezTo>
                    <a:pt x="374319" y="255755"/>
                    <a:pt x="377684" y="254793"/>
                    <a:pt x="381530" y="252390"/>
                  </a:cubicBezTo>
                  <a:cubicBezTo>
                    <a:pt x="387780" y="248544"/>
                    <a:pt x="390664" y="240371"/>
                    <a:pt x="398836" y="238929"/>
                  </a:cubicBezTo>
                  <a:cubicBezTo>
                    <a:pt x="401240" y="238448"/>
                    <a:pt x="402682" y="235083"/>
                    <a:pt x="400759" y="232199"/>
                  </a:cubicBezTo>
                  <a:cubicBezTo>
                    <a:pt x="396433" y="224506"/>
                    <a:pt x="401240" y="219219"/>
                    <a:pt x="406048" y="212008"/>
                  </a:cubicBezTo>
                  <a:cubicBezTo>
                    <a:pt x="410374" y="230276"/>
                    <a:pt x="425277" y="223065"/>
                    <a:pt x="435373" y="225949"/>
                  </a:cubicBezTo>
                  <a:cubicBezTo>
                    <a:pt x="438257" y="231718"/>
                    <a:pt x="428642" y="233641"/>
                    <a:pt x="432969" y="237968"/>
                  </a:cubicBezTo>
                  <a:cubicBezTo>
                    <a:pt x="437296" y="242294"/>
                    <a:pt x="443065" y="249986"/>
                    <a:pt x="449315" y="239410"/>
                  </a:cubicBezTo>
                  <a:cubicBezTo>
                    <a:pt x="453160" y="233160"/>
                    <a:pt x="457487" y="230276"/>
                    <a:pt x="466621" y="229795"/>
                  </a:cubicBezTo>
                  <a:cubicBezTo>
                    <a:pt x="476717" y="228833"/>
                    <a:pt x="487774" y="223546"/>
                    <a:pt x="494504" y="213931"/>
                  </a:cubicBezTo>
                  <a:cubicBezTo>
                    <a:pt x="498350" y="208162"/>
                    <a:pt x="504600" y="205758"/>
                    <a:pt x="508927" y="211046"/>
                  </a:cubicBezTo>
                  <a:cubicBezTo>
                    <a:pt x="512292" y="214892"/>
                    <a:pt x="512292" y="220180"/>
                    <a:pt x="504600" y="224026"/>
                  </a:cubicBezTo>
                  <a:cubicBezTo>
                    <a:pt x="497869" y="227872"/>
                    <a:pt x="494023" y="236525"/>
                    <a:pt x="490658" y="244217"/>
                  </a:cubicBezTo>
                  <a:cubicBezTo>
                    <a:pt x="482966" y="260082"/>
                    <a:pt x="465660" y="267774"/>
                    <a:pt x="457006" y="283157"/>
                  </a:cubicBezTo>
                  <a:cubicBezTo>
                    <a:pt x="454122" y="288445"/>
                    <a:pt x="448834" y="294214"/>
                    <a:pt x="452199" y="299503"/>
                  </a:cubicBezTo>
                  <a:cubicBezTo>
                    <a:pt x="456525" y="306233"/>
                    <a:pt x="458929" y="316328"/>
                    <a:pt x="471909" y="314886"/>
                  </a:cubicBezTo>
                  <a:cubicBezTo>
                    <a:pt x="490658" y="312483"/>
                    <a:pt x="508446" y="320174"/>
                    <a:pt x="526714" y="323540"/>
                  </a:cubicBezTo>
                  <a:cubicBezTo>
                    <a:pt x="530079" y="324501"/>
                    <a:pt x="532483" y="324982"/>
                    <a:pt x="534887" y="321617"/>
                  </a:cubicBezTo>
                  <a:cubicBezTo>
                    <a:pt x="536329" y="319694"/>
                    <a:pt x="538733" y="318251"/>
                    <a:pt x="539694" y="315848"/>
                  </a:cubicBezTo>
                  <a:cubicBezTo>
                    <a:pt x="543540" y="307675"/>
                    <a:pt x="546424" y="296618"/>
                    <a:pt x="541136" y="290849"/>
                  </a:cubicBezTo>
                  <a:cubicBezTo>
                    <a:pt x="535848" y="285080"/>
                    <a:pt x="525752" y="289407"/>
                    <a:pt x="518060" y="293253"/>
                  </a:cubicBezTo>
                  <a:cubicBezTo>
                    <a:pt x="515657" y="294695"/>
                    <a:pt x="514214" y="299022"/>
                    <a:pt x="510369" y="295657"/>
                  </a:cubicBezTo>
                  <a:cubicBezTo>
                    <a:pt x="507965" y="293253"/>
                    <a:pt x="509407" y="290368"/>
                    <a:pt x="509407" y="287965"/>
                  </a:cubicBezTo>
                  <a:cubicBezTo>
                    <a:pt x="509407" y="283638"/>
                    <a:pt x="512773" y="280754"/>
                    <a:pt x="516137" y="281235"/>
                  </a:cubicBezTo>
                  <a:cubicBezTo>
                    <a:pt x="536329" y="284119"/>
                    <a:pt x="542579" y="270177"/>
                    <a:pt x="548347" y="255274"/>
                  </a:cubicBezTo>
                  <a:cubicBezTo>
                    <a:pt x="554597" y="238448"/>
                    <a:pt x="557481" y="221623"/>
                    <a:pt x="554116" y="202873"/>
                  </a:cubicBezTo>
                  <a:cubicBezTo>
                    <a:pt x="549789" y="178356"/>
                    <a:pt x="558443" y="156242"/>
                    <a:pt x="572865" y="136531"/>
                  </a:cubicBezTo>
                  <a:cubicBezTo>
                    <a:pt x="581038" y="125474"/>
                    <a:pt x="607960" y="124032"/>
                    <a:pt x="619016" y="132205"/>
                  </a:cubicBezTo>
                  <a:cubicBezTo>
                    <a:pt x="638727" y="147107"/>
                    <a:pt x="659399" y="159126"/>
                    <a:pt x="686320" y="155280"/>
                  </a:cubicBezTo>
                  <a:cubicBezTo>
                    <a:pt x="695455" y="153838"/>
                    <a:pt x="705550" y="157203"/>
                    <a:pt x="715165" y="161049"/>
                  </a:cubicBezTo>
                  <a:cubicBezTo>
                    <a:pt x="723818" y="164895"/>
                    <a:pt x="733914" y="160568"/>
                    <a:pt x="743529" y="162972"/>
                  </a:cubicBezTo>
                  <a:cubicBezTo>
                    <a:pt x="755547" y="166337"/>
                    <a:pt x="768046" y="166337"/>
                    <a:pt x="780065" y="174510"/>
                  </a:cubicBezTo>
                  <a:cubicBezTo>
                    <a:pt x="779104" y="159126"/>
                    <a:pt x="778623" y="145184"/>
                    <a:pt x="772854" y="132205"/>
                  </a:cubicBezTo>
                  <a:cubicBezTo>
                    <a:pt x="766604" y="118263"/>
                    <a:pt x="762278" y="103841"/>
                    <a:pt x="755547" y="90861"/>
                  </a:cubicBezTo>
                  <a:cubicBezTo>
                    <a:pt x="749778" y="79803"/>
                    <a:pt x="752663" y="67785"/>
                    <a:pt x="750740" y="56247"/>
                  </a:cubicBezTo>
                  <a:cubicBezTo>
                    <a:pt x="747855" y="40383"/>
                    <a:pt x="744009" y="24518"/>
                    <a:pt x="739202" y="9135"/>
                  </a:cubicBezTo>
                  <a:cubicBezTo>
                    <a:pt x="738240" y="6250"/>
                    <a:pt x="736798" y="2885"/>
                    <a:pt x="738721" y="0"/>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6C220F86-1FCA-4B7C-91C0-B2F08F50730E}"/>
                </a:ext>
              </a:extLst>
            </p:cNvPr>
            <p:cNvSpPr/>
            <p:nvPr/>
          </p:nvSpPr>
          <p:spPr>
            <a:xfrm>
              <a:off x="9862246" y="5072612"/>
              <a:ext cx="9615" cy="43267"/>
            </a:xfrm>
            <a:custGeom>
              <a:avLst/>
              <a:gdLst>
                <a:gd name="connsiteX0" fmla="*/ 5654 w 19050"/>
                <a:gd name="connsiteY0" fmla="*/ 94346 h 85725"/>
                <a:gd name="connsiteX1" fmla="*/ 891 w 19050"/>
                <a:gd name="connsiteY1" fmla="*/ 22908 h 85725"/>
                <a:gd name="connsiteX2" fmla="*/ 17084 w 19050"/>
                <a:gd name="connsiteY2" fmla="*/ 48 h 85725"/>
                <a:gd name="connsiteX3" fmla="*/ 25656 w 19050"/>
                <a:gd name="connsiteY3" fmla="*/ 21956 h 85725"/>
                <a:gd name="connsiteX4" fmla="*/ 5654 w 19050"/>
                <a:gd name="connsiteY4" fmla="*/ 94346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85725">
                  <a:moveTo>
                    <a:pt x="5654" y="94346"/>
                  </a:moveTo>
                  <a:cubicBezTo>
                    <a:pt x="12321" y="66723"/>
                    <a:pt x="-3871" y="45768"/>
                    <a:pt x="891" y="22908"/>
                  </a:cubicBezTo>
                  <a:cubicBezTo>
                    <a:pt x="2796" y="12431"/>
                    <a:pt x="3749" y="-904"/>
                    <a:pt x="17084" y="48"/>
                  </a:cubicBezTo>
                  <a:cubicBezTo>
                    <a:pt x="28514" y="1001"/>
                    <a:pt x="24704" y="14336"/>
                    <a:pt x="25656" y="21956"/>
                  </a:cubicBezTo>
                  <a:cubicBezTo>
                    <a:pt x="27561" y="45768"/>
                    <a:pt x="28514" y="70533"/>
                    <a:pt x="5654" y="94346"/>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0BEC66EA-224F-48A4-AFE8-2C231C11FE02}"/>
                </a:ext>
              </a:extLst>
            </p:cNvPr>
            <p:cNvSpPr/>
            <p:nvPr/>
          </p:nvSpPr>
          <p:spPr>
            <a:xfrm>
              <a:off x="9849235" y="5147633"/>
              <a:ext cx="14422" cy="38459"/>
            </a:xfrm>
            <a:custGeom>
              <a:avLst/>
              <a:gdLst>
                <a:gd name="connsiteX0" fmla="*/ 21907 w 28575"/>
                <a:gd name="connsiteY0" fmla="*/ 82867 h 76200"/>
                <a:gd name="connsiteX1" fmla="*/ 0 w 28575"/>
                <a:gd name="connsiteY1" fmla="*/ 61913 h 76200"/>
                <a:gd name="connsiteX2" fmla="*/ 29527 w 28575"/>
                <a:gd name="connsiteY2" fmla="*/ 0 h 76200"/>
                <a:gd name="connsiteX3" fmla="*/ 21907 w 28575"/>
                <a:gd name="connsiteY3" fmla="*/ 82867 h 76200"/>
              </a:gdLst>
              <a:ahLst/>
              <a:cxnLst>
                <a:cxn ang="0">
                  <a:pos x="connsiteX0" y="connsiteY0"/>
                </a:cxn>
                <a:cxn ang="0">
                  <a:pos x="connsiteX1" y="connsiteY1"/>
                </a:cxn>
                <a:cxn ang="0">
                  <a:pos x="connsiteX2" y="connsiteY2"/>
                </a:cxn>
                <a:cxn ang="0">
                  <a:pos x="connsiteX3" y="connsiteY3"/>
                </a:cxn>
              </a:cxnLst>
              <a:rect l="l" t="t" r="r" b="b"/>
              <a:pathLst>
                <a:path w="28575" h="76200">
                  <a:moveTo>
                    <a:pt x="21907" y="82867"/>
                  </a:moveTo>
                  <a:cubicBezTo>
                    <a:pt x="14288" y="76200"/>
                    <a:pt x="7620" y="68580"/>
                    <a:pt x="0" y="61913"/>
                  </a:cubicBezTo>
                  <a:cubicBezTo>
                    <a:pt x="1905" y="37147"/>
                    <a:pt x="20955" y="21907"/>
                    <a:pt x="29527" y="0"/>
                  </a:cubicBezTo>
                  <a:cubicBezTo>
                    <a:pt x="37147" y="28575"/>
                    <a:pt x="23813" y="55245"/>
                    <a:pt x="21907" y="82867"/>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2DE0015C-49BA-4F06-89F4-CEF1B871B266}"/>
                </a:ext>
              </a:extLst>
            </p:cNvPr>
            <p:cNvSpPr/>
            <p:nvPr/>
          </p:nvSpPr>
          <p:spPr>
            <a:xfrm>
              <a:off x="9952622" y="5218782"/>
              <a:ext cx="14422" cy="24037"/>
            </a:xfrm>
            <a:custGeom>
              <a:avLst/>
              <a:gdLst>
                <a:gd name="connsiteX0" fmla="*/ 1850 w 28575"/>
                <a:gd name="connsiteY0" fmla="*/ 48578 h 47625"/>
                <a:gd name="connsiteX1" fmla="*/ 4707 w 28575"/>
                <a:gd name="connsiteY1" fmla="*/ 15240 h 47625"/>
                <a:gd name="connsiteX2" fmla="*/ 14232 w 28575"/>
                <a:gd name="connsiteY2" fmla="*/ 0 h 47625"/>
                <a:gd name="connsiteX3" fmla="*/ 29472 w 28575"/>
                <a:gd name="connsiteY3" fmla="*/ 12382 h 47625"/>
                <a:gd name="connsiteX4" fmla="*/ 25662 w 28575"/>
                <a:gd name="connsiteY4" fmla="*/ 29528 h 47625"/>
                <a:gd name="connsiteX5" fmla="*/ 1850 w 28575"/>
                <a:gd name="connsiteY5" fmla="*/ 48578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575" h="47625">
                  <a:moveTo>
                    <a:pt x="1850" y="48578"/>
                  </a:moveTo>
                  <a:cubicBezTo>
                    <a:pt x="-2913" y="35243"/>
                    <a:pt x="2802" y="25718"/>
                    <a:pt x="4707" y="15240"/>
                  </a:cubicBezTo>
                  <a:cubicBezTo>
                    <a:pt x="5660" y="8572"/>
                    <a:pt x="4707" y="0"/>
                    <a:pt x="14232" y="0"/>
                  </a:cubicBezTo>
                  <a:cubicBezTo>
                    <a:pt x="21852" y="0"/>
                    <a:pt x="24710" y="7620"/>
                    <a:pt x="29472" y="12382"/>
                  </a:cubicBezTo>
                  <a:cubicBezTo>
                    <a:pt x="37092" y="19050"/>
                    <a:pt x="30425" y="24765"/>
                    <a:pt x="25662" y="29528"/>
                  </a:cubicBezTo>
                  <a:cubicBezTo>
                    <a:pt x="18995" y="35243"/>
                    <a:pt x="11375" y="40957"/>
                    <a:pt x="1850" y="48578"/>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8380E16D-D42B-47CA-A3D6-D08A41F18633}"/>
                </a:ext>
              </a:extLst>
            </p:cNvPr>
            <p:cNvSpPr/>
            <p:nvPr/>
          </p:nvSpPr>
          <p:spPr>
            <a:xfrm>
              <a:off x="9846790" y="5200033"/>
              <a:ext cx="14422" cy="38459"/>
            </a:xfrm>
            <a:custGeom>
              <a:avLst/>
              <a:gdLst>
                <a:gd name="connsiteX0" fmla="*/ 30562 w 28575"/>
                <a:gd name="connsiteY0" fmla="*/ 4763 h 76200"/>
                <a:gd name="connsiteX1" fmla="*/ 10559 w 28575"/>
                <a:gd name="connsiteY1" fmla="*/ 79057 h 76200"/>
                <a:gd name="connsiteX2" fmla="*/ 82 w 28575"/>
                <a:gd name="connsiteY2" fmla="*/ 68580 h 76200"/>
                <a:gd name="connsiteX3" fmla="*/ 10559 w 28575"/>
                <a:gd name="connsiteY3" fmla="*/ 26670 h 76200"/>
                <a:gd name="connsiteX4" fmla="*/ 25799 w 28575"/>
                <a:gd name="connsiteY4" fmla="*/ 0 h 76200"/>
                <a:gd name="connsiteX5" fmla="*/ 30562 w 28575"/>
                <a:gd name="connsiteY5" fmla="*/ 4763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575" h="76200">
                  <a:moveTo>
                    <a:pt x="30562" y="4763"/>
                  </a:moveTo>
                  <a:cubicBezTo>
                    <a:pt x="23894" y="29528"/>
                    <a:pt x="24847" y="56197"/>
                    <a:pt x="10559" y="79057"/>
                  </a:cubicBezTo>
                  <a:cubicBezTo>
                    <a:pt x="6749" y="76200"/>
                    <a:pt x="-871" y="76200"/>
                    <a:pt x="82" y="68580"/>
                  </a:cubicBezTo>
                  <a:cubicBezTo>
                    <a:pt x="11512" y="56197"/>
                    <a:pt x="7702" y="40957"/>
                    <a:pt x="10559" y="26670"/>
                  </a:cubicBezTo>
                  <a:cubicBezTo>
                    <a:pt x="12464" y="16192"/>
                    <a:pt x="11512" y="3810"/>
                    <a:pt x="25799" y="0"/>
                  </a:cubicBezTo>
                  <a:cubicBezTo>
                    <a:pt x="27704" y="953"/>
                    <a:pt x="28657" y="2857"/>
                    <a:pt x="30562" y="4763"/>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87873D82-03F8-4100-98F8-7CD5F2742705}"/>
                </a:ext>
              </a:extLst>
            </p:cNvPr>
            <p:cNvSpPr/>
            <p:nvPr/>
          </p:nvSpPr>
          <p:spPr>
            <a:xfrm>
              <a:off x="9847312" y="5197209"/>
              <a:ext cx="9615" cy="33652"/>
            </a:xfrm>
            <a:custGeom>
              <a:avLst/>
              <a:gdLst>
                <a:gd name="connsiteX0" fmla="*/ 24765 w 19050"/>
                <a:gd name="connsiteY0" fmla="*/ 4643 h 66675"/>
                <a:gd name="connsiteX1" fmla="*/ 10478 w 19050"/>
                <a:gd name="connsiteY1" fmla="*/ 53220 h 66675"/>
                <a:gd name="connsiteX2" fmla="*/ 0 w 19050"/>
                <a:gd name="connsiteY2" fmla="*/ 74175 h 66675"/>
                <a:gd name="connsiteX3" fmla="*/ 953 w 19050"/>
                <a:gd name="connsiteY3" fmla="*/ 64650 h 66675"/>
                <a:gd name="connsiteX4" fmla="*/ 3810 w 19050"/>
                <a:gd name="connsiteY4" fmla="*/ 19883 h 66675"/>
                <a:gd name="connsiteX5" fmla="*/ 24765 w 19050"/>
                <a:gd name="connsiteY5" fmla="*/ 1785 h 66675"/>
                <a:gd name="connsiteX6" fmla="*/ 24765 w 19050"/>
                <a:gd name="connsiteY6" fmla="*/ 4643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50" h="66675">
                  <a:moveTo>
                    <a:pt x="24765" y="4643"/>
                  </a:moveTo>
                  <a:cubicBezTo>
                    <a:pt x="14288" y="18930"/>
                    <a:pt x="15240" y="37028"/>
                    <a:pt x="10478" y="53220"/>
                  </a:cubicBezTo>
                  <a:cubicBezTo>
                    <a:pt x="8573" y="60840"/>
                    <a:pt x="11430" y="71318"/>
                    <a:pt x="0" y="74175"/>
                  </a:cubicBezTo>
                  <a:cubicBezTo>
                    <a:pt x="0" y="71318"/>
                    <a:pt x="953" y="67508"/>
                    <a:pt x="953" y="64650"/>
                  </a:cubicBezTo>
                  <a:cubicBezTo>
                    <a:pt x="9525" y="50363"/>
                    <a:pt x="953" y="34170"/>
                    <a:pt x="3810" y="19883"/>
                  </a:cubicBezTo>
                  <a:cubicBezTo>
                    <a:pt x="6667" y="8453"/>
                    <a:pt x="7620" y="-4882"/>
                    <a:pt x="24765" y="1785"/>
                  </a:cubicBezTo>
                  <a:cubicBezTo>
                    <a:pt x="24765" y="1785"/>
                    <a:pt x="24765" y="3690"/>
                    <a:pt x="24765" y="4643"/>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3E8F471D-C7FD-4CC8-8C0C-A46E25F1B823}"/>
                </a:ext>
              </a:extLst>
            </p:cNvPr>
            <p:cNvSpPr/>
            <p:nvPr/>
          </p:nvSpPr>
          <p:spPr>
            <a:xfrm>
              <a:off x="9848394" y="5108212"/>
              <a:ext cx="9615" cy="19230"/>
            </a:xfrm>
            <a:custGeom>
              <a:avLst/>
              <a:gdLst>
                <a:gd name="connsiteX0" fmla="*/ 21669 w 19050"/>
                <a:gd name="connsiteY0" fmla="*/ 0 h 38100"/>
                <a:gd name="connsiteX1" fmla="*/ 19764 w 19050"/>
                <a:gd name="connsiteY1" fmla="*/ 30480 h 38100"/>
                <a:gd name="connsiteX2" fmla="*/ 5477 w 19050"/>
                <a:gd name="connsiteY2" fmla="*/ 42863 h 38100"/>
                <a:gd name="connsiteX3" fmla="*/ 1667 w 19050"/>
                <a:gd name="connsiteY3" fmla="*/ 23813 h 38100"/>
                <a:gd name="connsiteX4" fmla="*/ 21669 w 19050"/>
                <a:gd name="connsiteY4" fmla="*/ 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38100">
                  <a:moveTo>
                    <a:pt x="21669" y="0"/>
                  </a:moveTo>
                  <a:cubicBezTo>
                    <a:pt x="25479" y="11430"/>
                    <a:pt x="25479" y="20955"/>
                    <a:pt x="19764" y="30480"/>
                  </a:cubicBezTo>
                  <a:cubicBezTo>
                    <a:pt x="16907" y="36195"/>
                    <a:pt x="15002" y="45720"/>
                    <a:pt x="5477" y="42863"/>
                  </a:cubicBezTo>
                  <a:cubicBezTo>
                    <a:pt x="-3096" y="40005"/>
                    <a:pt x="714" y="30480"/>
                    <a:pt x="1667" y="23813"/>
                  </a:cubicBezTo>
                  <a:cubicBezTo>
                    <a:pt x="2619" y="11430"/>
                    <a:pt x="9287" y="3810"/>
                    <a:pt x="21669" y="0"/>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ADF0141D-BF8F-4100-8BBB-2F8E72E5F03D}"/>
                </a:ext>
              </a:extLst>
            </p:cNvPr>
            <p:cNvSpPr/>
            <p:nvPr/>
          </p:nvSpPr>
          <p:spPr>
            <a:xfrm>
              <a:off x="10573296" y="4637085"/>
              <a:ext cx="9615" cy="14422"/>
            </a:xfrm>
            <a:custGeom>
              <a:avLst/>
              <a:gdLst>
                <a:gd name="connsiteX0" fmla="*/ 1779 w 19050"/>
                <a:gd name="connsiteY0" fmla="*/ 0 h 28575"/>
                <a:gd name="connsiteX1" fmla="*/ 20829 w 19050"/>
                <a:gd name="connsiteY1" fmla="*/ 37147 h 28575"/>
                <a:gd name="connsiteX2" fmla="*/ 1779 w 19050"/>
                <a:gd name="connsiteY2" fmla="*/ 0 h 28575"/>
              </a:gdLst>
              <a:ahLst/>
              <a:cxnLst>
                <a:cxn ang="0">
                  <a:pos x="connsiteX0" y="connsiteY0"/>
                </a:cxn>
                <a:cxn ang="0">
                  <a:pos x="connsiteX1" y="connsiteY1"/>
                </a:cxn>
                <a:cxn ang="0">
                  <a:pos x="connsiteX2" y="connsiteY2"/>
                </a:cxn>
              </a:cxnLst>
              <a:rect l="l" t="t" r="r" b="b"/>
              <a:pathLst>
                <a:path w="19050" h="28575">
                  <a:moveTo>
                    <a:pt x="1779" y="0"/>
                  </a:moveTo>
                  <a:cubicBezTo>
                    <a:pt x="14162" y="12383"/>
                    <a:pt x="19877" y="23813"/>
                    <a:pt x="20829" y="37147"/>
                  </a:cubicBezTo>
                  <a:cubicBezTo>
                    <a:pt x="8447" y="30480"/>
                    <a:pt x="-4888" y="23813"/>
                    <a:pt x="1779" y="0"/>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138113DF-EEE5-4915-8767-EB1804F14F37}"/>
                </a:ext>
              </a:extLst>
            </p:cNvPr>
            <p:cNvSpPr/>
            <p:nvPr/>
          </p:nvSpPr>
          <p:spPr>
            <a:xfrm>
              <a:off x="9780969" y="5069752"/>
              <a:ext cx="4807" cy="14422"/>
            </a:xfrm>
            <a:custGeom>
              <a:avLst/>
              <a:gdLst>
                <a:gd name="connsiteX0" fmla="*/ 14288 w 9525"/>
                <a:gd name="connsiteY0" fmla="*/ 0 h 28575"/>
                <a:gd name="connsiteX1" fmla="*/ 0 w 9525"/>
                <a:gd name="connsiteY1" fmla="*/ 32385 h 28575"/>
                <a:gd name="connsiteX2" fmla="*/ 14288 w 9525"/>
                <a:gd name="connsiteY2" fmla="*/ 0 h 28575"/>
              </a:gdLst>
              <a:ahLst/>
              <a:cxnLst>
                <a:cxn ang="0">
                  <a:pos x="connsiteX0" y="connsiteY0"/>
                </a:cxn>
                <a:cxn ang="0">
                  <a:pos x="connsiteX1" y="connsiteY1"/>
                </a:cxn>
                <a:cxn ang="0">
                  <a:pos x="connsiteX2" y="connsiteY2"/>
                </a:cxn>
              </a:cxnLst>
              <a:rect l="l" t="t" r="r" b="b"/>
              <a:pathLst>
                <a:path w="9525" h="28575">
                  <a:moveTo>
                    <a:pt x="14288" y="0"/>
                  </a:moveTo>
                  <a:cubicBezTo>
                    <a:pt x="20955" y="14288"/>
                    <a:pt x="20003" y="17145"/>
                    <a:pt x="0" y="32385"/>
                  </a:cubicBezTo>
                  <a:cubicBezTo>
                    <a:pt x="1905" y="20003"/>
                    <a:pt x="7620" y="9525"/>
                    <a:pt x="14288" y="0"/>
                  </a:cubicBezTo>
                  <a:close/>
                </a:path>
              </a:pathLst>
            </a:custGeom>
            <a:grpFill/>
            <a:ln w="9525" cap="flat">
              <a:noFill/>
              <a:prstDash val="solid"/>
              <a:miter/>
            </a:ln>
          </p:spPr>
          <p:txBody>
            <a:bodyPr rtlCol="0" anchor="ctr"/>
            <a:lstStyle/>
            <a:p>
              <a:endParaRPr lang="en-US"/>
            </a:p>
          </p:txBody>
        </p:sp>
      </p:grpSp>
      <p:sp>
        <p:nvSpPr>
          <p:cNvPr id="48" name="Freeform: Shape 47">
            <a:extLst>
              <a:ext uri="{FF2B5EF4-FFF2-40B4-BE49-F238E27FC236}">
                <a16:creationId xmlns:a16="http://schemas.microsoft.com/office/drawing/2014/main" id="{0EF2BFD6-D455-4B28-85BD-25BCDC7EE909}"/>
              </a:ext>
            </a:extLst>
          </p:cNvPr>
          <p:cNvSpPr/>
          <p:nvPr/>
        </p:nvSpPr>
        <p:spPr>
          <a:xfrm>
            <a:off x="-13" y="3758112"/>
            <a:ext cx="2863977" cy="1950957"/>
          </a:xfrm>
          <a:custGeom>
            <a:avLst/>
            <a:gdLst>
              <a:gd name="connsiteX0" fmla="*/ 1356567 w 2863977"/>
              <a:gd name="connsiteY0" fmla="*/ 1 h 1950957"/>
              <a:gd name="connsiteX1" fmla="*/ 1448414 w 2863977"/>
              <a:gd name="connsiteY1" fmla="*/ 14388 h 1950957"/>
              <a:gd name="connsiteX2" fmla="*/ 1615106 w 2863977"/>
              <a:gd name="connsiteY2" fmla="*/ 167418 h 1950957"/>
              <a:gd name="connsiteX3" fmla="*/ 2662603 w 2863977"/>
              <a:gd name="connsiteY3" fmla="*/ 167418 h 1950957"/>
              <a:gd name="connsiteX4" fmla="*/ 2863977 w 2863977"/>
              <a:gd name="connsiteY4" fmla="*/ 368792 h 1950957"/>
              <a:gd name="connsiteX5" fmla="*/ 2662603 w 2863977"/>
              <a:gd name="connsiteY5" fmla="*/ 570166 h 1950957"/>
              <a:gd name="connsiteX6" fmla="*/ 1967421 w 2863977"/>
              <a:gd name="connsiteY6" fmla="*/ 570166 h 1950957"/>
              <a:gd name="connsiteX7" fmla="*/ 1848356 w 2863977"/>
              <a:gd name="connsiteY7" fmla="*/ 656157 h 1950957"/>
              <a:gd name="connsiteX8" fmla="*/ 1750496 w 2863977"/>
              <a:gd name="connsiteY8" fmla="*/ 671816 h 1950957"/>
              <a:gd name="connsiteX9" fmla="*/ 1743560 w 2863977"/>
              <a:gd name="connsiteY9" fmla="*/ 671511 h 1950957"/>
              <a:gd name="connsiteX10" fmla="*/ 1745721 w 2863977"/>
              <a:gd name="connsiteY10" fmla="*/ 719631 h 1950957"/>
              <a:gd name="connsiteX11" fmla="*/ 2283695 w 2863977"/>
              <a:gd name="connsiteY11" fmla="*/ 811598 h 1950957"/>
              <a:gd name="connsiteX12" fmla="*/ 2447124 w 2863977"/>
              <a:gd name="connsiteY12" fmla="*/ 1042426 h 1950957"/>
              <a:gd name="connsiteX13" fmla="*/ 2256709 w 2863977"/>
              <a:gd name="connsiteY13" fmla="*/ 1208642 h 1950957"/>
              <a:gd name="connsiteX14" fmla="*/ 2251188 w 2863977"/>
              <a:gd name="connsiteY14" fmla="*/ 1208262 h 1950957"/>
              <a:gd name="connsiteX15" fmla="*/ 2293643 w 2863977"/>
              <a:gd name="connsiteY15" fmla="*/ 1248817 h 1950957"/>
              <a:gd name="connsiteX16" fmla="*/ 2327551 w 2863977"/>
              <a:gd name="connsiteY16" fmla="*/ 1398078 h 1950957"/>
              <a:gd name="connsiteX17" fmla="*/ 2137135 w 2863977"/>
              <a:gd name="connsiteY17" fmla="*/ 1564294 h 1950957"/>
              <a:gd name="connsiteX18" fmla="*/ 2133193 w 2863977"/>
              <a:gd name="connsiteY18" fmla="*/ 1564022 h 1950957"/>
              <a:gd name="connsiteX19" fmla="*/ 2135299 w 2863977"/>
              <a:gd name="connsiteY19" fmla="*/ 1564604 h 1950957"/>
              <a:gd name="connsiteX20" fmla="*/ 2259684 w 2863977"/>
              <a:gd name="connsiteY20" fmla="*/ 1784636 h 1950957"/>
              <a:gd name="connsiteX21" fmla="*/ 2028856 w 2863977"/>
              <a:gd name="connsiteY21" fmla="*/ 1948065 h 1950957"/>
              <a:gd name="connsiteX22" fmla="*/ 1478401 w 2863977"/>
              <a:gd name="connsiteY22" fmla="*/ 1944033 h 1950957"/>
              <a:gd name="connsiteX23" fmla="*/ 728737 w 2863977"/>
              <a:gd name="connsiteY23" fmla="*/ 1840815 h 1950957"/>
              <a:gd name="connsiteX24" fmla="*/ 664441 w 2863977"/>
              <a:gd name="connsiteY24" fmla="*/ 1831342 h 1950957"/>
              <a:gd name="connsiteX25" fmla="*/ 775610 w 2863977"/>
              <a:gd name="connsiteY25" fmla="*/ 1333484 h 1950957"/>
              <a:gd name="connsiteX26" fmla="*/ 730990 w 2863977"/>
              <a:gd name="connsiteY26" fmla="*/ 1323521 h 1950957"/>
              <a:gd name="connsiteX27" fmla="*/ 619088 w 2863977"/>
              <a:gd name="connsiteY27" fmla="*/ 1824659 h 1950957"/>
              <a:gd name="connsiteX28" fmla="*/ 540652 w 2863977"/>
              <a:gd name="connsiteY28" fmla="*/ 1813103 h 1950957"/>
              <a:gd name="connsiteX29" fmla="*/ 0 w 2863977"/>
              <a:gd name="connsiteY29" fmla="*/ 1688767 h 1950957"/>
              <a:gd name="connsiteX30" fmla="*/ 16059 w 2863977"/>
              <a:gd name="connsiteY30" fmla="*/ 525942 h 1950957"/>
              <a:gd name="connsiteX31" fmla="*/ 397400 w 2863977"/>
              <a:gd name="connsiteY31" fmla="*/ 507341 h 1950957"/>
              <a:gd name="connsiteX32" fmla="*/ 843849 w 2863977"/>
              <a:gd name="connsiteY32" fmla="*/ 70194 h 1950957"/>
              <a:gd name="connsiteX33" fmla="*/ 1356567 w 2863977"/>
              <a:gd name="connsiteY33" fmla="*/ 1 h 1950957"/>
              <a:gd name="connsiteX0" fmla="*/ 1356567 w 2863977"/>
              <a:gd name="connsiteY0" fmla="*/ 1 h 1950957"/>
              <a:gd name="connsiteX1" fmla="*/ 1448414 w 2863977"/>
              <a:gd name="connsiteY1" fmla="*/ 14388 h 1950957"/>
              <a:gd name="connsiteX2" fmla="*/ 1615106 w 2863977"/>
              <a:gd name="connsiteY2" fmla="*/ 167418 h 1950957"/>
              <a:gd name="connsiteX3" fmla="*/ 2662603 w 2863977"/>
              <a:gd name="connsiteY3" fmla="*/ 167418 h 1950957"/>
              <a:gd name="connsiteX4" fmla="*/ 2863977 w 2863977"/>
              <a:gd name="connsiteY4" fmla="*/ 368792 h 1950957"/>
              <a:gd name="connsiteX5" fmla="*/ 2662603 w 2863977"/>
              <a:gd name="connsiteY5" fmla="*/ 570166 h 1950957"/>
              <a:gd name="connsiteX6" fmla="*/ 1967421 w 2863977"/>
              <a:gd name="connsiteY6" fmla="*/ 570166 h 1950957"/>
              <a:gd name="connsiteX7" fmla="*/ 1848356 w 2863977"/>
              <a:gd name="connsiteY7" fmla="*/ 656157 h 1950957"/>
              <a:gd name="connsiteX8" fmla="*/ 1750496 w 2863977"/>
              <a:gd name="connsiteY8" fmla="*/ 671816 h 1950957"/>
              <a:gd name="connsiteX9" fmla="*/ 1743560 w 2863977"/>
              <a:gd name="connsiteY9" fmla="*/ 671511 h 1950957"/>
              <a:gd name="connsiteX10" fmla="*/ 1745721 w 2863977"/>
              <a:gd name="connsiteY10" fmla="*/ 719631 h 1950957"/>
              <a:gd name="connsiteX11" fmla="*/ 2283695 w 2863977"/>
              <a:gd name="connsiteY11" fmla="*/ 811598 h 1950957"/>
              <a:gd name="connsiteX12" fmla="*/ 2447124 w 2863977"/>
              <a:gd name="connsiteY12" fmla="*/ 1042426 h 1950957"/>
              <a:gd name="connsiteX13" fmla="*/ 2256709 w 2863977"/>
              <a:gd name="connsiteY13" fmla="*/ 1208642 h 1950957"/>
              <a:gd name="connsiteX14" fmla="*/ 2251188 w 2863977"/>
              <a:gd name="connsiteY14" fmla="*/ 1208262 h 1950957"/>
              <a:gd name="connsiteX15" fmla="*/ 2293643 w 2863977"/>
              <a:gd name="connsiteY15" fmla="*/ 1248817 h 1950957"/>
              <a:gd name="connsiteX16" fmla="*/ 2327551 w 2863977"/>
              <a:gd name="connsiteY16" fmla="*/ 1398078 h 1950957"/>
              <a:gd name="connsiteX17" fmla="*/ 2137135 w 2863977"/>
              <a:gd name="connsiteY17" fmla="*/ 1564294 h 1950957"/>
              <a:gd name="connsiteX18" fmla="*/ 2133193 w 2863977"/>
              <a:gd name="connsiteY18" fmla="*/ 1564022 h 1950957"/>
              <a:gd name="connsiteX19" fmla="*/ 2135299 w 2863977"/>
              <a:gd name="connsiteY19" fmla="*/ 1564604 h 1950957"/>
              <a:gd name="connsiteX20" fmla="*/ 2259684 w 2863977"/>
              <a:gd name="connsiteY20" fmla="*/ 1784636 h 1950957"/>
              <a:gd name="connsiteX21" fmla="*/ 2028856 w 2863977"/>
              <a:gd name="connsiteY21" fmla="*/ 1948065 h 1950957"/>
              <a:gd name="connsiteX22" fmla="*/ 1478401 w 2863977"/>
              <a:gd name="connsiteY22" fmla="*/ 1944033 h 1950957"/>
              <a:gd name="connsiteX23" fmla="*/ 728737 w 2863977"/>
              <a:gd name="connsiteY23" fmla="*/ 1840815 h 1950957"/>
              <a:gd name="connsiteX24" fmla="*/ 664441 w 2863977"/>
              <a:gd name="connsiteY24" fmla="*/ 1831342 h 1950957"/>
              <a:gd name="connsiteX25" fmla="*/ 775610 w 2863977"/>
              <a:gd name="connsiteY25" fmla="*/ 1333484 h 1950957"/>
              <a:gd name="connsiteX26" fmla="*/ 730990 w 2863977"/>
              <a:gd name="connsiteY26" fmla="*/ 1323521 h 1950957"/>
              <a:gd name="connsiteX27" fmla="*/ 619088 w 2863977"/>
              <a:gd name="connsiteY27" fmla="*/ 1824659 h 1950957"/>
              <a:gd name="connsiteX28" fmla="*/ 540652 w 2863977"/>
              <a:gd name="connsiteY28" fmla="*/ 1813103 h 1950957"/>
              <a:gd name="connsiteX29" fmla="*/ 0 w 2863977"/>
              <a:gd name="connsiteY29" fmla="*/ 1688767 h 1950957"/>
              <a:gd name="connsiteX30" fmla="*/ 16059 w 2863977"/>
              <a:gd name="connsiteY30" fmla="*/ 525942 h 1950957"/>
              <a:gd name="connsiteX31" fmla="*/ 397400 w 2863977"/>
              <a:gd name="connsiteY31" fmla="*/ 507341 h 1950957"/>
              <a:gd name="connsiteX32" fmla="*/ 843849 w 2863977"/>
              <a:gd name="connsiteY32" fmla="*/ 70194 h 1950957"/>
              <a:gd name="connsiteX33" fmla="*/ 1356567 w 2863977"/>
              <a:gd name="connsiteY33" fmla="*/ 1 h 1950957"/>
              <a:gd name="connsiteX0" fmla="*/ 1356567 w 2863977"/>
              <a:gd name="connsiteY0" fmla="*/ 1 h 1950957"/>
              <a:gd name="connsiteX1" fmla="*/ 1448414 w 2863977"/>
              <a:gd name="connsiteY1" fmla="*/ 14388 h 1950957"/>
              <a:gd name="connsiteX2" fmla="*/ 1615106 w 2863977"/>
              <a:gd name="connsiteY2" fmla="*/ 167418 h 1950957"/>
              <a:gd name="connsiteX3" fmla="*/ 2662603 w 2863977"/>
              <a:gd name="connsiteY3" fmla="*/ 167418 h 1950957"/>
              <a:gd name="connsiteX4" fmla="*/ 2863977 w 2863977"/>
              <a:gd name="connsiteY4" fmla="*/ 368792 h 1950957"/>
              <a:gd name="connsiteX5" fmla="*/ 2662603 w 2863977"/>
              <a:gd name="connsiteY5" fmla="*/ 570166 h 1950957"/>
              <a:gd name="connsiteX6" fmla="*/ 1967421 w 2863977"/>
              <a:gd name="connsiteY6" fmla="*/ 570166 h 1950957"/>
              <a:gd name="connsiteX7" fmla="*/ 1848356 w 2863977"/>
              <a:gd name="connsiteY7" fmla="*/ 656157 h 1950957"/>
              <a:gd name="connsiteX8" fmla="*/ 1750496 w 2863977"/>
              <a:gd name="connsiteY8" fmla="*/ 671816 h 1950957"/>
              <a:gd name="connsiteX9" fmla="*/ 1743560 w 2863977"/>
              <a:gd name="connsiteY9" fmla="*/ 671511 h 1950957"/>
              <a:gd name="connsiteX10" fmla="*/ 1745721 w 2863977"/>
              <a:gd name="connsiteY10" fmla="*/ 719631 h 1950957"/>
              <a:gd name="connsiteX11" fmla="*/ 2283695 w 2863977"/>
              <a:gd name="connsiteY11" fmla="*/ 811598 h 1950957"/>
              <a:gd name="connsiteX12" fmla="*/ 2447124 w 2863977"/>
              <a:gd name="connsiteY12" fmla="*/ 1042426 h 1950957"/>
              <a:gd name="connsiteX13" fmla="*/ 2256709 w 2863977"/>
              <a:gd name="connsiteY13" fmla="*/ 1208642 h 1950957"/>
              <a:gd name="connsiteX14" fmla="*/ 2251188 w 2863977"/>
              <a:gd name="connsiteY14" fmla="*/ 1208262 h 1950957"/>
              <a:gd name="connsiteX15" fmla="*/ 2293643 w 2863977"/>
              <a:gd name="connsiteY15" fmla="*/ 1248817 h 1950957"/>
              <a:gd name="connsiteX16" fmla="*/ 2327551 w 2863977"/>
              <a:gd name="connsiteY16" fmla="*/ 1398078 h 1950957"/>
              <a:gd name="connsiteX17" fmla="*/ 2137135 w 2863977"/>
              <a:gd name="connsiteY17" fmla="*/ 1564294 h 1950957"/>
              <a:gd name="connsiteX18" fmla="*/ 2133193 w 2863977"/>
              <a:gd name="connsiteY18" fmla="*/ 1564022 h 1950957"/>
              <a:gd name="connsiteX19" fmla="*/ 2135299 w 2863977"/>
              <a:gd name="connsiteY19" fmla="*/ 1564604 h 1950957"/>
              <a:gd name="connsiteX20" fmla="*/ 2259684 w 2863977"/>
              <a:gd name="connsiteY20" fmla="*/ 1784636 h 1950957"/>
              <a:gd name="connsiteX21" fmla="*/ 2028856 w 2863977"/>
              <a:gd name="connsiteY21" fmla="*/ 1948065 h 1950957"/>
              <a:gd name="connsiteX22" fmla="*/ 1478401 w 2863977"/>
              <a:gd name="connsiteY22" fmla="*/ 1944033 h 1950957"/>
              <a:gd name="connsiteX23" fmla="*/ 728737 w 2863977"/>
              <a:gd name="connsiteY23" fmla="*/ 1840815 h 1950957"/>
              <a:gd name="connsiteX24" fmla="*/ 664441 w 2863977"/>
              <a:gd name="connsiteY24" fmla="*/ 1831342 h 1950957"/>
              <a:gd name="connsiteX25" fmla="*/ 775610 w 2863977"/>
              <a:gd name="connsiteY25" fmla="*/ 1333484 h 1950957"/>
              <a:gd name="connsiteX26" fmla="*/ 730990 w 2863977"/>
              <a:gd name="connsiteY26" fmla="*/ 1323521 h 1950957"/>
              <a:gd name="connsiteX27" fmla="*/ 619088 w 2863977"/>
              <a:gd name="connsiteY27" fmla="*/ 1824659 h 1950957"/>
              <a:gd name="connsiteX28" fmla="*/ 540652 w 2863977"/>
              <a:gd name="connsiteY28" fmla="*/ 1813103 h 1950957"/>
              <a:gd name="connsiteX29" fmla="*/ 0 w 2863977"/>
              <a:gd name="connsiteY29" fmla="*/ 1688767 h 1950957"/>
              <a:gd name="connsiteX30" fmla="*/ 16059 w 2863977"/>
              <a:gd name="connsiteY30" fmla="*/ 525942 h 1950957"/>
              <a:gd name="connsiteX31" fmla="*/ 397400 w 2863977"/>
              <a:gd name="connsiteY31" fmla="*/ 507341 h 1950957"/>
              <a:gd name="connsiteX32" fmla="*/ 843849 w 2863977"/>
              <a:gd name="connsiteY32" fmla="*/ 70194 h 1950957"/>
              <a:gd name="connsiteX33" fmla="*/ 1356567 w 2863977"/>
              <a:gd name="connsiteY33" fmla="*/ 1 h 1950957"/>
              <a:gd name="connsiteX0" fmla="*/ 1356567 w 2863977"/>
              <a:gd name="connsiteY0" fmla="*/ 1 h 1950957"/>
              <a:gd name="connsiteX1" fmla="*/ 1448414 w 2863977"/>
              <a:gd name="connsiteY1" fmla="*/ 14388 h 1950957"/>
              <a:gd name="connsiteX2" fmla="*/ 1615106 w 2863977"/>
              <a:gd name="connsiteY2" fmla="*/ 167418 h 1950957"/>
              <a:gd name="connsiteX3" fmla="*/ 2662603 w 2863977"/>
              <a:gd name="connsiteY3" fmla="*/ 167418 h 1950957"/>
              <a:gd name="connsiteX4" fmla="*/ 2863977 w 2863977"/>
              <a:gd name="connsiteY4" fmla="*/ 368792 h 1950957"/>
              <a:gd name="connsiteX5" fmla="*/ 2662603 w 2863977"/>
              <a:gd name="connsiteY5" fmla="*/ 570166 h 1950957"/>
              <a:gd name="connsiteX6" fmla="*/ 1967421 w 2863977"/>
              <a:gd name="connsiteY6" fmla="*/ 570166 h 1950957"/>
              <a:gd name="connsiteX7" fmla="*/ 1848356 w 2863977"/>
              <a:gd name="connsiteY7" fmla="*/ 656157 h 1950957"/>
              <a:gd name="connsiteX8" fmla="*/ 1750496 w 2863977"/>
              <a:gd name="connsiteY8" fmla="*/ 671816 h 1950957"/>
              <a:gd name="connsiteX9" fmla="*/ 1743560 w 2863977"/>
              <a:gd name="connsiteY9" fmla="*/ 671511 h 1950957"/>
              <a:gd name="connsiteX10" fmla="*/ 1745721 w 2863977"/>
              <a:gd name="connsiteY10" fmla="*/ 719631 h 1950957"/>
              <a:gd name="connsiteX11" fmla="*/ 2283695 w 2863977"/>
              <a:gd name="connsiteY11" fmla="*/ 811598 h 1950957"/>
              <a:gd name="connsiteX12" fmla="*/ 2447124 w 2863977"/>
              <a:gd name="connsiteY12" fmla="*/ 1042426 h 1950957"/>
              <a:gd name="connsiteX13" fmla="*/ 2256709 w 2863977"/>
              <a:gd name="connsiteY13" fmla="*/ 1208642 h 1950957"/>
              <a:gd name="connsiteX14" fmla="*/ 2251188 w 2863977"/>
              <a:gd name="connsiteY14" fmla="*/ 1208262 h 1950957"/>
              <a:gd name="connsiteX15" fmla="*/ 2293643 w 2863977"/>
              <a:gd name="connsiteY15" fmla="*/ 1248817 h 1950957"/>
              <a:gd name="connsiteX16" fmla="*/ 2327551 w 2863977"/>
              <a:gd name="connsiteY16" fmla="*/ 1398078 h 1950957"/>
              <a:gd name="connsiteX17" fmla="*/ 2137135 w 2863977"/>
              <a:gd name="connsiteY17" fmla="*/ 1564294 h 1950957"/>
              <a:gd name="connsiteX18" fmla="*/ 2133193 w 2863977"/>
              <a:gd name="connsiteY18" fmla="*/ 1564022 h 1950957"/>
              <a:gd name="connsiteX19" fmla="*/ 2135299 w 2863977"/>
              <a:gd name="connsiteY19" fmla="*/ 1564604 h 1950957"/>
              <a:gd name="connsiteX20" fmla="*/ 2259684 w 2863977"/>
              <a:gd name="connsiteY20" fmla="*/ 1784636 h 1950957"/>
              <a:gd name="connsiteX21" fmla="*/ 2028856 w 2863977"/>
              <a:gd name="connsiteY21" fmla="*/ 1948065 h 1950957"/>
              <a:gd name="connsiteX22" fmla="*/ 1478401 w 2863977"/>
              <a:gd name="connsiteY22" fmla="*/ 1944033 h 1950957"/>
              <a:gd name="connsiteX23" fmla="*/ 728737 w 2863977"/>
              <a:gd name="connsiteY23" fmla="*/ 1840815 h 1950957"/>
              <a:gd name="connsiteX24" fmla="*/ 664441 w 2863977"/>
              <a:gd name="connsiteY24" fmla="*/ 1831342 h 1950957"/>
              <a:gd name="connsiteX25" fmla="*/ 775610 w 2863977"/>
              <a:gd name="connsiteY25" fmla="*/ 1333484 h 1950957"/>
              <a:gd name="connsiteX26" fmla="*/ 730990 w 2863977"/>
              <a:gd name="connsiteY26" fmla="*/ 1323521 h 1950957"/>
              <a:gd name="connsiteX27" fmla="*/ 619088 w 2863977"/>
              <a:gd name="connsiteY27" fmla="*/ 1824659 h 1950957"/>
              <a:gd name="connsiteX28" fmla="*/ 540652 w 2863977"/>
              <a:gd name="connsiteY28" fmla="*/ 1813103 h 1950957"/>
              <a:gd name="connsiteX29" fmla="*/ 0 w 2863977"/>
              <a:gd name="connsiteY29" fmla="*/ 1688767 h 1950957"/>
              <a:gd name="connsiteX30" fmla="*/ 16059 w 2863977"/>
              <a:gd name="connsiteY30" fmla="*/ 525942 h 1950957"/>
              <a:gd name="connsiteX31" fmla="*/ 397400 w 2863977"/>
              <a:gd name="connsiteY31" fmla="*/ 507341 h 1950957"/>
              <a:gd name="connsiteX32" fmla="*/ 843849 w 2863977"/>
              <a:gd name="connsiteY32" fmla="*/ 70194 h 1950957"/>
              <a:gd name="connsiteX33" fmla="*/ 1356567 w 2863977"/>
              <a:gd name="connsiteY33" fmla="*/ 1 h 1950957"/>
              <a:gd name="connsiteX0" fmla="*/ 1356567 w 2863977"/>
              <a:gd name="connsiteY0" fmla="*/ 1 h 1950957"/>
              <a:gd name="connsiteX1" fmla="*/ 1448414 w 2863977"/>
              <a:gd name="connsiteY1" fmla="*/ 14388 h 1950957"/>
              <a:gd name="connsiteX2" fmla="*/ 1615106 w 2863977"/>
              <a:gd name="connsiteY2" fmla="*/ 167418 h 1950957"/>
              <a:gd name="connsiteX3" fmla="*/ 2662603 w 2863977"/>
              <a:gd name="connsiteY3" fmla="*/ 167418 h 1950957"/>
              <a:gd name="connsiteX4" fmla="*/ 2863977 w 2863977"/>
              <a:gd name="connsiteY4" fmla="*/ 368792 h 1950957"/>
              <a:gd name="connsiteX5" fmla="*/ 2662603 w 2863977"/>
              <a:gd name="connsiteY5" fmla="*/ 570166 h 1950957"/>
              <a:gd name="connsiteX6" fmla="*/ 1967421 w 2863977"/>
              <a:gd name="connsiteY6" fmla="*/ 570166 h 1950957"/>
              <a:gd name="connsiteX7" fmla="*/ 1848356 w 2863977"/>
              <a:gd name="connsiteY7" fmla="*/ 656157 h 1950957"/>
              <a:gd name="connsiteX8" fmla="*/ 1750496 w 2863977"/>
              <a:gd name="connsiteY8" fmla="*/ 671816 h 1950957"/>
              <a:gd name="connsiteX9" fmla="*/ 1743560 w 2863977"/>
              <a:gd name="connsiteY9" fmla="*/ 671511 h 1950957"/>
              <a:gd name="connsiteX10" fmla="*/ 1745721 w 2863977"/>
              <a:gd name="connsiteY10" fmla="*/ 719631 h 1950957"/>
              <a:gd name="connsiteX11" fmla="*/ 2283695 w 2863977"/>
              <a:gd name="connsiteY11" fmla="*/ 811598 h 1950957"/>
              <a:gd name="connsiteX12" fmla="*/ 2447124 w 2863977"/>
              <a:gd name="connsiteY12" fmla="*/ 1042426 h 1950957"/>
              <a:gd name="connsiteX13" fmla="*/ 2256709 w 2863977"/>
              <a:gd name="connsiteY13" fmla="*/ 1208642 h 1950957"/>
              <a:gd name="connsiteX14" fmla="*/ 2251188 w 2863977"/>
              <a:gd name="connsiteY14" fmla="*/ 1208262 h 1950957"/>
              <a:gd name="connsiteX15" fmla="*/ 2293643 w 2863977"/>
              <a:gd name="connsiteY15" fmla="*/ 1248817 h 1950957"/>
              <a:gd name="connsiteX16" fmla="*/ 2327551 w 2863977"/>
              <a:gd name="connsiteY16" fmla="*/ 1398078 h 1950957"/>
              <a:gd name="connsiteX17" fmla="*/ 2137135 w 2863977"/>
              <a:gd name="connsiteY17" fmla="*/ 1564294 h 1950957"/>
              <a:gd name="connsiteX18" fmla="*/ 2133193 w 2863977"/>
              <a:gd name="connsiteY18" fmla="*/ 1564022 h 1950957"/>
              <a:gd name="connsiteX19" fmla="*/ 2135299 w 2863977"/>
              <a:gd name="connsiteY19" fmla="*/ 1564604 h 1950957"/>
              <a:gd name="connsiteX20" fmla="*/ 2259684 w 2863977"/>
              <a:gd name="connsiteY20" fmla="*/ 1784636 h 1950957"/>
              <a:gd name="connsiteX21" fmla="*/ 2028856 w 2863977"/>
              <a:gd name="connsiteY21" fmla="*/ 1948065 h 1950957"/>
              <a:gd name="connsiteX22" fmla="*/ 1478401 w 2863977"/>
              <a:gd name="connsiteY22" fmla="*/ 1944033 h 1950957"/>
              <a:gd name="connsiteX23" fmla="*/ 728737 w 2863977"/>
              <a:gd name="connsiteY23" fmla="*/ 1840815 h 1950957"/>
              <a:gd name="connsiteX24" fmla="*/ 664441 w 2863977"/>
              <a:gd name="connsiteY24" fmla="*/ 1831342 h 1950957"/>
              <a:gd name="connsiteX25" fmla="*/ 775610 w 2863977"/>
              <a:gd name="connsiteY25" fmla="*/ 1333484 h 1950957"/>
              <a:gd name="connsiteX26" fmla="*/ 730990 w 2863977"/>
              <a:gd name="connsiteY26" fmla="*/ 1323521 h 1950957"/>
              <a:gd name="connsiteX27" fmla="*/ 634017 w 2863977"/>
              <a:gd name="connsiteY27" fmla="*/ 1824659 h 1950957"/>
              <a:gd name="connsiteX28" fmla="*/ 540652 w 2863977"/>
              <a:gd name="connsiteY28" fmla="*/ 1813103 h 1950957"/>
              <a:gd name="connsiteX29" fmla="*/ 0 w 2863977"/>
              <a:gd name="connsiteY29" fmla="*/ 1688767 h 1950957"/>
              <a:gd name="connsiteX30" fmla="*/ 16059 w 2863977"/>
              <a:gd name="connsiteY30" fmla="*/ 525942 h 1950957"/>
              <a:gd name="connsiteX31" fmla="*/ 397400 w 2863977"/>
              <a:gd name="connsiteY31" fmla="*/ 507341 h 1950957"/>
              <a:gd name="connsiteX32" fmla="*/ 843849 w 2863977"/>
              <a:gd name="connsiteY32" fmla="*/ 70194 h 1950957"/>
              <a:gd name="connsiteX33" fmla="*/ 1356567 w 2863977"/>
              <a:gd name="connsiteY33" fmla="*/ 1 h 1950957"/>
              <a:gd name="connsiteX0" fmla="*/ 1356567 w 2863977"/>
              <a:gd name="connsiteY0" fmla="*/ 1 h 1950957"/>
              <a:gd name="connsiteX1" fmla="*/ 1448414 w 2863977"/>
              <a:gd name="connsiteY1" fmla="*/ 14388 h 1950957"/>
              <a:gd name="connsiteX2" fmla="*/ 1615106 w 2863977"/>
              <a:gd name="connsiteY2" fmla="*/ 167418 h 1950957"/>
              <a:gd name="connsiteX3" fmla="*/ 2662603 w 2863977"/>
              <a:gd name="connsiteY3" fmla="*/ 167418 h 1950957"/>
              <a:gd name="connsiteX4" fmla="*/ 2863977 w 2863977"/>
              <a:gd name="connsiteY4" fmla="*/ 368792 h 1950957"/>
              <a:gd name="connsiteX5" fmla="*/ 2662603 w 2863977"/>
              <a:gd name="connsiteY5" fmla="*/ 570166 h 1950957"/>
              <a:gd name="connsiteX6" fmla="*/ 1967421 w 2863977"/>
              <a:gd name="connsiteY6" fmla="*/ 570166 h 1950957"/>
              <a:gd name="connsiteX7" fmla="*/ 1848356 w 2863977"/>
              <a:gd name="connsiteY7" fmla="*/ 656157 h 1950957"/>
              <a:gd name="connsiteX8" fmla="*/ 1750496 w 2863977"/>
              <a:gd name="connsiteY8" fmla="*/ 671816 h 1950957"/>
              <a:gd name="connsiteX9" fmla="*/ 1743560 w 2863977"/>
              <a:gd name="connsiteY9" fmla="*/ 671511 h 1950957"/>
              <a:gd name="connsiteX10" fmla="*/ 1745721 w 2863977"/>
              <a:gd name="connsiteY10" fmla="*/ 719631 h 1950957"/>
              <a:gd name="connsiteX11" fmla="*/ 2283695 w 2863977"/>
              <a:gd name="connsiteY11" fmla="*/ 811598 h 1950957"/>
              <a:gd name="connsiteX12" fmla="*/ 2447124 w 2863977"/>
              <a:gd name="connsiteY12" fmla="*/ 1042426 h 1950957"/>
              <a:gd name="connsiteX13" fmla="*/ 2256709 w 2863977"/>
              <a:gd name="connsiteY13" fmla="*/ 1208642 h 1950957"/>
              <a:gd name="connsiteX14" fmla="*/ 2251188 w 2863977"/>
              <a:gd name="connsiteY14" fmla="*/ 1208262 h 1950957"/>
              <a:gd name="connsiteX15" fmla="*/ 2293643 w 2863977"/>
              <a:gd name="connsiteY15" fmla="*/ 1248817 h 1950957"/>
              <a:gd name="connsiteX16" fmla="*/ 2327551 w 2863977"/>
              <a:gd name="connsiteY16" fmla="*/ 1398078 h 1950957"/>
              <a:gd name="connsiteX17" fmla="*/ 2137135 w 2863977"/>
              <a:gd name="connsiteY17" fmla="*/ 1564294 h 1950957"/>
              <a:gd name="connsiteX18" fmla="*/ 2133193 w 2863977"/>
              <a:gd name="connsiteY18" fmla="*/ 1564022 h 1950957"/>
              <a:gd name="connsiteX19" fmla="*/ 2135299 w 2863977"/>
              <a:gd name="connsiteY19" fmla="*/ 1564604 h 1950957"/>
              <a:gd name="connsiteX20" fmla="*/ 2259684 w 2863977"/>
              <a:gd name="connsiteY20" fmla="*/ 1784636 h 1950957"/>
              <a:gd name="connsiteX21" fmla="*/ 2028856 w 2863977"/>
              <a:gd name="connsiteY21" fmla="*/ 1948065 h 1950957"/>
              <a:gd name="connsiteX22" fmla="*/ 1478401 w 2863977"/>
              <a:gd name="connsiteY22" fmla="*/ 1944033 h 1950957"/>
              <a:gd name="connsiteX23" fmla="*/ 728737 w 2863977"/>
              <a:gd name="connsiteY23" fmla="*/ 1840815 h 1950957"/>
              <a:gd name="connsiteX24" fmla="*/ 664441 w 2863977"/>
              <a:gd name="connsiteY24" fmla="*/ 1831342 h 1950957"/>
              <a:gd name="connsiteX25" fmla="*/ 730990 w 2863977"/>
              <a:gd name="connsiteY25" fmla="*/ 1323521 h 1950957"/>
              <a:gd name="connsiteX26" fmla="*/ 634017 w 2863977"/>
              <a:gd name="connsiteY26" fmla="*/ 1824659 h 1950957"/>
              <a:gd name="connsiteX27" fmla="*/ 540652 w 2863977"/>
              <a:gd name="connsiteY27" fmla="*/ 1813103 h 1950957"/>
              <a:gd name="connsiteX28" fmla="*/ 0 w 2863977"/>
              <a:gd name="connsiteY28" fmla="*/ 1688767 h 1950957"/>
              <a:gd name="connsiteX29" fmla="*/ 16059 w 2863977"/>
              <a:gd name="connsiteY29" fmla="*/ 525942 h 1950957"/>
              <a:gd name="connsiteX30" fmla="*/ 397400 w 2863977"/>
              <a:gd name="connsiteY30" fmla="*/ 507341 h 1950957"/>
              <a:gd name="connsiteX31" fmla="*/ 843849 w 2863977"/>
              <a:gd name="connsiteY31" fmla="*/ 70194 h 1950957"/>
              <a:gd name="connsiteX32" fmla="*/ 1356567 w 2863977"/>
              <a:gd name="connsiteY32" fmla="*/ 1 h 1950957"/>
              <a:gd name="connsiteX0" fmla="*/ 1356567 w 2863977"/>
              <a:gd name="connsiteY0" fmla="*/ 1 h 1950957"/>
              <a:gd name="connsiteX1" fmla="*/ 1448414 w 2863977"/>
              <a:gd name="connsiteY1" fmla="*/ 14388 h 1950957"/>
              <a:gd name="connsiteX2" fmla="*/ 1615106 w 2863977"/>
              <a:gd name="connsiteY2" fmla="*/ 167418 h 1950957"/>
              <a:gd name="connsiteX3" fmla="*/ 2662603 w 2863977"/>
              <a:gd name="connsiteY3" fmla="*/ 167418 h 1950957"/>
              <a:gd name="connsiteX4" fmla="*/ 2863977 w 2863977"/>
              <a:gd name="connsiteY4" fmla="*/ 368792 h 1950957"/>
              <a:gd name="connsiteX5" fmla="*/ 2662603 w 2863977"/>
              <a:gd name="connsiteY5" fmla="*/ 570166 h 1950957"/>
              <a:gd name="connsiteX6" fmla="*/ 1967421 w 2863977"/>
              <a:gd name="connsiteY6" fmla="*/ 570166 h 1950957"/>
              <a:gd name="connsiteX7" fmla="*/ 1848356 w 2863977"/>
              <a:gd name="connsiteY7" fmla="*/ 656157 h 1950957"/>
              <a:gd name="connsiteX8" fmla="*/ 1750496 w 2863977"/>
              <a:gd name="connsiteY8" fmla="*/ 671816 h 1950957"/>
              <a:gd name="connsiteX9" fmla="*/ 1743560 w 2863977"/>
              <a:gd name="connsiteY9" fmla="*/ 671511 h 1950957"/>
              <a:gd name="connsiteX10" fmla="*/ 1745721 w 2863977"/>
              <a:gd name="connsiteY10" fmla="*/ 719631 h 1950957"/>
              <a:gd name="connsiteX11" fmla="*/ 2283695 w 2863977"/>
              <a:gd name="connsiteY11" fmla="*/ 811598 h 1950957"/>
              <a:gd name="connsiteX12" fmla="*/ 2447124 w 2863977"/>
              <a:gd name="connsiteY12" fmla="*/ 1042426 h 1950957"/>
              <a:gd name="connsiteX13" fmla="*/ 2256709 w 2863977"/>
              <a:gd name="connsiteY13" fmla="*/ 1208642 h 1950957"/>
              <a:gd name="connsiteX14" fmla="*/ 2251188 w 2863977"/>
              <a:gd name="connsiteY14" fmla="*/ 1208262 h 1950957"/>
              <a:gd name="connsiteX15" fmla="*/ 2293643 w 2863977"/>
              <a:gd name="connsiteY15" fmla="*/ 1248817 h 1950957"/>
              <a:gd name="connsiteX16" fmla="*/ 2327551 w 2863977"/>
              <a:gd name="connsiteY16" fmla="*/ 1398078 h 1950957"/>
              <a:gd name="connsiteX17" fmla="*/ 2137135 w 2863977"/>
              <a:gd name="connsiteY17" fmla="*/ 1564294 h 1950957"/>
              <a:gd name="connsiteX18" fmla="*/ 2133193 w 2863977"/>
              <a:gd name="connsiteY18" fmla="*/ 1564022 h 1950957"/>
              <a:gd name="connsiteX19" fmla="*/ 2135299 w 2863977"/>
              <a:gd name="connsiteY19" fmla="*/ 1564604 h 1950957"/>
              <a:gd name="connsiteX20" fmla="*/ 2259684 w 2863977"/>
              <a:gd name="connsiteY20" fmla="*/ 1784636 h 1950957"/>
              <a:gd name="connsiteX21" fmla="*/ 2028856 w 2863977"/>
              <a:gd name="connsiteY21" fmla="*/ 1948065 h 1950957"/>
              <a:gd name="connsiteX22" fmla="*/ 1478401 w 2863977"/>
              <a:gd name="connsiteY22" fmla="*/ 1944033 h 1950957"/>
              <a:gd name="connsiteX23" fmla="*/ 728737 w 2863977"/>
              <a:gd name="connsiteY23" fmla="*/ 1840815 h 1950957"/>
              <a:gd name="connsiteX24" fmla="*/ 664441 w 2863977"/>
              <a:gd name="connsiteY24" fmla="*/ 1831342 h 1950957"/>
              <a:gd name="connsiteX25" fmla="*/ 634017 w 2863977"/>
              <a:gd name="connsiteY25" fmla="*/ 1824659 h 1950957"/>
              <a:gd name="connsiteX26" fmla="*/ 540652 w 2863977"/>
              <a:gd name="connsiteY26" fmla="*/ 1813103 h 1950957"/>
              <a:gd name="connsiteX27" fmla="*/ 0 w 2863977"/>
              <a:gd name="connsiteY27" fmla="*/ 1688767 h 1950957"/>
              <a:gd name="connsiteX28" fmla="*/ 16059 w 2863977"/>
              <a:gd name="connsiteY28" fmla="*/ 525942 h 1950957"/>
              <a:gd name="connsiteX29" fmla="*/ 397400 w 2863977"/>
              <a:gd name="connsiteY29" fmla="*/ 507341 h 1950957"/>
              <a:gd name="connsiteX30" fmla="*/ 843849 w 2863977"/>
              <a:gd name="connsiteY30" fmla="*/ 70194 h 1950957"/>
              <a:gd name="connsiteX31" fmla="*/ 1356567 w 2863977"/>
              <a:gd name="connsiteY31" fmla="*/ 1 h 1950957"/>
              <a:gd name="connsiteX0" fmla="*/ 1356567 w 2863977"/>
              <a:gd name="connsiteY0" fmla="*/ 1 h 1950957"/>
              <a:gd name="connsiteX1" fmla="*/ 1448414 w 2863977"/>
              <a:gd name="connsiteY1" fmla="*/ 14388 h 1950957"/>
              <a:gd name="connsiteX2" fmla="*/ 1615106 w 2863977"/>
              <a:gd name="connsiteY2" fmla="*/ 167418 h 1950957"/>
              <a:gd name="connsiteX3" fmla="*/ 2662603 w 2863977"/>
              <a:gd name="connsiteY3" fmla="*/ 167418 h 1950957"/>
              <a:gd name="connsiteX4" fmla="*/ 2863977 w 2863977"/>
              <a:gd name="connsiteY4" fmla="*/ 368792 h 1950957"/>
              <a:gd name="connsiteX5" fmla="*/ 2662603 w 2863977"/>
              <a:gd name="connsiteY5" fmla="*/ 570166 h 1950957"/>
              <a:gd name="connsiteX6" fmla="*/ 1967421 w 2863977"/>
              <a:gd name="connsiteY6" fmla="*/ 570166 h 1950957"/>
              <a:gd name="connsiteX7" fmla="*/ 1848356 w 2863977"/>
              <a:gd name="connsiteY7" fmla="*/ 656157 h 1950957"/>
              <a:gd name="connsiteX8" fmla="*/ 1750496 w 2863977"/>
              <a:gd name="connsiteY8" fmla="*/ 671816 h 1950957"/>
              <a:gd name="connsiteX9" fmla="*/ 1743560 w 2863977"/>
              <a:gd name="connsiteY9" fmla="*/ 671511 h 1950957"/>
              <a:gd name="connsiteX10" fmla="*/ 1745721 w 2863977"/>
              <a:gd name="connsiteY10" fmla="*/ 719631 h 1950957"/>
              <a:gd name="connsiteX11" fmla="*/ 2283695 w 2863977"/>
              <a:gd name="connsiteY11" fmla="*/ 811598 h 1950957"/>
              <a:gd name="connsiteX12" fmla="*/ 2447124 w 2863977"/>
              <a:gd name="connsiteY12" fmla="*/ 1042426 h 1950957"/>
              <a:gd name="connsiteX13" fmla="*/ 2256709 w 2863977"/>
              <a:gd name="connsiteY13" fmla="*/ 1208642 h 1950957"/>
              <a:gd name="connsiteX14" fmla="*/ 2251188 w 2863977"/>
              <a:gd name="connsiteY14" fmla="*/ 1208262 h 1950957"/>
              <a:gd name="connsiteX15" fmla="*/ 2293643 w 2863977"/>
              <a:gd name="connsiteY15" fmla="*/ 1248817 h 1950957"/>
              <a:gd name="connsiteX16" fmla="*/ 2327551 w 2863977"/>
              <a:gd name="connsiteY16" fmla="*/ 1398078 h 1950957"/>
              <a:gd name="connsiteX17" fmla="*/ 2137135 w 2863977"/>
              <a:gd name="connsiteY17" fmla="*/ 1564294 h 1950957"/>
              <a:gd name="connsiteX18" fmla="*/ 2133193 w 2863977"/>
              <a:gd name="connsiteY18" fmla="*/ 1564022 h 1950957"/>
              <a:gd name="connsiteX19" fmla="*/ 2135299 w 2863977"/>
              <a:gd name="connsiteY19" fmla="*/ 1564604 h 1950957"/>
              <a:gd name="connsiteX20" fmla="*/ 2259684 w 2863977"/>
              <a:gd name="connsiteY20" fmla="*/ 1784636 h 1950957"/>
              <a:gd name="connsiteX21" fmla="*/ 2028856 w 2863977"/>
              <a:gd name="connsiteY21" fmla="*/ 1948065 h 1950957"/>
              <a:gd name="connsiteX22" fmla="*/ 1478401 w 2863977"/>
              <a:gd name="connsiteY22" fmla="*/ 1944033 h 1950957"/>
              <a:gd name="connsiteX23" fmla="*/ 728737 w 2863977"/>
              <a:gd name="connsiteY23" fmla="*/ 1840815 h 1950957"/>
              <a:gd name="connsiteX24" fmla="*/ 664441 w 2863977"/>
              <a:gd name="connsiteY24" fmla="*/ 1831342 h 1950957"/>
              <a:gd name="connsiteX25" fmla="*/ 540652 w 2863977"/>
              <a:gd name="connsiteY25" fmla="*/ 1813103 h 1950957"/>
              <a:gd name="connsiteX26" fmla="*/ 0 w 2863977"/>
              <a:gd name="connsiteY26" fmla="*/ 1688767 h 1950957"/>
              <a:gd name="connsiteX27" fmla="*/ 16059 w 2863977"/>
              <a:gd name="connsiteY27" fmla="*/ 525942 h 1950957"/>
              <a:gd name="connsiteX28" fmla="*/ 397400 w 2863977"/>
              <a:gd name="connsiteY28" fmla="*/ 507341 h 1950957"/>
              <a:gd name="connsiteX29" fmla="*/ 843849 w 2863977"/>
              <a:gd name="connsiteY29" fmla="*/ 70194 h 1950957"/>
              <a:gd name="connsiteX30" fmla="*/ 1356567 w 2863977"/>
              <a:gd name="connsiteY30" fmla="*/ 1 h 1950957"/>
              <a:gd name="connsiteX0" fmla="*/ 1356567 w 2863977"/>
              <a:gd name="connsiteY0" fmla="*/ 1 h 1950957"/>
              <a:gd name="connsiteX1" fmla="*/ 1448414 w 2863977"/>
              <a:gd name="connsiteY1" fmla="*/ 14388 h 1950957"/>
              <a:gd name="connsiteX2" fmla="*/ 1615106 w 2863977"/>
              <a:gd name="connsiteY2" fmla="*/ 167418 h 1950957"/>
              <a:gd name="connsiteX3" fmla="*/ 2662603 w 2863977"/>
              <a:gd name="connsiteY3" fmla="*/ 167418 h 1950957"/>
              <a:gd name="connsiteX4" fmla="*/ 2863977 w 2863977"/>
              <a:gd name="connsiteY4" fmla="*/ 368792 h 1950957"/>
              <a:gd name="connsiteX5" fmla="*/ 2662603 w 2863977"/>
              <a:gd name="connsiteY5" fmla="*/ 570166 h 1950957"/>
              <a:gd name="connsiteX6" fmla="*/ 1967421 w 2863977"/>
              <a:gd name="connsiteY6" fmla="*/ 570166 h 1950957"/>
              <a:gd name="connsiteX7" fmla="*/ 1848356 w 2863977"/>
              <a:gd name="connsiteY7" fmla="*/ 656157 h 1950957"/>
              <a:gd name="connsiteX8" fmla="*/ 1750496 w 2863977"/>
              <a:gd name="connsiteY8" fmla="*/ 671816 h 1950957"/>
              <a:gd name="connsiteX9" fmla="*/ 1743560 w 2863977"/>
              <a:gd name="connsiteY9" fmla="*/ 671511 h 1950957"/>
              <a:gd name="connsiteX10" fmla="*/ 1745721 w 2863977"/>
              <a:gd name="connsiteY10" fmla="*/ 719631 h 1950957"/>
              <a:gd name="connsiteX11" fmla="*/ 2283695 w 2863977"/>
              <a:gd name="connsiteY11" fmla="*/ 811598 h 1950957"/>
              <a:gd name="connsiteX12" fmla="*/ 2447124 w 2863977"/>
              <a:gd name="connsiteY12" fmla="*/ 1042426 h 1950957"/>
              <a:gd name="connsiteX13" fmla="*/ 2256709 w 2863977"/>
              <a:gd name="connsiteY13" fmla="*/ 1208642 h 1950957"/>
              <a:gd name="connsiteX14" fmla="*/ 2251188 w 2863977"/>
              <a:gd name="connsiteY14" fmla="*/ 1208262 h 1950957"/>
              <a:gd name="connsiteX15" fmla="*/ 2293643 w 2863977"/>
              <a:gd name="connsiteY15" fmla="*/ 1248817 h 1950957"/>
              <a:gd name="connsiteX16" fmla="*/ 2327551 w 2863977"/>
              <a:gd name="connsiteY16" fmla="*/ 1398078 h 1950957"/>
              <a:gd name="connsiteX17" fmla="*/ 2137135 w 2863977"/>
              <a:gd name="connsiteY17" fmla="*/ 1564294 h 1950957"/>
              <a:gd name="connsiteX18" fmla="*/ 2133193 w 2863977"/>
              <a:gd name="connsiteY18" fmla="*/ 1564022 h 1950957"/>
              <a:gd name="connsiteX19" fmla="*/ 2135299 w 2863977"/>
              <a:gd name="connsiteY19" fmla="*/ 1564604 h 1950957"/>
              <a:gd name="connsiteX20" fmla="*/ 2259684 w 2863977"/>
              <a:gd name="connsiteY20" fmla="*/ 1784636 h 1950957"/>
              <a:gd name="connsiteX21" fmla="*/ 2028856 w 2863977"/>
              <a:gd name="connsiteY21" fmla="*/ 1948065 h 1950957"/>
              <a:gd name="connsiteX22" fmla="*/ 1478401 w 2863977"/>
              <a:gd name="connsiteY22" fmla="*/ 1944033 h 1950957"/>
              <a:gd name="connsiteX23" fmla="*/ 728737 w 2863977"/>
              <a:gd name="connsiteY23" fmla="*/ 1840815 h 1950957"/>
              <a:gd name="connsiteX24" fmla="*/ 540652 w 2863977"/>
              <a:gd name="connsiteY24" fmla="*/ 1813103 h 1950957"/>
              <a:gd name="connsiteX25" fmla="*/ 0 w 2863977"/>
              <a:gd name="connsiteY25" fmla="*/ 1688767 h 1950957"/>
              <a:gd name="connsiteX26" fmla="*/ 16059 w 2863977"/>
              <a:gd name="connsiteY26" fmla="*/ 525942 h 1950957"/>
              <a:gd name="connsiteX27" fmla="*/ 397400 w 2863977"/>
              <a:gd name="connsiteY27" fmla="*/ 507341 h 1950957"/>
              <a:gd name="connsiteX28" fmla="*/ 843849 w 2863977"/>
              <a:gd name="connsiteY28" fmla="*/ 70194 h 1950957"/>
              <a:gd name="connsiteX29" fmla="*/ 1356567 w 2863977"/>
              <a:gd name="connsiteY29" fmla="*/ 1 h 1950957"/>
              <a:gd name="connsiteX0" fmla="*/ 1356567 w 2863977"/>
              <a:gd name="connsiteY0" fmla="*/ 1 h 1950957"/>
              <a:gd name="connsiteX1" fmla="*/ 1448414 w 2863977"/>
              <a:gd name="connsiteY1" fmla="*/ 14388 h 1950957"/>
              <a:gd name="connsiteX2" fmla="*/ 1615106 w 2863977"/>
              <a:gd name="connsiteY2" fmla="*/ 167418 h 1950957"/>
              <a:gd name="connsiteX3" fmla="*/ 2662603 w 2863977"/>
              <a:gd name="connsiteY3" fmla="*/ 167418 h 1950957"/>
              <a:gd name="connsiteX4" fmla="*/ 2863977 w 2863977"/>
              <a:gd name="connsiteY4" fmla="*/ 368792 h 1950957"/>
              <a:gd name="connsiteX5" fmla="*/ 2662603 w 2863977"/>
              <a:gd name="connsiteY5" fmla="*/ 570166 h 1950957"/>
              <a:gd name="connsiteX6" fmla="*/ 1967421 w 2863977"/>
              <a:gd name="connsiteY6" fmla="*/ 570166 h 1950957"/>
              <a:gd name="connsiteX7" fmla="*/ 1848356 w 2863977"/>
              <a:gd name="connsiteY7" fmla="*/ 656157 h 1950957"/>
              <a:gd name="connsiteX8" fmla="*/ 1750496 w 2863977"/>
              <a:gd name="connsiteY8" fmla="*/ 671816 h 1950957"/>
              <a:gd name="connsiteX9" fmla="*/ 1743560 w 2863977"/>
              <a:gd name="connsiteY9" fmla="*/ 671511 h 1950957"/>
              <a:gd name="connsiteX10" fmla="*/ 1745721 w 2863977"/>
              <a:gd name="connsiteY10" fmla="*/ 719631 h 1950957"/>
              <a:gd name="connsiteX11" fmla="*/ 2283695 w 2863977"/>
              <a:gd name="connsiteY11" fmla="*/ 811598 h 1950957"/>
              <a:gd name="connsiteX12" fmla="*/ 2447124 w 2863977"/>
              <a:gd name="connsiteY12" fmla="*/ 1042426 h 1950957"/>
              <a:gd name="connsiteX13" fmla="*/ 2256709 w 2863977"/>
              <a:gd name="connsiteY13" fmla="*/ 1208642 h 1950957"/>
              <a:gd name="connsiteX14" fmla="*/ 2251188 w 2863977"/>
              <a:gd name="connsiteY14" fmla="*/ 1208262 h 1950957"/>
              <a:gd name="connsiteX15" fmla="*/ 2293643 w 2863977"/>
              <a:gd name="connsiteY15" fmla="*/ 1248817 h 1950957"/>
              <a:gd name="connsiteX16" fmla="*/ 2327551 w 2863977"/>
              <a:gd name="connsiteY16" fmla="*/ 1398078 h 1950957"/>
              <a:gd name="connsiteX17" fmla="*/ 2137135 w 2863977"/>
              <a:gd name="connsiteY17" fmla="*/ 1564294 h 1950957"/>
              <a:gd name="connsiteX18" fmla="*/ 2133193 w 2863977"/>
              <a:gd name="connsiteY18" fmla="*/ 1564022 h 1950957"/>
              <a:gd name="connsiteX19" fmla="*/ 2135299 w 2863977"/>
              <a:gd name="connsiteY19" fmla="*/ 1564604 h 1950957"/>
              <a:gd name="connsiteX20" fmla="*/ 2259684 w 2863977"/>
              <a:gd name="connsiteY20" fmla="*/ 1784636 h 1950957"/>
              <a:gd name="connsiteX21" fmla="*/ 2028856 w 2863977"/>
              <a:gd name="connsiteY21" fmla="*/ 1948065 h 1950957"/>
              <a:gd name="connsiteX22" fmla="*/ 1478401 w 2863977"/>
              <a:gd name="connsiteY22" fmla="*/ 1944033 h 1950957"/>
              <a:gd name="connsiteX23" fmla="*/ 540652 w 2863977"/>
              <a:gd name="connsiteY23" fmla="*/ 1813103 h 1950957"/>
              <a:gd name="connsiteX24" fmla="*/ 0 w 2863977"/>
              <a:gd name="connsiteY24" fmla="*/ 1688767 h 1950957"/>
              <a:gd name="connsiteX25" fmla="*/ 16059 w 2863977"/>
              <a:gd name="connsiteY25" fmla="*/ 525942 h 1950957"/>
              <a:gd name="connsiteX26" fmla="*/ 397400 w 2863977"/>
              <a:gd name="connsiteY26" fmla="*/ 507341 h 1950957"/>
              <a:gd name="connsiteX27" fmla="*/ 843849 w 2863977"/>
              <a:gd name="connsiteY27" fmla="*/ 70194 h 1950957"/>
              <a:gd name="connsiteX28" fmla="*/ 1356567 w 2863977"/>
              <a:gd name="connsiteY28" fmla="*/ 1 h 1950957"/>
              <a:gd name="connsiteX0" fmla="*/ 1356567 w 2863977"/>
              <a:gd name="connsiteY0" fmla="*/ 1 h 1950957"/>
              <a:gd name="connsiteX1" fmla="*/ 1448414 w 2863977"/>
              <a:gd name="connsiteY1" fmla="*/ 14388 h 1950957"/>
              <a:gd name="connsiteX2" fmla="*/ 1615106 w 2863977"/>
              <a:gd name="connsiteY2" fmla="*/ 167418 h 1950957"/>
              <a:gd name="connsiteX3" fmla="*/ 2662603 w 2863977"/>
              <a:gd name="connsiteY3" fmla="*/ 167418 h 1950957"/>
              <a:gd name="connsiteX4" fmla="*/ 2863977 w 2863977"/>
              <a:gd name="connsiteY4" fmla="*/ 368792 h 1950957"/>
              <a:gd name="connsiteX5" fmla="*/ 2662603 w 2863977"/>
              <a:gd name="connsiteY5" fmla="*/ 570166 h 1950957"/>
              <a:gd name="connsiteX6" fmla="*/ 1967421 w 2863977"/>
              <a:gd name="connsiteY6" fmla="*/ 570166 h 1950957"/>
              <a:gd name="connsiteX7" fmla="*/ 1848356 w 2863977"/>
              <a:gd name="connsiteY7" fmla="*/ 656157 h 1950957"/>
              <a:gd name="connsiteX8" fmla="*/ 1750496 w 2863977"/>
              <a:gd name="connsiteY8" fmla="*/ 671816 h 1950957"/>
              <a:gd name="connsiteX9" fmla="*/ 1743560 w 2863977"/>
              <a:gd name="connsiteY9" fmla="*/ 671511 h 1950957"/>
              <a:gd name="connsiteX10" fmla="*/ 1745721 w 2863977"/>
              <a:gd name="connsiteY10" fmla="*/ 719631 h 1950957"/>
              <a:gd name="connsiteX11" fmla="*/ 2283695 w 2863977"/>
              <a:gd name="connsiteY11" fmla="*/ 811598 h 1950957"/>
              <a:gd name="connsiteX12" fmla="*/ 2447124 w 2863977"/>
              <a:gd name="connsiteY12" fmla="*/ 1042426 h 1950957"/>
              <a:gd name="connsiteX13" fmla="*/ 2256709 w 2863977"/>
              <a:gd name="connsiteY13" fmla="*/ 1208642 h 1950957"/>
              <a:gd name="connsiteX14" fmla="*/ 2251188 w 2863977"/>
              <a:gd name="connsiteY14" fmla="*/ 1208262 h 1950957"/>
              <a:gd name="connsiteX15" fmla="*/ 2293643 w 2863977"/>
              <a:gd name="connsiteY15" fmla="*/ 1248817 h 1950957"/>
              <a:gd name="connsiteX16" fmla="*/ 2327551 w 2863977"/>
              <a:gd name="connsiteY16" fmla="*/ 1398078 h 1950957"/>
              <a:gd name="connsiteX17" fmla="*/ 2137135 w 2863977"/>
              <a:gd name="connsiteY17" fmla="*/ 1564294 h 1950957"/>
              <a:gd name="connsiteX18" fmla="*/ 2133193 w 2863977"/>
              <a:gd name="connsiteY18" fmla="*/ 1564022 h 1950957"/>
              <a:gd name="connsiteX19" fmla="*/ 2135299 w 2863977"/>
              <a:gd name="connsiteY19" fmla="*/ 1564604 h 1950957"/>
              <a:gd name="connsiteX20" fmla="*/ 2259684 w 2863977"/>
              <a:gd name="connsiteY20" fmla="*/ 1784636 h 1950957"/>
              <a:gd name="connsiteX21" fmla="*/ 2028856 w 2863977"/>
              <a:gd name="connsiteY21" fmla="*/ 1948065 h 1950957"/>
              <a:gd name="connsiteX22" fmla="*/ 1478401 w 2863977"/>
              <a:gd name="connsiteY22" fmla="*/ 1944033 h 1950957"/>
              <a:gd name="connsiteX23" fmla="*/ 540652 w 2863977"/>
              <a:gd name="connsiteY23" fmla="*/ 1813103 h 1950957"/>
              <a:gd name="connsiteX24" fmla="*/ 0 w 2863977"/>
              <a:gd name="connsiteY24" fmla="*/ 1688767 h 1950957"/>
              <a:gd name="connsiteX25" fmla="*/ 16059 w 2863977"/>
              <a:gd name="connsiteY25" fmla="*/ 525942 h 1950957"/>
              <a:gd name="connsiteX26" fmla="*/ 335853 w 2863977"/>
              <a:gd name="connsiteY26" fmla="*/ 560095 h 1950957"/>
              <a:gd name="connsiteX27" fmla="*/ 843849 w 2863977"/>
              <a:gd name="connsiteY27" fmla="*/ 70194 h 1950957"/>
              <a:gd name="connsiteX28" fmla="*/ 1356567 w 2863977"/>
              <a:gd name="connsiteY28" fmla="*/ 1 h 1950957"/>
              <a:gd name="connsiteX0" fmla="*/ 1356567 w 2863977"/>
              <a:gd name="connsiteY0" fmla="*/ 1 h 1950957"/>
              <a:gd name="connsiteX1" fmla="*/ 1448414 w 2863977"/>
              <a:gd name="connsiteY1" fmla="*/ 14388 h 1950957"/>
              <a:gd name="connsiteX2" fmla="*/ 1615106 w 2863977"/>
              <a:gd name="connsiteY2" fmla="*/ 167418 h 1950957"/>
              <a:gd name="connsiteX3" fmla="*/ 2662603 w 2863977"/>
              <a:gd name="connsiteY3" fmla="*/ 167418 h 1950957"/>
              <a:gd name="connsiteX4" fmla="*/ 2863977 w 2863977"/>
              <a:gd name="connsiteY4" fmla="*/ 368792 h 1950957"/>
              <a:gd name="connsiteX5" fmla="*/ 2662603 w 2863977"/>
              <a:gd name="connsiteY5" fmla="*/ 570166 h 1950957"/>
              <a:gd name="connsiteX6" fmla="*/ 1967421 w 2863977"/>
              <a:gd name="connsiteY6" fmla="*/ 570166 h 1950957"/>
              <a:gd name="connsiteX7" fmla="*/ 1848356 w 2863977"/>
              <a:gd name="connsiteY7" fmla="*/ 656157 h 1950957"/>
              <a:gd name="connsiteX8" fmla="*/ 1750496 w 2863977"/>
              <a:gd name="connsiteY8" fmla="*/ 671816 h 1950957"/>
              <a:gd name="connsiteX9" fmla="*/ 1743560 w 2863977"/>
              <a:gd name="connsiteY9" fmla="*/ 671511 h 1950957"/>
              <a:gd name="connsiteX10" fmla="*/ 1745721 w 2863977"/>
              <a:gd name="connsiteY10" fmla="*/ 719631 h 1950957"/>
              <a:gd name="connsiteX11" fmla="*/ 2283695 w 2863977"/>
              <a:gd name="connsiteY11" fmla="*/ 811598 h 1950957"/>
              <a:gd name="connsiteX12" fmla="*/ 2447124 w 2863977"/>
              <a:gd name="connsiteY12" fmla="*/ 1042426 h 1950957"/>
              <a:gd name="connsiteX13" fmla="*/ 2256709 w 2863977"/>
              <a:gd name="connsiteY13" fmla="*/ 1208642 h 1950957"/>
              <a:gd name="connsiteX14" fmla="*/ 2251188 w 2863977"/>
              <a:gd name="connsiteY14" fmla="*/ 1208262 h 1950957"/>
              <a:gd name="connsiteX15" fmla="*/ 2293643 w 2863977"/>
              <a:gd name="connsiteY15" fmla="*/ 1248817 h 1950957"/>
              <a:gd name="connsiteX16" fmla="*/ 2327551 w 2863977"/>
              <a:gd name="connsiteY16" fmla="*/ 1398078 h 1950957"/>
              <a:gd name="connsiteX17" fmla="*/ 2137135 w 2863977"/>
              <a:gd name="connsiteY17" fmla="*/ 1564294 h 1950957"/>
              <a:gd name="connsiteX18" fmla="*/ 2133193 w 2863977"/>
              <a:gd name="connsiteY18" fmla="*/ 1564022 h 1950957"/>
              <a:gd name="connsiteX19" fmla="*/ 2135299 w 2863977"/>
              <a:gd name="connsiteY19" fmla="*/ 1564604 h 1950957"/>
              <a:gd name="connsiteX20" fmla="*/ 2259684 w 2863977"/>
              <a:gd name="connsiteY20" fmla="*/ 1784636 h 1950957"/>
              <a:gd name="connsiteX21" fmla="*/ 2028856 w 2863977"/>
              <a:gd name="connsiteY21" fmla="*/ 1948065 h 1950957"/>
              <a:gd name="connsiteX22" fmla="*/ 1478401 w 2863977"/>
              <a:gd name="connsiteY22" fmla="*/ 1944033 h 1950957"/>
              <a:gd name="connsiteX23" fmla="*/ 540652 w 2863977"/>
              <a:gd name="connsiteY23" fmla="*/ 1813103 h 1950957"/>
              <a:gd name="connsiteX24" fmla="*/ 0 w 2863977"/>
              <a:gd name="connsiteY24" fmla="*/ 1688767 h 1950957"/>
              <a:gd name="connsiteX25" fmla="*/ 16059 w 2863977"/>
              <a:gd name="connsiteY25" fmla="*/ 552319 h 1950957"/>
              <a:gd name="connsiteX26" fmla="*/ 335853 w 2863977"/>
              <a:gd name="connsiteY26" fmla="*/ 560095 h 1950957"/>
              <a:gd name="connsiteX27" fmla="*/ 843849 w 2863977"/>
              <a:gd name="connsiteY27" fmla="*/ 70194 h 1950957"/>
              <a:gd name="connsiteX28" fmla="*/ 1356567 w 2863977"/>
              <a:gd name="connsiteY28" fmla="*/ 1 h 1950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863977" h="1950957">
                <a:moveTo>
                  <a:pt x="1356567" y="1"/>
                </a:moveTo>
                <a:cubicBezTo>
                  <a:pt x="1399585" y="50"/>
                  <a:pt x="1432138" y="4312"/>
                  <a:pt x="1448414" y="14388"/>
                </a:cubicBezTo>
                <a:lnTo>
                  <a:pt x="1615106" y="167418"/>
                </a:lnTo>
                <a:lnTo>
                  <a:pt x="2662603" y="167418"/>
                </a:lnTo>
                <a:cubicBezTo>
                  <a:pt x="2773819" y="167418"/>
                  <a:pt x="2863977" y="257576"/>
                  <a:pt x="2863977" y="368792"/>
                </a:cubicBezTo>
                <a:cubicBezTo>
                  <a:pt x="2863977" y="480008"/>
                  <a:pt x="2773819" y="570166"/>
                  <a:pt x="2662603" y="570166"/>
                </a:cubicBezTo>
                <a:lnTo>
                  <a:pt x="1967421" y="570166"/>
                </a:lnTo>
                <a:lnTo>
                  <a:pt x="1848356" y="656157"/>
                </a:lnTo>
                <a:cubicBezTo>
                  <a:pt x="1813478" y="665070"/>
                  <a:pt x="1780924" y="670060"/>
                  <a:pt x="1750496" y="671816"/>
                </a:cubicBezTo>
                <a:lnTo>
                  <a:pt x="1743560" y="671511"/>
                </a:lnTo>
                <a:cubicBezTo>
                  <a:pt x="1744280" y="687551"/>
                  <a:pt x="1745001" y="703591"/>
                  <a:pt x="1745721" y="719631"/>
                </a:cubicBezTo>
                <a:lnTo>
                  <a:pt x="2283695" y="811598"/>
                </a:lnTo>
                <a:cubicBezTo>
                  <a:pt x="2392566" y="830210"/>
                  <a:pt x="2465736" y="933555"/>
                  <a:pt x="2447124" y="1042426"/>
                </a:cubicBezTo>
                <a:cubicBezTo>
                  <a:pt x="2430839" y="1137689"/>
                  <a:pt x="2349680" y="1205616"/>
                  <a:pt x="2256709" y="1208642"/>
                </a:cubicBezTo>
                <a:lnTo>
                  <a:pt x="2251188" y="1208262"/>
                </a:lnTo>
                <a:lnTo>
                  <a:pt x="2293643" y="1248817"/>
                </a:lnTo>
                <a:cubicBezTo>
                  <a:pt x="2323217" y="1290589"/>
                  <a:pt x="2336857" y="1343643"/>
                  <a:pt x="2327551" y="1398078"/>
                </a:cubicBezTo>
                <a:cubicBezTo>
                  <a:pt x="2311266" y="1493341"/>
                  <a:pt x="2230107" y="1561268"/>
                  <a:pt x="2137135" y="1564294"/>
                </a:cubicBezTo>
                <a:lnTo>
                  <a:pt x="2133193" y="1564022"/>
                </a:lnTo>
                <a:lnTo>
                  <a:pt x="2135299" y="1564604"/>
                </a:lnTo>
                <a:cubicBezTo>
                  <a:pt x="2221985" y="1598342"/>
                  <a:pt x="2275969" y="1689374"/>
                  <a:pt x="2259684" y="1784636"/>
                </a:cubicBezTo>
                <a:cubicBezTo>
                  <a:pt x="2241073" y="1893507"/>
                  <a:pt x="2137727" y="1966677"/>
                  <a:pt x="2028856" y="1948065"/>
                </a:cubicBezTo>
                <a:lnTo>
                  <a:pt x="1478401" y="1944033"/>
                </a:lnTo>
                <a:cubicBezTo>
                  <a:pt x="1230367" y="1921539"/>
                  <a:pt x="787052" y="1855647"/>
                  <a:pt x="540652" y="1813103"/>
                </a:cubicBezTo>
                <a:cubicBezTo>
                  <a:pt x="353747" y="1783102"/>
                  <a:pt x="171166" y="1745090"/>
                  <a:pt x="0" y="1688767"/>
                </a:cubicBezTo>
                <a:lnTo>
                  <a:pt x="16059" y="552319"/>
                </a:lnTo>
                <a:lnTo>
                  <a:pt x="335853" y="560095"/>
                </a:lnTo>
                <a:cubicBezTo>
                  <a:pt x="512572" y="535292"/>
                  <a:pt x="704333" y="122901"/>
                  <a:pt x="843849" y="70194"/>
                </a:cubicBezTo>
                <a:cubicBezTo>
                  <a:pt x="1004292" y="37641"/>
                  <a:pt x="1227515" y="-145"/>
                  <a:pt x="1356567" y="1"/>
                </a:cubicBezTo>
                <a:close/>
              </a:path>
            </a:pathLst>
          </a:custGeom>
          <a:solidFill>
            <a:schemeClr val="bg1"/>
          </a:solidFill>
          <a:ln w="317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163C087C-E4C7-491F-9533-7D068E41EF8C}"/>
              </a:ext>
            </a:extLst>
          </p:cNvPr>
          <p:cNvGrpSpPr/>
          <p:nvPr/>
        </p:nvGrpSpPr>
        <p:grpSpPr>
          <a:xfrm>
            <a:off x="5168367" y="2744805"/>
            <a:ext cx="7047262" cy="207873"/>
            <a:chOff x="4328160" y="4227334"/>
            <a:chExt cx="7863840" cy="253524"/>
          </a:xfrm>
        </p:grpSpPr>
        <p:sp>
          <p:nvSpPr>
            <p:cNvPr id="22" name="Rectangle 21">
              <a:extLst>
                <a:ext uri="{FF2B5EF4-FFF2-40B4-BE49-F238E27FC236}">
                  <a16:creationId xmlns:a16="http://schemas.microsoft.com/office/drawing/2014/main" id="{5BBAB95A-2362-468E-B175-E89BB4C9281C}"/>
                </a:ext>
              </a:extLst>
            </p:cNvPr>
            <p:cNvSpPr/>
            <p:nvPr/>
          </p:nvSpPr>
          <p:spPr>
            <a:xfrm>
              <a:off x="4328160" y="4227334"/>
              <a:ext cx="7863840" cy="64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B301EA6-C6E4-4B83-85A5-886CC190B992}"/>
                </a:ext>
              </a:extLst>
            </p:cNvPr>
            <p:cNvSpPr/>
            <p:nvPr/>
          </p:nvSpPr>
          <p:spPr>
            <a:xfrm>
              <a:off x="4328160" y="4290506"/>
              <a:ext cx="7863840" cy="64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1B757F5-40C5-4F45-9184-01FB4995AACF}"/>
                </a:ext>
              </a:extLst>
            </p:cNvPr>
            <p:cNvSpPr/>
            <p:nvPr/>
          </p:nvSpPr>
          <p:spPr>
            <a:xfrm>
              <a:off x="4328160" y="4353678"/>
              <a:ext cx="7863840" cy="64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217C775-45CC-4A2D-BB58-578041E327CC}"/>
                </a:ext>
              </a:extLst>
            </p:cNvPr>
            <p:cNvSpPr/>
            <p:nvPr/>
          </p:nvSpPr>
          <p:spPr>
            <a:xfrm>
              <a:off x="4328160" y="4416850"/>
              <a:ext cx="7863840"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Freeform: Shape 40">
            <a:extLst>
              <a:ext uri="{FF2B5EF4-FFF2-40B4-BE49-F238E27FC236}">
                <a16:creationId xmlns:a16="http://schemas.microsoft.com/office/drawing/2014/main" id="{FDB61BEE-BCFE-42CE-844B-09B4ABFA25F1}"/>
              </a:ext>
            </a:extLst>
          </p:cNvPr>
          <p:cNvSpPr/>
          <p:nvPr/>
        </p:nvSpPr>
        <p:spPr>
          <a:xfrm flipH="1">
            <a:off x="651211" y="2582199"/>
            <a:ext cx="4496607" cy="2960214"/>
          </a:xfrm>
          <a:custGeom>
            <a:avLst/>
            <a:gdLst>
              <a:gd name="connsiteX0" fmla="*/ 3531973 w 3682936"/>
              <a:gd name="connsiteY0" fmla="*/ 2288855 h 2424557"/>
              <a:gd name="connsiteX1" fmla="*/ 3584354 w 3682936"/>
              <a:gd name="connsiteY1" fmla="*/ 2341237 h 2424557"/>
              <a:gd name="connsiteX2" fmla="*/ 3531973 w 3682936"/>
              <a:gd name="connsiteY2" fmla="*/ 2393619 h 2424557"/>
              <a:gd name="connsiteX3" fmla="*/ 3479591 w 3682936"/>
              <a:gd name="connsiteY3" fmla="*/ 2341237 h 2424557"/>
              <a:gd name="connsiteX4" fmla="*/ 3531973 w 3682936"/>
              <a:gd name="connsiteY4" fmla="*/ 2288855 h 2424557"/>
              <a:gd name="connsiteX5" fmla="*/ 3176977 w 3682936"/>
              <a:gd name="connsiteY5" fmla="*/ 1938277 h 2424557"/>
              <a:gd name="connsiteX6" fmla="*/ 3243874 w 3682936"/>
              <a:gd name="connsiteY6" fmla="*/ 2004227 h 2424557"/>
              <a:gd name="connsiteX7" fmla="*/ 3178239 w 3682936"/>
              <a:gd name="connsiteY7" fmla="*/ 2072702 h 2424557"/>
              <a:gd name="connsiteX8" fmla="*/ 3109449 w 3682936"/>
              <a:gd name="connsiteY8" fmla="*/ 2004858 h 2424557"/>
              <a:gd name="connsiteX9" fmla="*/ 3176977 w 3682936"/>
              <a:gd name="connsiteY9" fmla="*/ 1938277 h 2424557"/>
              <a:gd name="connsiteX10" fmla="*/ 2642432 w 3682936"/>
              <a:gd name="connsiteY10" fmla="*/ 1183476 h 2424557"/>
              <a:gd name="connsiteX11" fmla="*/ 2685347 w 3682936"/>
              <a:gd name="connsiteY11" fmla="*/ 1228284 h 2424557"/>
              <a:gd name="connsiteX12" fmla="*/ 2642116 w 3682936"/>
              <a:gd name="connsiteY12" fmla="*/ 1270884 h 2424557"/>
              <a:gd name="connsiteX13" fmla="*/ 2598570 w 3682936"/>
              <a:gd name="connsiteY13" fmla="*/ 1227653 h 2424557"/>
              <a:gd name="connsiteX14" fmla="*/ 2642432 w 3682936"/>
              <a:gd name="connsiteY14" fmla="*/ 1183476 h 2424557"/>
              <a:gd name="connsiteX15" fmla="*/ 3022672 w 3682936"/>
              <a:gd name="connsiteY15" fmla="*/ 1162650 h 2424557"/>
              <a:gd name="connsiteX16" fmla="*/ 3197488 w 3682936"/>
              <a:gd name="connsiteY16" fmla="*/ 1342199 h 2424557"/>
              <a:gd name="connsiteX17" fmla="*/ 3019516 w 3682936"/>
              <a:gd name="connsiteY17" fmla="*/ 1514175 h 2424557"/>
              <a:gd name="connsiteX18" fmla="*/ 2845331 w 3682936"/>
              <a:gd name="connsiteY18" fmla="*/ 1337465 h 2424557"/>
              <a:gd name="connsiteX19" fmla="*/ 3022672 w 3682936"/>
              <a:gd name="connsiteY19" fmla="*/ 1162650 h 2424557"/>
              <a:gd name="connsiteX20" fmla="*/ 1860494 w 3682936"/>
              <a:gd name="connsiteY20" fmla="*/ 843311 h 2424557"/>
              <a:gd name="connsiteX21" fmla="*/ 2045408 w 3682936"/>
              <a:gd name="connsiteY21" fmla="*/ 847728 h 2424557"/>
              <a:gd name="connsiteX22" fmla="*/ 2076016 w 3682936"/>
              <a:gd name="connsiteY22" fmla="*/ 876444 h 2424557"/>
              <a:gd name="connsiteX23" fmla="*/ 2087692 w 3682936"/>
              <a:gd name="connsiteY23" fmla="*/ 969216 h 2424557"/>
              <a:gd name="connsiteX24" fmla="*/ 1969991 w 3682936"/>
              <a:gd name="connsiteY24" fmla="*/ 1191365 h 2424557"/>
              <a:gd name="connsiteX25" fmla="*/ 1916662 w 3682936"/>
              <a:gd name="connsiteY25" fmla="*/ 1223551 h 2424557"/>
              <a:gd name="connsiteX26" fmla="*/ 1902147 w 3682936"/>
              <a:gd name="connsiteY26" fmla="*/ 1253213 h 2424557"/>
              <a:gd name="connsiteX27" fmla="*/ 1914769 w 3682936"/>
              <a:gd name="connsiteY27" fmla="*/ 1262364 h 2424557"/>
              <a:gd name="connsiteX28" fmla="*/ 1994288 w 3682936"/>
              <a:gd name="connsiteY28" fmla="*/ 1230178 h 2424557"/>
              <a:gd name="connsiteX29" fmla="*/ 2128082 w 3682936"/>
              <a:gd name="connsiteY29" fmla="*/ 1087864 h 2424557"/>
              <a:gd name="connsiteX30" fmla="*/ 2142913 w 3682936"/>
              <a:gd name="connsiteY30" fmla="*/ 1055677 h 2424557"/>
              <a:gd name="connsiteX31" fmla="*/ 2166264 w 3682936"/>
              <a:gd name="connsiteY31" fmla="*/ 1031380 h 2424557"/>
              <a:gd name="connsiteX32" fmla="*/ 2188668 w 3682936"/>
              <a:gd name="connsiteY32" fmla="*/ 986887 h 2424557"/>
              <a:gd name="connsiteX33" fmla="*/ 2180464 w 3682936"/>
              <a:gd name="connsiteY33" fmla="*/ 923145 h 2424557"/>
              <a:gd name="connsiteX34" fmla="*/ 2187406 w 3682936"/>
              <a:gd name="connsiteY34" fmla="*/ 904212 h 2424557"/>
              <a:gd name="connsiteX35" fmla="*/ 2245467 w 3682936"/>
              <a:gd name="connsiteY35" fmla="*/ 854670 h 2424557"/>
              <a:gd name="connsiteX36" fmla="*/ 2345498 w 3682936"/>
              <a:gd name="connsiteY36" fmla="*/ 875497 h 2424557"/>
              <a:gd name="connsiteX37" fmla="*/ 2366955 w 3682936"/>
              <a:gd name="connsiteY37" fmla="*/ 887804 h 2424557"/>
              <a:gd name="connsiteX38" fmla="*/ 2456887 w 3682936"/>
              <a:gd name="connsiteY38" fmla="*/ 993198 h 2424557"/>
              <a:gd name="connsiteX39" fmla="*/ 2378630 w 3682936"/>
              <a:gd name="connsiteY39" fmla="*/ 1269622 h 2424557"/>
              <a:gd name="connsiteX40" fmla="*/ 2283649 w 3682936"/>
              <a:gd name="connsiteY40" fmla="*/ 1309066 h 2424557"/>
              <a:gd name="connsiteX41" fmla="*/ 1968729 w 3682936"/>
              <a:gd name="connsiteY41" fmla="*/ 1336519 h 2424557"/>
              <a:gd name="connsiteX42" fmla="*/ 1771193 w 3682936"/>
              <a:gd name="connsiteY42" fmla="*/ 1288239 h 2424557"/>
              <a:gd name="connsiteX43" fmla="*/ 1627617 w 3682936"/>
              <a:gd name="connsiteY43" fmla="*/ 1125730 h 2424557"/>
              <a:gd name="connsiteX44" fmla="*/ 1656332 w 3682936"/>
              <a:gd name="connsiteY44" fmla="*/ 946812 h 2424557"/>
              <a:gd name="connsiteX45" fmla="*/ 1716603 w 3682936"/>
              <a:gd name="connsiteY45" fmla="*/ 882755 h 2424557"/>
              <a:gd name="connsiteX46" fmla="*/ 1860494 w 3682936"/>
              <a:gd name="connsiteY46" fmla="*/ 843311 h 2424557"/>
              <a:gd name="connsiteX47" fmla="*/ 2953566 w 3682936"/>
              <a:gd name="connsiteY47" fmla="*/ 793454 h 2424557"/>
              <a:gd name="connsiteX48" fmla="*/ 2942206 w 3682936"/>
              <a:gd name="connsiteY48" fmla="*/ 802604 h 2424557"/>
              <a:gd name="connsiteX49" fmla="*/ 2878780 w 3682936"/>
              <a:gd name="connsiteY49" fmla="*/ 863822 h 2424557"/>
              <a:gd name="connsiteX50" fmla="*/ 2795474 w 3682936"/>
              <a:gd name="connsiteY50" fmla="*/ 805445 h 2424557"/>
              <a:gd name="connsiteX51" fmla="*/ 2784430 w 3682936"/>
              <a:gd name="connsiteY51" fmla="*/ 796294 h 2424557"/>
              <a:gd name="connsiteX52" fmla="*/ 2634543 w 3682936"/>
              <a:gd name="connsiteY52" fmla="*/ 796609 h 2424557"/>
              <a:gd name="connsiteX53" fmla="*/ 2623183 w 3682936"/>
              <a:gd name="connsiteY53" fmla="*/ 797871 h 2424557"/>
              <a:gd name="connsiteX54" fmla="*/ 2623814 w 3682936"/>
              <a:gd name="connsiteY54" fmla="*/ 802289 h 2424557"/>
              <a:gd name="connsiteX55" fmla="*/ 2693551 w 3682936"/>
              <a:gd name="connsiteY55" fmla="*/ 1061673 h 2424557"/>
              <a:gd name="connsiteX56" fmla="*/ 2720058 w 3682936"/>
              <a:gd name="connsiteY56" fmla="*/ 1097961 h 2424557"/>
              <a:gd name="connsiteX57" fmla="*/ 2782221 w 3682936"/>
              <a:gd name="connsiteY57" fmla="*/ 1243747 h 2424557"/>
              <a:gd name="connsiteX58" fmla="*/ 2756977 w 3682936"/>
              <a:gd name="connsiteY58" fmla="*/ 1317585 h 2424557"/>
              <a:gd name="connsiteX59" fmla="*/ 2755084 w 3682936"/>
              <a:gd name="connsiteY59" fmla="*/ 1336834 h 2424557"/>
              <a:gd name="connsiteX60" fmla="*/ 2837758 w 3682936"/>
              <a:gd name="connsiteY60" fmla="*/ 1632822 h 2424557"/>
              <a:gd name="connsiteX61" fmla="*/ 2972184 w 3682936"/>
              <a:gd name="connsiteY61" fmla="*/ 2142754 h 2424557"/>
              <a:gd name="connsiteX62" fmla="*/ 2988277 w 3682936"/>
              <a:gd name="connsiteY62" fmla="*/ 2156323 h 2424557"/>
              <a:gd name="connsiteX63" fmla="*/ 3528186 w 3682936"/>
              <a:gd name="connsiteY63" fmla="*/ 2155692 h 2424557"/>
              <a:gd name="connsiteX64" fmla="*/ 3543017 w 3682936"/>
              <a:gd name="connsiteY64" fmla="*/ 2143070 h 2424557"/>
              <a:gd name="connsiteX65" fmla="*/ 3545857 w 3682936"/>
              <a:gd name="connsiteY65" fmla="*/ 2117510 h 2424557"/>
              <a:gd name="connsiteX66" fmla="*/ 3521244 w 3682936"/>
              <a:gd name="connsiteY66" fmla="*/ 1952476 h 2424557"/>
              <a:gd name="connsiteX67" fmla="*/ 3437623 w 3682936"/>
              <a:gd name="connsiteY67" fmla="*/ 1728119 h 2424557"/>
              <a:gd name="connsiteX68" fmla="*/ 3323078 w 3682936"/>
              <a:gd name="connsiteY68" fmla="*/ 1446015 h 2424557"/>
              <a:gd name="connsiteX69" fmla="*/ 3222416 w 3682936"/>
              <a:gd name="connsiteY69" fmla="*/ 1194520 h 2424557"/>
              <a:gd name="connsiteX70" fmla="*/ 3186128 w 3682936"/>
              <a:gd name="connsiteY70" fmla="*/ 1074610 h 2424557"/>
              <a:gd name="connsiteX71" fmla="*/ 3182972 w 3682936"/>
              <a:gd name="connsiteY71" fmla="*/ 991305 h 2424557"/>
              <a:gd name="connsiteX72" fmla="*/ 3173821 w 3682936"/>
              <a:gd name="connsiteY72" fmla="*/ 966061 h 2424557"/>
              <a:gd name="connsiteX73" fmla="*/ 3131222 w 3682936"/>
              <a:gd name="connsiteY73" fmla="*/ 917781 h 2424557"/>
              <a:gd name="connsiteX74" fmla="*/ 3023934 w 3682936"/>
              <a:gd name="connsiteY74" fmla="*/ 823431 h 2424557"/>
              <a:gd name="connsiteX75" fmla="*/ 2953566 w 3682936"/>
              <a:gd name="connsiteY75" fmla="*/ 793454 h 2424557"/>
              <a:gd name="connsiteX76" fmla="*/ 2125242 w 3682936"/>
              <a:gd name="connsiteY76" fmla="*/ 724979 h 2424557"/>
              <a:gd name="connsiteX77" fmla="*/ 2159953 w 3682936"/>
              <a:gd name="connsiteY77" fmla="*/ 761267 h 2424557"/>
              <a:gd name="connsiteX78" fmla="*/ 2119562 w 3682936"/>
              <a:gd name="connsiteY78" fmla="*/ 796609 h 2424557"/>
              <a:gd name="connsiteX79" fmla="*/ 2088954 w 3682936"/>
              <a:gd name="connsiteY79" fmla="*/ 757796 h 2424557"/>
              <a:gd name="connsiteX80" fmla="*/ 2125242 w 3682936"/>
              <a:gd name="connsiteY80" fmla="*/ 724979 h 2424557"/>
              <a:gd name="connsiteX81" fmla="*/ 2868801 w 3682936"/>
              <a:gd name="connsiteY81" fmla="*/ 711094 h 2424557"/>
              <a:gd name="connsiteX82" fmla="*/ 2929584 w 3682936"/>
              <a:gd name="connsiteY82" fmla="*/ 742649 h 2424557"/>
              <a:gd name="connsiteX83" fmla="*/ 2936842 w 3682936"/>
              <a:gd name="connsiteY83" fmla="*/ 756218 h 2424557"/>
              <a:gd name="connsiteX84" fmla="*/ 2961455 w 3682936"/>
              <a:gd name="connsiteY84" fmla="*/ 770733 h 2424557"/>
              <a:gd name="connsiteX85" fmla="*/ 2969975 w 3682936"/>
              <a:gd name="connsiteY85" fmla="*/ 770733 h 2424557"/>
              <a:gd name="connsiteX86" fmla="*/ 3030561 w 3682936"/>
              <a:gd name="connsiteY86" fmla="*/ 798818 h 2424557"/>
              <a:gd name="connsiteX87" fmla="*/ 3072529 w 3682936"/>
              <a:gd name="connsiteY87" fmla="*/ 836684 h 2424557"/>
              <a:gd name="connsiteX88" fmla="*/ 3156466 w 3682936"/>
              <a:gd name="connsiteY88" fmla="*/ 910839 h 2424557"/>
              <a:gd name="connsiteX89" fmla="*/ 3200328 w 3682936"/>
              <a:gd name="connsiteY89" fmla="*/ 961643 h 2424557"/>
              <a:gd name="connsiteX90" fmla="*/ 3203483 w 3682936"/>
              <a:gd name="connsiteY90" fmla="*/ 973002 h 2424557"/>
              <a:gd name="connsiteX91" fmla="*/ 3206954 w 3682936"/>
              <a:gd name="connsiteY91" fmla="*/ 1058202 h 2424557"/>
              <a:gd name="connsiteX92" fmla="*/ 3239140 w 3682936"/>
              <a:gd name="connsiteY92" fmla="*/ 1176218 h 2424557"/>
              <a:gd name="connsiteX93" fmla="*/ 3294677 w 3682936"/>
              <a:gd name="connsiteY93" fmla="*/ 1312852 h 2424557"/>
              <a:gd name="connsiteX94" fmla="*/ 3381770 w 3682936"/>
              <a:gd name="connsiteY94" fmla="*/ 1532792 h 2424557"/>
              <a:gd name="connsiteX95" fmla="*/ 3496946 w 3682936"/>
              <a:gd name="connsiteY95" fmla="*/ 1818998 h 2424557"/>
              <a:gd name="connsiteX96" fmla="*/ 3565106 w 3682936"/>
              <a:gd name="connsiteY96" fmla="*/ 2041147 h 2424557"/>
              <a:gd name="connsiteX97" fmla="*/ 3564790 w 3682936"/>
              <a:gd name="connsiteY97" fmla="*/ 2154746 h 2424557"/>
              <a:gd name="connsiteX98" fmla="*/ 3549959 w 3682936"/>
              <a:gd name="connsiteY98" fmla="*/ 2177781 h 2424557"/>
              <a:gd name="connsiteX99" fmla="*/ 2975339 w 3682936"/>
              <a:gd name="connsiteY99" fmla="*/ 2177150 h 2424557"/>
              <a:gd name="connsiteX100" fmla="*/ 2952303 w 3682936"/>
              <a:gd name="connsiteY100" fmla="*/ 2160110 h 2424557"/>
              <a:gd name="connsiteX101" fmla="*/ 2879412 w 3682936"/>
              <a:gd name="connsiteY101" fmla="*/ 1889051 h 2424557"/>
              <a:gd name="connsiteX102" fmla="*/ 2738044 w 3682936"/>
              <a:gd name="connsiteY102" fmla="*/ 1350719 h 2424557"/>
              <a:gd name="connsiteX103" fmla="*/ 2743093 w 3682936"/>
              <a:gd name="connsiteY103" fmla="*/ 1301493 h 2424557"/>
              <a:gd name="connsiteX104" fmla="*/ 2753822 w 3682936"/>
              <a:gd name="connsiteY104" fmla="*/ 1174009 h 2424557"/>
              <a:gd name="connsiteX105" fmla="*/ 2704911 w 3682936"/>
              <a:gd name="connsiteY105" fmla="*/ 1114370 h 2424557"/>
              <a:gd name="connsiteX106" fmla="*/ 2668623 w 3682936"/>
              <a:gd name="connsiteY106" fmla="*/ 1063566 h 2424557"/>
              <a:gd name="connsiteX107" fmla="*/ 2606459 w 3682936"/>
              <a:gd name="connsiteY107" fmla="*/ 809546 h 2424557"/>
              <a:gd name="connsiteX108" fmla="*/ 2602988 w 3682936"/>
              <a:gd name="connsiteY108" fmla="*/ 790613 h 2424557"/>
              <a:gd name="connsiteX109" fmla="*/ 2615610 w 3682936"/>
              <a:gd name="connsiteY109" fmla="*/ 775151 h 2424557"/>
              <a:gd name="connsiteX110" fmla="*/ 2717218 w 3682936"/>
              <a:gd name="connsiteY110" fmla="*/ 772942 h 2424557"/>
              <a:gd name="connsiteX111" fmla="*/ 2784430 w 3682936"/>
              <a:gd name="connsiteY111" fmla="*/ 772627 h 2424557"/>
              <a:gd name="connsiteX112" fmla="*/ 2796737 w 3682936"/>
              <a:gd name="connsiteY112" fmla="*/ 765054 h 2424557"/>
              <a:gd name="connsiteX113" fmla="*/ 2807781 w 3682936"/>
              <a:gd name="connsiteY113" fmla="*/ 743912 h 2424557"/>
              <a:gd name="connsiteX114" fmla="*/ 2868801 w 3682936"/>
              <a:gd name="connsiteY114" fmla="*/ 711094 h 2424557"/>
              <a:gd name="connsiteX115" fmla="*/ 2685663 w 3682936"/>
              <a:gd name="connsiteY115" fmla="*/ 566887 h 2424557"/>
              <a:gd name="connsiteX116" fmla="*/ 2685663 w 3682936"/>
              <a:gd name="connsiteY116" fmla="*/ 568465 h 2424557"/>
              <a:gd name="connsiteX117" fmla="*/ 2685663 w 3682936"/>
              <a:gd name="connsiteY117" fmla="*/ 581403 h 2424557"/>
              <a:gd name="connsiteX118" fmla="*/ 2685663 w 3682936"/>
              <a:gd name="connsiteY118" fmla="*/ 583296 h 2424557"/>
              <a:gd name="connsiteX119" fmla="*/ 2598255 w 3682936"/>
              <a:gd name="connsiteY119" fmla="*/ 583296 h 2424557"/>
              <a:gd name="connsiteX120" fmla="*/ 2590050 w 3682936"/>
              <a:gd name="connsiteY120" fmla="*/ 575092 h 2424557"/>
              <a:gd name="connsiteX121" fmla="*/ 2598255 w 3682936"/>
              <a:gd name="connsiteY121" fmla="*/ 566887 h 2424557"/>
              <a:gd name="connsiteX122" fmla="*/ 1824837 w 3682936"/>
              <a:gd name="connsiteY122" fmla="*/ 530283 h 2424557"/>
              <a:gd name="connsiteX123" fmla="*/ 1678105 w 3682936"/>
              <a:gd name="connsiteY123" fmla="*/ 536278 h 2424557"/>
              <a:gd name="connsiteX124" fmla="*/ 1636137 w 3682936"/>
              <a:gd name="connsiteY124" fmla="*/ 581718 h 2424557"/>
              <a:gd name="connsiteX125" fmla="*/ 1637083 w 3682936"/>
              <a:gd name="connsiteY125" fmla="*/ 680170 h 2424557"/>
              <a:gd name="connsiteX126" fmla="*/ 1644657 w 3682936"/>
              <a:gd name="connsiteY126" fmla="*/ 686166 h 2424557"/>
              <a:gd name="connsiteX127" fmla="*/ 1697038 w 3682936"/>
              <a:gd name="connsiteY127" fmla="*/ 714566 h 2424557"/>
              <a:gd name="connsiteX128" fmla="*/ 1703665 w 3682936"/>
              <a:gd name="connsiteY128" fmla="*/ 717721 h 2424557"/>
              <a:gd name="connsiteX129" fmla="*/ 1766776 w 3682936"/>
              <a:gd name="connsiteY129" fmla="*/ 699419 h 2424557"/>
              <a:gd name="connsiteX130" fmla="*/ 1817895 w 3682936"/>
              <a:gd name="connsiteY130" fmla="*/ 635993 h 2424557"/>
              <a:gd name="connsiteX131" fmla="*/ 1824837 w 3682936"/>
              <a:gd name="connsiteY131" fmla="*/ 530283 h 2424557"/>
              <a:gd name="connsiteX132" fmla="*/ 2667045 w 3682936"/>
              <a:gd name="connsiteY132" fmla="*/ 509772 h 2424557"/>
              <a:gd name="connsiteX133" fmla="*/ 2424701 w 3682936"/>
              <a:gd name="connsiteY133" fmla="*/ 510719 h 2424557"/>
              <a:gd name="connsiteX134" fmla="*/ 2379577 w 3682936"/>
              <a:gd name="connsiteY134" fmla="*/ 526812 h 2424557"/>
              <a:gd name="connsiteX135" fmla="*/ 2357804 w 3682936"/>
              <a:gd name="connsiteY135" fmla="*/ 534070 h 2424557"/>
              <a:gd name="connsiteX136" fmla="*/ 2155851 w 3682936"/>
              <a:gd name="connsiteY136" fmla="*/ 537225 h 2424557"/>
              <a:gd name="connsiteX137" fmla="*/ 2127451 w 3682936"/>
              <a:gd name="connsiteY137" fmla="*/ 541012 h 2424557"/>
              <a:gd name="connsiteX138" fmla="*/ 2081065 w 3682936"/>
              <a:gd name="connsiteY138" fmla="*/ 586136 h 2424557"/>
              <a:gd name="connsiteX139" fmla="*/ 2078856 w 3682936"/>
              <a:gd name="connsiteY139" fmla="*/ 634731 h 2424557"/>
              <a:gd name="connsiteX140" fmla="*/ 2119247 w 3682936"/>
              <a:gd name="connsiteY140" fmla="*/ 679224 h 2424557"/>
              <a:gd name="connsiteX141" fmla="*/ 2146069 w 3682936"/>
              <a:gd name="connsiteY141" fmla="*/ 681117 h 2424557"/>
              <a:gd name="connsiteX142" fmla="*/ 2472034 w 3682936"/>
              <a:gd name="connsiteY142" fmla="*/ 675437 h 2424557"/>
              <a:gd name="connsiteX143" fmla="*/ 2529149 w 3682936"/>
              <a:gd name="connsiteY143" fmla="*/ 652402 h 2424557"/>
              <a:gd name="connsiteX144" fmla="*/ 2604250 w 3682936"/>
              <a:gd name="connsiteY144" fmla="*/ 619900 h 2424557"/>
              <a:gd name="connsiteX145" fmla="*/ 2715325 w 3682936"/>
              <a:gd name="connsiteY145" fmla="*/ 616113 h 2424557"/>
              <a:gd name="connsiteX146" fmla="*/ 2730156 w 3682936"/>
              <a:gd name="connsiteY146" fmla="*/ 605384 h 2424557"/>
              <a:gd name="connsiteX147" fmla="*/ 2728262 w 3682936"/>
              <a:gd name="connsiteY147" fmla="*/ 534701 h 2424557"/>
              <a:gd name="connsiteX148" fmla="*/ 2724476 w 3682936"/>
              <a:gd name="connsiteY148" fmla="*/ 528705 h 2424557"/>
              <a:gd name="connsiteX149" fmla="*/ 2667045 w 3682936"/>
              <a:gd name="connsiteY149" fmla="*/ 509772 h 2424557"/>
              <a:gd name="connsiteX150" fmla="*/ 423786 w 3682936"/>
              <a:gd name="connsiteY150" fmla="*/ 500305 h 2424557"/>
              <a:gd name="connsiteX151" fmla="*/ 423786 w 3682936"/>
              <a:gd name="connsiteY151" fmla="*/ 619899 h 2424557"/>
              <a:gd name="connsiteX152" fmla="*/ 1202568 w 3682936"/>
              <a:gd name="connsiteY152" fmla="*/ 625580 h 2424557"/>
              <a:gd name="connsiteX153" fmla="*/ 1493507 w 3682936"/>
              <a:gd name="connsiteY153" fmla="*/ 783040 h 2424557"/>
              <a:gd name="connsiteX154" fmla="*/ 1870276 w 3682936"/>
              <a:gd name="connsiteY154" fmla="*/ 787458 h 2424557"/>
              <a:gd name="connsiteX155" fmla="*/ 1945693 w 3682936"/>
              <a:gd name="connsiteY155" fmla="*/ 785880 h 2424557"/>
              <a:gd name="connsiteX156" fmla="*/ 1955791 w 3682936"/>
              <a:gd name="connsiteY156" fmla="*/ 775151 h 2424557"/>
              <a:gd name="connsiteX157" fmla="*/ 1956738 w 3682936"/>
              <a:gd name="connsiteY157" fmla="*/ 750223 h 2424557"/>
              <a:gd name="connsiteX158" fmla="*/ 1960209 w 3682936"/>
              <a:gd name="connsiteY158" fmla="*/ 622740 h 2424557"/>
              <a:gd name="connsiteX159" fmla="*/ 1960209 w 3682936"/>
              <a:gd name="connsiteY159" fmla="*/ 609802 h 2424557"/>
              <a:gd name="connsiteX160" fmla="*/ 1975355 w 3682936"/>
              <a:gd name="connsiteY160" fmla="*/ 610117 h 2424557"/>
              <a:gd name="connsiteX161" fmla="*/ 1974724 w 3682936"/>
              <a:gd name="connsiteY161" fmla="*/ 642935 h 2424557"/>
              <a:gd name="connsiteX162" fmla="*/ 1973146 w 3682936"/>
              <a:gd name="connsiteY162" fmla="*/ 730027 h 2424557"/>
              <a:gd name="connsiteX163" fmla="*/ 1972831 w 3682936"/>
              <a:gd name="connsiteY163" fmla="*/ 777360 h 2424557"/>
              <a:gd name="connsiteX164" fmla="*/ 1950427 w 3682936"/>
              <a:gd name="connsiteY164" fmla="*/ 801973 h 2424557"/>
              <a:gd name="connsiteX165" fmla="*/ 1928338 w 3682936"/>
              <a:gd name="connsiteY165" fmla="*/ 802920 h 2424557"/>
              <a:gd name="connsiteX166" fmla="*/ 1491298 w 3682936"/>
              <a:gd name="connsiteY166" fmla="*/ 797871 h 2424557"/>
              <a:gd name="connsiteX167" fmla="*/ 1192786 w 3682936"/>
              <a:gd name="connsiteY167" fmla="*/ 640410 h 2424557"/>
              <a:gd name="connsiteX168" fmla="*/ 423786 w 3682936"/>
              <a:gd name="connsiteY168" fmla="*/ 635993 h 2424557"/>
              <a:gd name="connsiteX169" fmla="*/ 423786 w 3682936"/>
              <a:gd name="connsiteY169" fmla="*/ 737285 h 2424557"/>
              <a:gd name="connsiteX170" fmla="*/ 1091179 w 3682936"/>
              <a:gd name="connsiteY170" fmla="*/ 755587 h 2424557"/>
              <a:gd name="connsiteX171" fmla="*/ 1272305 w 3682936"/>
              <a:gd name="connsiteY171" fmla="*/ 770418 h 2424557"/>
              <a:gd name="connsiteX172" fmla="*/ 1422508 w 3682936"/>
              <a:gd name="connsiteY172" fmla="*/ 827848 h 2424557"/>
              <a:gd name="connsiteX173" fmla="*/ 1546520 w 3682936"/>
              <a:gd name="connsiteY173" fmla="*/ 981838 h 2424557"/>
              <a:gd name="connsiteX174" fmla="*/ 1567978 w 3682936"/>
              <a:gd name="connsiteY174" fmla="*/ 1044948 h 2424557"/>
              <a:gd name="connsiteX175" fmla="*/ 1574920 w 3682936"/>
              <a:gd name="connsiteY175" fmla="*/ 1244377 h 2424557"/>
              <a:gd name="connsiteX176" fmla="*/ 1590382 w 3682936"/>
              <a:gd name="connsiteY176" fmla="*/ 1272461 h 2424557"/>
              <a:gd name="connsiteX177" fmla="*/ 1810953 w 3682936"/>
              <a:gd name="connsiteY177" fmla="*/ 1346616 h 2424557"/>
              <a:gd name="connsiteX178" fmla="*/ 2062448 w 3682936"/>
              <a:gd name="connsiteY178" fmla="*/ 1379434 h 2424557"/>
              <a:gd name="connsiteX179" fmla="*/ 2306369 w 3682936"/>
              <a:gd name="connsiteY179" fmla="*/ 1348825 h 2424557"/>
              <a:gd name="connsiteX180" fmla="*/ 2485918 w 3682936"/>
              <a:gd name="connsiteY180" fmla="*/ 1370914 h 2424557"/>
              <a:gd name="connsiteX181" fmla="*/ 2577744 w 3682936"/>
              <a:gd name="connsiteY181" fmla="*/ 1496504 h 2424557"/>
              <a:gd name="connsiteX182" fmla="*/ 2594784 w 3682936"/>
              <a:gd name="connsiteY182" fmla="*/ 1570343 h 2424557"/>
              <a:gd name="connsiteX183" fmla="*/ 2673356 w 3682936"/>
              <a:gd name="connsiteY183" fmla="*/ 1870433 h 2424557"/>
              <a:gd name="connsiteX184" fmla="*/ 2701124 w 3682936"/>
              <a:gd name="connsiteY184" fmla="*/ 2150959 h 2424557"/>
              <a:gd name="connsiteX185" fmla="*/ 2699547 w 3682936"/>
              <a:gd name="connsiteY185" fmla="*/ 2287593 h 2424557"/>
              <a:gd name="connsiteX186" fmla="*/ 3419952 w 3682936"/>
              <a:gd name="connsiteY186" fmla="*/ 2287593 h 2424557"/>
              <a:gd name="connsiteX187" fmla="*/ 3419952 w 3682936"/>
              <a:gd name="connsiteY187" fmla="*/ 2303686 h 2424557"/>
              <a:gd name="connsiteX188" fmla="*/ 2707751 w 3682936"/>
              <a:gd name="connsiteY188" fmla="*/ 2303686 h 2424557"/>
              <a:gd name="connsiteX189" fmla="*/ 2697338 w 3682936"/>
              <a:gd name="connsiteY189" fmla="*/ 2313153 h 2424557"/>
              <a:gd name="connsiteX190" fmla="*/ 2699862 w 3682936"/>
              <a:gd name="connsiteY190" fmla="*/ 2383837 h 2424557"/>
              <a:gd name="connsiteX191" fmla="*/ 2727947 w 3682936"/>
              <a:gd name="connsiteY191" fmla="*/ 2417916 h 2424557"/>
              <a:gd name="connsiteX192" fmla="*/ 3394392 w 3682936"/>
              <a:gd name="connsiteY192" fmla="*/ 2370899 h 2424557"/>
              <a:gd name="connsiteX193" fmla="*/ 3429418 w 3682936"/>
              <a:gd name="connsiteY193" fmla="*/ 2340290 h 2424557"/>
              <a:gd name="connsiteX194" fmla="*/ 3437307 w 3682936"/>
              <a:gd name="connsiteY194" fmla="*/ 2348495 h 2424557"/>
              <a:gd name="connsiteX195" fmla="*/ 3515564 w 3682936"/>
              <a:gd name="connsiteY195" fmla="*/ 2424227 h 2424557"/>
              <a:gd name="connsiteX196" fmla="*/ 3569208 w 3682936"/>
              <a:gd name="connsiteY196" fmla="*/ 2419494 h 2424557"/>
              <a:gd name="connsiteX197" fmla="*/ 3610229 w 3682936"/>
              <a:gd name="connsiteY197" fmla="*/ 2368690 h 2424557"/>
              <a:gd name="connsiteX198" fmla="*/ 3619065 w 3682936"/>
              <a:gd name="connsiteY198" fmla="*/ 2318202 h 2424557"/>
              <a:gd name="connsiteX199" fmla="*/ 3630740 w 3682936"/>
              <a:gd name="connsiteY199" fmla="*/ 2304948 h 2424557"/>
              <a:gd name="connsiteX200" fmla="*/ 3651567 w 3682936"/>
              <a:gd name="connsiteY200" fmla="*/ 2286962 h 2424557"/>
              <a:gd name="connsiteX201" fmla="*/ 3670816 w 3682936"/>
              <a:gd name="connsiteY201" fmla="*/ 2168946 h 2424557"/>
              <a:gd name="connsiteX202" fmla="*/ 3625692 w 3682936"/>
              <a:gd name="connsiteY202" fmla="*/ 1855918 h 2424557"/>
              <a:gd name="connsiteX203" fmla="*/ 3395654 w 3682936"/>
              <a:gd name="connsiteY203" fmla="*/ 1248164 h 2424557"/>
              <a:gd name="connsiteX204" fmla="*/ 3342957 w 3682936"/>
              <a:gd name="connsiteY204" fmla="*/ 1096383 h 2424557"/>
              <a:gd name="connsiteX205" fmla="*/ 3333491 w 3682936"/>
              <a:gd name="connsiteY205" fmla="*/ 1032326 h 2424557"/>
              <a:gd name="connsiteX206" fmla="*/ 3364414 w 3682936"/>
              <a:gd name="connsiteY206" fmla="*/ 927879 h 2424557"/>
              <a:gd name="connsiteX207" fmla="*/ 3513039 w 3682936"/>
              <a:gd name="connsiteY207" fmla="*/ 805129 h 2424557"/>
              <a:gd name="connsiteX208" fmla="*/ 3617487 w 3682936"/>
              <a:gd name="connsiteY208" fmla="*/ 792507 h 2424557"/>
              <a:gd name="connsiteX209" fmla="*/ 3645887 w 3682936"/>
              <a:gd name="connsiteY209" fmla="*/ 788720 h 2424557"/>
              <a:gd name="connsiteX210" fmla="*/ 3672709 w 3682936"/>
              <a:gd name="connsiteY210" fmla="*/ 712356 h 2424557"/>
              <a:gd name="connsiteX211" fmla="*/ 3640207 w 3682936"/>
              <a:gd name="connsiteY211" fmla="*/ 689321 h 2424557"/>
              <a:gd name="connsiteX212" fmla="*/ 3457502 w 3682936"/>
              <a:gd name="connsiteY212" fmla="*/ 556158 h 2424557"/>
              <a:gd name="connsiteX213" fmla="*/ 3446458 w 3682936"/>
              <a:gd name="connsiteY213" fmla="*/ 548585 h 2424557"/>
              <a:gd name="connsiteX214" fmla="*/ 3384294 w 3682936"/>
              <a:gd name="connsiteY214" fmla="*/ 547007 h 2424557"/>
              <a:gd name="connsiteX215" fmla="*/ 2996166 w 3682936"/>
              <a:gd name="connsiteY215" fmla="*/ 540380 h 2424557"/>
              <a:gd name="connsiteX216" fmla="*/ 2757608 w 3682936"/>
              <a:gd name="connsiteY216" fmla="*/ 538803 h 2424557"/>
              <a:gd name="connsiteX217" fmla="*/ 2743724 w 3682936"/>
              <a:gd name="connsiteY217" fmla="*/ 552687 h 2424557"/>
              <a:gd name="connsiteX218" fmla="*/ 2743409 w 3682936"/>
              <a:gd name="connsiteY218" fmla="*/ 611064 h 2424557"/>
              <a:gd name="connsiteX219" fmla="*/ 2726053 w 3682936"/>
              <a:gd name="connsiteY219" fmla="*/ 630313 h 2424557"/>
              <a:gd name="connsiteX220" fmla="*/ 2713747 w 3682936"/>
              <a:gd name="connsiteY220" fmla="*/ 631259 h 2424557"/>
              <a:gd name="connsiteX221" fmla="*/ 2597939 w 3682936"/>
              <a:gd name="connsiteY221" fmla="*/ 635046 h 2424557"/>
              <a:gd name="connsiteX222" fmla="*/ 2557549 w 3682936"/>
              <a:gd name="connsiteY222" fmla="*/ 647984 h 2424557"/>
              <a:gd name="connsiteX223" fmla="*/ 2528202 w 3682936"/>
              <a:gd name="connsiteY223" fmla="*/ 675121 h 2424557"/>
              <a:gd name="connsiteX224" fmla="*/ 2502958 w 3682936"/>
              <a:gd name="connsiteY224" fmla="*/ 686796 h 2424557"/>
              <a:gd name="connsiteX225" fmla="*/ 2165633 w 3682936"/>
              <a:gd name="connsiteY225" fmla="*/ 696894 h 2424557"/>
              <a:gd name="connsiteX226" fmla="*/ 2116091 w 3682936"/>
              <a:gd name="connsiteY226" fmla="*/ 692792 h 2424557"/>
              <a:gd name="connsiteX227" fmla="*/ 2064972 w 3682936"/>
              <a:gd name="connsiteY227" fmla="*/ 639148 h 2424557"/>
              <a:gd name="connsiteX228" fmla="*/ 2063394 w 3682936"/>
              <a:gd name="connsiteY228" fmla="*/ 618953 h 2424557"/>
              <a:gd name="connsiteX229" fmla="*/ 2115460 w 3682936"/>
              <a:gd name="connsiteY229" fmla="*/ 529336 h 2424557"/>
              <a:gd name="connsiteX230" fmla="*/ 2122718 w 3682936"/>
              <a:gd name="connsiteY230" fmla="*/ 524918 h 2424557"/>
              <a:gd name="connsiteX231" fmla="*/ 1839037 w 3682936"/>
              <a:gd name="connsiteY231" fmla="*/ 521132 h 2424557"/>
              <a:gd name="connsiteX232" fmla="*/ 1838721 w 3682936"/>
              <a:gd name="connsiteY232" fmla="*/ 523972 h 2424557"/>
              <a:gd name="connsiteX233" fmla="*/ 1839352 w 3682936"/>
              <a:gd name="connsiteY233" fmla="*/ 540380 h 2424557"/>
              <a:gd name="connsiteX234" fmla="*/ 1829255 w 3682936"/>
              <a:gd name="connsiteY234" fmla="*/ 647668 h 2424557"/>
              <a:gd name="connsiteX235" fmla="*/ 1787602 w 3682936"/>
              <a:gd name="connsiteY235" fmla="*/ 705099 h 2424557"/>
              <a:gd name="connsiteX236" fmla="*/ 1719127 w 3682936"/>
              <a:gd name="connsiteY236" fmla="*/ 729081 h 2424557"/>
              <a:gd name="connsiteX237" fmla="*/ 1699247 w 3682936"/>
              <a:gd name="connsiteY237" fmla="*/ 746436 h 2424557"/>
              <a:gd name="connsiteX238" fmla="*/ 1695776 w 3682936"/>
              <a:gd name="connsiteY238" fmla="*/ 754325 h 2424557"/>
              <a:gd name="connsiteX239" fmla="*/ 1652230 w 3682936"/>
              <a:gd name="connsiteY239" fmla="*/ 780516 h 2424557"/>
              <a:gd name="connsiteX240" fmla="*/ 1610892 w 3682936"/>
              <a:gd name="connsiteY240" fmla="*/ 751169 h 2424557"/>
              <a:gd name="connsiteX241" fmla="*/ 1620044 w 3682936"/>
              <a:gd name="connsiteY241" fmla="*/ 702574 h 2424557"/>
              <a:gd name="connsiteX242" fmla="*/ 1625092 w 3682936"/>
              <a:gd name="connsiteY242" fmla="*/ 684272 h 2424557"/>
              <a:gd name="connsiteX243" fmla="*/ 1623830 w 3682936"/>
              <a:gd name="connsiteY243" fmla="*/ 676699 h 2424557"/>
              <a:gd name="connsiteX244" fmla="*/ 1622252 w 3682936"/>
              <a:gd name="connsiteY244" fmla="*/ 581087 h 2424557"/>
              <a:gd name="connsiteX245" fmla="*/ 1663274 w 3682936"/>
              <a:gd name="connsiteY245" fmla="*/ 526180 h 2424557"/>
              <a:gd name="connsiteX246" fmla="*/ 1671163 w 3682936"/>
              <a:gd name="connsiteY246" fmla="*/ 523341 h 2424557"/>
              <a:gd name="connsiteX247" fmla="*/ 1670532 w 3682936"/>
              <a:gd name="connsiteY247" fmla="*/ 520501 h 2424557"/>
              <a:gd name="connsiteX248" fmla="*/ 423786 w 3682936"/>
              <a:gd name="connsiteY248" fmla="*/ 500305 h 2424557"/>
              <a:gd name="connsiteX249" fmla="*/ 405485 w 3682936"/>
              <a:gd name="connsiteY249" fmla="*/ 499990 h 2424557"/>
              <a:gd name="connsiteX250" fmla="*/ 142630 w 3682936"/>
              <a:gd name="connsiteY250" fmla="*/ 499990 h 2424557"/>
              <a:gd name="connsiteX251" fmla="*/ 142630 w 3682936"/>
              <a:gd name="connsiteY251" fmla="*/ 670073 h 2424557"/>
              <a:gd name="connsiteX252" fmla="*/ 171661 w 3682936"/>
              <a:gd name="connsiteY252" fmla="*/ 699104 h 2424557"/>
              <a:gd name="connsiteX253" fmla="*/ 405485 w 3682936"/>
              <a:gd name="connsiteY253" fmla="*/ 699104 h 2424557"/>
              <a:gd name="connsiteX254" fmla="*/ 3008040 w 3682936"/>
              <a:gd name="connsiteY254" fmla="*/ 412796 h 2424557"/>
              <a:gd name="connsiteX255" fmla="*/ 3026499 w 3682936"/>
              <a:gd name="connsiteY255" fmla="*/ 420432 h 2424557"/>
              <a:gd name="connsiteX256" fmla="*/ 3034348 w 3682936"/>
              <a:gd name="connsiteY256" fmla="*/ 439405 h 2424557"/>
              <a:gd name="connsiteX257" fmla="*/ 3007526 w 3682936"/>
              <a:gd name="connsiteY257" fmla="*/ 466227 h 2424557"/>
              <a:gd name="connsiteX258" fmla="*/ 3007373 w 3682936"/>
              <a:gd name="connsiteY258" fmla="*/ 466157 h 2424557"/>
              <a:gd name="connsiteX259" fmla="*/ 3025828 w 3682936"/>
              <a:gd name="connsiteY259" fmla="*/ 458259 h 2424557"/>
              <a:gd name="connsiteX260" fmla="*/ 3034032 w 3682936"/>
              <a:gd name="connsiteY260" fmla="*/ 439404 h 2424557"/>
              <a:gd name="connsiteX261" fmla="*/ 3026459 w 3682936"/>
              <a:gd name="connsiteY261" fmla="*/ 420432 h 2424557"/>
              <a:gd name="connsiteX262" fmla="*/ 3382401 w 3682936"/>
              <a:gd name="connsiteY262" fmla="*/ 170554 h 2424557"/>
              <a:gd name="connsiteX263" fmla="*/ 3419005 w 3682936"/>
              <a:gd name="connsiteY263" fmla="*/ 207789 h 2424557"/>
              <a:gd name="connsiteX264" fmla="*/ 3383032 w 3682936"/>
              <a:gd name="connsiteY264" fmla="*/ 245340 h 2424557"/>
              <a:gd name="connsiteX265" fmla="*/ 3346428 w 3682936"/>
              <a:gd name="connsiteY265" fmla="*/ 208736 h 2424557"/>
              <a:gd name="connsiteX266" fmla="*/ 3382401 w 3682936"/>
              <a:gd name="connsiteY266" fmla="*/ 170554 h 2424557"/>
              <a:gd name="connsiteX267" fmla="*/ 3389891 w 3682936"/>
              <a:gd name="connsiteY267" fmla="*/ 144412 h 2424557"/>
              <a:gd name="connsiteX268" fmla="*/ 3355895 w 3682936"/>
              <a:gd name="connsiteY268" fmla="*/ 149096 h 2424557"/>
              <a:gd name="connsiteX269" fmla="*/ 3334753 w 3682936"/>
              <a:gd name="connsiteY269" fmla="*/ 157932 h 2424557"/>
              <a:gd name="connsiteX270" fmla="*/ 3246714 w 3682936"/>
              <a:gd name="connsiteY270" fmla="*/ 157616 h 2424557"/>
              <a:gd name="connsiteX271" fmla="*/ 3224625 w 3682936"/>
              <a:gd name="connsiteY271" fmla="*/ 149096 h 2424557"/>
              <a:gd name="connsiteX272" fmla="*/ 3222732 w 3682936"/>
              <a:gd name="connsiteY272" fmla="*/ 151305 h 2424557"/>
              <a:gd name="connsiteX273" fmla="*/ 3400072 w 3682936"/>
              <a:gd name="connsiteY273" fmla="*/ 372823 h 2424557"/>
              <a:gd name="connsiteX274" fmla="*/ 3402597 w 3682936"/>
              <a:gd name="connsiteY274" fmla="*/ 371561 h 2424557"/>
              <a:gd name="connsiteX275" fmla="*/ 3404490 w 3682936"/>
              <a:gd name="connsiteY275" fmla="*/ 366512 h 2424557"/>
              <a:gd name="connsiteX276" fmla="*/ 3438885 w 3682936"/>
              <a:gd name="connsiteY276" fmla="*/ 257962 h 2424557"/>
              <a:gd name="connsiteX277" fmla="*/ 3447090 w 3682936"/>
              <a:gd name="connsiteY277" fmla="*/ 218518 h 2424557"/>
              <a:gd name="connsiteX278" fmla="*/ 3389891 w 3682936"/>
              <a:gd name="connsiteY278" fmla="*/ 144412 h 2424557"/>
              <a:gd name="connsiteX279" fmla="*/ 132532 w 3682936"/>
              <a:gd name="connsiteY279" fmla="*/ 96399 h 2424557"/>
              <a:gd name="connsiteX280" fmla="*/ 33449 w 3682936"/>
              <a:gd name="connsiteY280" fmla="*/ 96399 h 2424557"/>
              <a:gd name="connsiteX281" fmla="*/ 0 w 3682936"/>
              <a:gd name="connsiteY281" fmla="*/ 129848 h 2424557"/>
              <a:gd name="connsiteX282" fmla="*/ 0 w 3682936"/>
              <a:gd name="connsiteY282" fmla="*/ 310344 h 2424557"/>
              <a:gd name="connsiteX283" fmla="*/ 33449 w 3682936"/>
              <a:gd name="connsiteY283" fmla="*/ 344108 h 2424557"/>
              <a:gd name="connsiteX284" fmla="*/ 132532 w 3682936"/>
              <a:gd name="connsiteY284" fmla="*/ 344108 h 2424557"/>
              <a:gd name="connsiteX285" fmla="*/ 404222 w 3682936"/>
              <a:gd name="connsiteY285" fmla="*/ 83832 h 2424557"/>
              <a:gd name="connsiteX286" fmla="*/ 473959 w 3682936"/>
              <a:gd name="connsiteY286" fmla="*/ 156409 h 2424557"/>
              <a:gd name="connsiteX287" fmla="*/ 512772 w 3682936"/>
              <a:gd name="connsiteY287" fmla="*/ 175973 h 2424557"/>
              <a:gd name="connsiteX288" fmla="*/ 582509 w 3682936"/>
              <a:gd name="connsiteY288" fmla="*/ 181337 h 2424557"/>
              <a:gd name="connsiteX289" fmla="*/ 1222764 w 3682936"/>
              <a:gd name="connsiteY289" fmla="*/ 191120 h 2424557"/>
              <a:gd name="connsiteX290" fmla="*/ 1651283 w 3682936"/>
              <a:gd name="connsiteY290" fmla="*/ 198377 h 2424557"/>
              <a:gd name="connsiteX291" fmla="*/ 1681892 w 3682936"/>
              <a:gd name="connsiteY291" fmla="*/ 209737 h 2424557"/>
              <a:gd name="connsiteX292" fmla="*/ 1750682 w 3682936"/>
              <a:gd name="connsiteY292" fmla="*/ 231195 h 2424557"/>
              <a:gd name="connsiteX293" fmla="*/ 2054559 w 3682936"/>
              <a:gd name="connsiteY293" fmla="*/ 232457 h 2424557"/>
              <a:gd name="connsiteX294" fmla="*/ 2064025 w 3682936"/>
              <a:gd name="connsiteY294" fmla="*/ 229302 h 2424557"/>
              <a:gd name="connsiteX295" fmla="*/ 2087376 w 3682936"/>
              <a:gd name="connsiteY295" fmla="*/ 187964 h 2424557"/>
              <a:gd name="connsiteX296" fmla="*/ 2090847 w 3682936"/>
              <a:gd name="connsiteY296" fmla="*/ 122014 h 2424557"/>
              <a:gd name="connsiteX297" fmla="*/ 2090847 w 3682936"/>
              <a:gd name="connsiteY297" fmla="*/ 104028 h 2424557"/>
              <a:gd name="connsiteX298" fmla="*/ 404222 w 3682936"/>
              <a:gd name="connsiteY298" fmla="*/ 83832 h 2424557"/>
              <a:gd name="connsiteX299" fmla="*/ 168505 w 3682936"/>
              <a:gd name="connsiteY299" fmla="*/ 59479 h 2424557"/>
              <a:gd name="connsiteX300" fmla="*/ 157776 w 3682936"/>
              <a:gd name="connsiteY300" fmla="*/ 66421 h 2424557"/>
              <a:gd name="connsiteX301" fmla="*/ 155252 w 3682936"/>
              <a:gd name="connsiteY301" fmla="*/ 350103 h 2424557"/>
              <a:gd name="connsiteX302" fmla="*/ 137265 w 3682936"/>
              <a:gd name="connsiteY302" fmla="*/ 370614 h 2424557"/>
              <a:gd name="connsiteX303" fmla="*/ 135056 w 3682936"/>
              <a:gd name="connsiteY303" fmla="*/ 461809 h 2424557"/>
              <a:gd name="connsiteX304" fmla="*/ 147363 w 3682936"/>
              <a:gd name="connsiteY304" fmla="*/ 474431 h 2424557"/>
              <a:gd name="connsiteX305" fmla="*/ 261277 w 3682936"/>
              <a:gd name="connsiteY305" fmla="*/ 475062 h 2424557"/>
              <a:gd name="connsiteX306" fmla="*/ 488475 w 3682936"/>
              <a:gd name="connsiteY306" fmla="*/ 481373 h 2424557"/>
              <a:gd name="connsiteX307" fmla="*/ 934034 w 3682936"/>
              <a:gd name="connsiteY307" fmla="*/ 490524 h 2424557"/>
              <a:gd name="connsiteX308" fmla="*/ 1759518 w 3682936"/>
              <a:gd name="connsiteY308" fmla="*/ 501884 h 2424557"/>
              <a:gd name="connsiteX309" fmla="*/ 2178255 w 3682936"/>
              <a:gd name="connsiteY309" fmla="*/ 508195 h 2424557"/>
              <a:gd name="connsiteX310" fmla="*/ 2136603 w 3682936"/>
              <a:gd name="connsiteY310" fmla="*/ 294251 h 2424557"/>
              <a:gd name="connsiteX311" fmla="*/ 2142914 w 3682936"/>
              <a:gd name="connsiteY311" fmla="*/ 284153 h 2424557"/>
              <a:gd name="connsiteX312" fmla="*/ 2159638 w 3682936"/>
              <a:gd name="connsiteY312" fmla="*/ 280366 h 2424557"/>
              <a:gd name="connsiteX313" fmla="*/ 2169105 w 3682936"/>
              <a:gd name="connsiteY313" fmla="*/ 286993 h 2424557"/>
              <a:gd name="connsiteX314" fmla="*/ 2212335 w 3682936"/>
              <a:gd name="connsiteY314" fmla="*/ 508826 h 2424557"/>
              <a:gd name="connsiteX315" fmla="*/ 2237895 w 3682936"/>
              <a:gd name="connsiteY315" fmla="*/ 509142 h 2424557"/>
              <a:gd name="connsiteX316" fmla="*/ 2195926 w 3682936"/>
              <a:gd name="connsiteY316" fmla="*/ 294251 h 2424557"/>
              <a:gd name="connsiteX317" fmla="*/ 2202237 w 3682936"/>
              <a:gd name="connsiteY317" fmla="*/ 284153 h 2424557"/>
              <a:gd name="connsiteX318" fmla="*/ 2218962 w 3682936"/>
              <a:gd name="connsiteY318" fmla="*/ 280366 h 2424557"/>
              <a:gd name="connsiteX319" fmla="*/ 2228428 w 3682936"/>
              <a:gd name="connsiteY319" fmla="*/ 286993 h 2424557"/>
              <a:gd name="connsiteX320" fmla="*/ 2271975 w 3682936"/>
              <a:gd name="connsiteY320" fmla="*/ 509773 h 2424557"/>
              <a:gd name="connsiteX321" fmla="*/ 2302267 w 3682936"/>
              <a:gd name="connsiteY321" fmla="*/ 510089 h 2424557"/>
              <a:gd name="connsiteX322" fmla="*/ 2260299 w 3682936"/>
              <a:gd name="connsiteY322" fmla="*/ 294251 h 2424557"/>
              <a:gd name="connsiteX323" fmla="*/ 2266610 w 3682936"/>
              <a:gd name="connsiteY323" fmla="*/ 284153 h 2424557"/>
              <a:gd name="connsiteX324" fmla="*/ 2283334 w 3682936"/>
              <a:gd name="connsiteY324" fmla="*/ 280366 h 2424557"/>
              <a:gd name="connsiteX325" fmla="*/ 2292801 w 3682936"/>
              <a:gd name="connsiteY325" fmla="*/ 286993 h 2424557"/>
              <a:gd name="connsiteX326" fmla="*/ 2336347 w 3682936"/>
              <a:gd name="connsiteY326" fmla="*/ 510720 h 2424557"/>
              <a:gd name="connsiteX327" fmla="*/ 2361276 w 3682936"/>
              <a:gd name="connsiteY327" fmla="*/ 511035 h 2424557"/>
              <a:gd name="connsiteX328" fmla="*/ 2366324 w 3682936"/>
              <a:gd name="connsiteY328" fmla="*/ 509773 h 2424557"/>
              <a:gd name="connsiteX329" fmla="*/ 2324356 w 3682936"/>
              <a:gd name="connsiteY329" fmla="*/ 294566 h 2424557"/>
              <a:gd name="connsiteX330" fmla="*/ 2330667 w 3682936"/>
              <a:gd name="connsiteY330" fmla="*/ 284468 h 2424557"/>
              <a:gd name="connsiteX331" fmla="*/ 2347391 w 3682936"/>
              <a:gd name="connsiteY331" fmla="*/ 280682 h 2424557"/>
              <a:gd name="connsiteX332" fmla="*/ 2356858 w 3682936"/>
              <a:gd name="connsiteY332" fmla="*/ 287308 h 2424557"/>
              <a:gd name="connsiteX333" fmla="*/ 2396933 w 3682936"/>
              <a:gd name="connsiteY333" fmla="*/ 493680 h 2424557"/>
              <a:gd name="connsiteX334" fmla="*/ 2425332 w 3682936"/>
              <a:gd name="connsiteY334" fmla="*/ 493680 h 2424557"/>
              <a:gd name="connsiteX335" fmla="*/ 2386520 w 3682936"/>
              <a:gd name="connsiteY335" fmla="*/ 294566 h 2424557"/>
              <a:gd name="connsiteX336" fmla="*/ 2392831 w 3682936"/>
              <a:gd name="connsiteY336" fmla="*/ 284468 h 2424557"/>
              <a:gd name="connsiteX337" fmla="*/ 2409555 w 3682936"/>
              <a:gd name="connsiteY337" fmla="*/ 280682 h 2424557"/>
              <a:gd name="connsiteX338" fmla="*/ 2419021 w 3682936"/>
              <a:gd name="connsiteY338" fmla="*/ 287308 h 2424557"/>
              <a:gd name="connsiteX339" fmla="*/ 2459097 w 3682936"/>
              <a:gd name="connsiteY339" fmla="*/ 493680 h 2424557"/>
              <a:gd name="connsiteX340" fmla="*/ 2490652 w 3682936"/>
              <a:gd name="connsiteY340" fmla="*/ 493680 h 2424557"/>
              <a:gd name="connsiteX341" fmla="*/ 2451839 w 3682936"/>
              <a:gd name="connsiteY341" fmla="*/ 294566 h 2424557"/>
              <a:gd name="connsiteX342" fmla="*/ 2458150 w 3682936"/>
              <a:gd name="connsiteY342" fmla="*/ 284468 h 2424557"/>
              <a:gd name="connsiteX343" fmla="*/ 2474874 w 3682936"/>
              <a:gd name="connsiteY343" fmla="*/ 280682 h 2424557"/>
              <a:gd name="connsiteX344" fmla="*/ 2484341 w 3682936"/>
              <a:gd name="connsiteY344" fmla="*/ 287308 h 2424557"/>
              <a:gd name="connsiteX345" fmla="*/ 2524416 w 3682936"/>
              <a:gd name="connsiteY345" fmla="*/ 493680 h 2424557"/>
              <a:gd name="connsiteX346" fmla="*/ 2551869 w 3682936"/>
              <a:gd name="connsiteY346" fmla="*/ 493680 h 2424557"/>
              <a:gd name="connsiteX347" fmla="*/ 2513056 w 3682936"/>
              <a:gd name="connsiteY347" fmla="*/ 294566 h 2424557"/>
              <a:gd name="connsiteX348" fmla="*/ 2519367 w 3682936"/>
              <a:gd name="connsiteY348" fmla="*/ 284468 h 2424557"/>
              <a:gd name="connsiteX349" fmla="*/ 2536092 w 3682936"/>
              <a:gd name="connsiteY349" fmla="*/ 280682 h 2424557"/>
              <a:gd name="connsiteX350" fmla="*/ 2545558 w 3682936"/>
              <a:gd name="connsiteY350" fmla="*/ 287308 h 2424557"/>
              <a:gd name="connsiteX351" fmla="*/ 2585633 w 3682936"/>
              <a:gd name="connsiteY351" fmla="*/ 493680 h 2424557"/>
              <a:gd name="connsiteX352" fmla="*/ 2615294 w 3682936"/>
              <a:gd name="connsiteY352" fmla="*/ 493680 h 2424557"/>
              <a:gd name="connsiteX353" fmla="*/ 2576482 w 3682936"/>
              <a:gd name="connsiteY353" fmla="*/ 294566 h 2424557"/>
              <a:gd name="connsiteX354" fmla="*/ 2582793 w 3682936"/>
              <a:gd name="connsiteY354" fmla="*/ 284468 h 2424557"/>
              <a:gd name="connsiteX355" fmla="*/ 2599517 w 3682936"/>
              <a:gd name="connsiteY355" fmla="*/ 280682 h 2424557"/>
              <a:gd name="connsiteX356" fmla="*/ 2608984 w 3682936"/>
              <a:gd name="connsiteY356" fmla="*/ 287308 h 2424557"/>
              <a:gd name="connsiteX357" fmla="*/ 2649059 w 3682936"/>
              <a:gd name="connsiteY357" fmla="*/ 493680 h 2424557"/>
              <a:gd name="connsiteX358" fmla="*/ 2685347 w 3682936"/>
              <a:gd name="connsiteY358" fmla="*/ 493680 h 2424557"/>
              <a:gd name="connsiteX359" fmla="*/ 2646535 w 3682936"/>
              <a:gd name="connsiteY359" fmla="*/ 294566 h 2424557"/>
              <a:gd name="connsiteX360" fmla="*/ 2652846 w 3682936"/>
              <a:gd name="connsiteY360" fmla="*/ 284468 h 2424557"/>
              <a:gd name="connsiteX361" fmla="*/ 2669570 w 3682936"/>
              <a:gd name="connsiteY361" fmla="*/ 280682 h 2424557"/>
              <a:gd name="connsiteX362" fmla="*/ 2679036 w 3682936"/>
              <a:gd name="connsiteY362" fmla="*/ 287308 h 2424557"/>
              <a:gd name="connsiteX363" fmla="*/ 2722583 w 3682936"/>
              <a:gd name="connsiteY363" fmla="*/ 511035 h 2424557"/>
              <a:gd name="connsiteX364" fmla="*/ 2738360 w 3682936"/>
              <a:gd name="connsiteY364" fmla="*/ 517977 h 2424557"/>
              <a:gd name="connsiteX365" fmla="*/ 2748458 w 3682936"/>
              <a:gd name="connsiteY365" fmla="*/ 517977 h 2424557"/>
              <a:gd name="connsiteX366" fmla="*/ 2705227 w 3682936"/>
              <a:gd name="connsiteY366" fmla="*/ 294882 h 2424557"/>
              <a:gd name="connsiteX367" fmla="*/ 2711538 w 3682936"/>
              <a:gd name="connsiteY367" fmla="*/ 284784 h 2424557"/>
              <a:gd name="connsiteX368" fmla="*/ 2728262 w 3682936"/>
              <a:gd name="connsiteY368" fmla="*/ 280998 h 2424557"/>
              <a:gd name="connsiteX369" fmla="*/ 2737729 w 3682936"/>
              <a:gd name="connsiteY369" fmla="*/ 287624 h 2424557"/>
              <a:gd name="connsiteX370" fmla="*/ 2782537 w 3682936"/>
              <a:gd name="connsiteY370" fmla="*/ 518293 h 2424557"/>
              <a:gd name="connsiteX371" fmla="*/ 2782853 w 3682936"/>
              <a:gd name="connsiteY371" fmla="*/ 518293 h 2424557"/>
              <a:gd name="connsiteX372" fmla="*/ 2782853 w 3682936"/>
              <a:gd name="connsiteY372" fmla="*/ 519239 h 2424557"/>
              <a:gd name="connsiteX373" fmla="*/ 3446774 w 3682936"/>
              <a:gd name="connsiteY373" fmla="*/ 530915 h 2424557"/>
              <a:gd name="connsiteX374" fmla="*/ 3446459 w 3682936"/>
              <a:gd name="connsiteY374" fmla="*/ 523657 h 2424557"/>
              <a:gd name="connsiteX375" fmla="*/ 3400703 w 3682936"/>
              <a:gd name="connsiteY375" fmla="*/ 393650 h 2424557"/>
              <a:gd name="connsiteX376" fmla="*/ 3395024 w 3682936"/>
              <a:gd name="connsiteY376" fmla="*/ 386076 h 2424557"/>
              <a:gd name="connsiteX377" fmla="*/ 3373882 w 3682936"/>
              <a:gd name="connsiteY377" fmla="*/ 362095 h 2424557"/>
              <a:gd name="connsiteX378" fmla="*/ 3261545 w 3682936"/>
              <a:gd name="connsiteY378" fmla="*/ 215994 h 2424557"/>
              <a:gd name="connsiteX379" fmla="*/ 3195279 w 3682936"/>
              <a:gd name="connsiteY379" fmla="*/ 151937 h 2424557"/>
              <a:gd name="connsiteX380" fmla="*/ 3156151 w 3682936"/>
              <a:gd name="connsiteY380" fmla="*/ 116910 h 2424557"/>
              <a:gd name="connsiteX381" fmla="*/ 3145738 w 3682936"/>
              <a:gd name="connsiteY381" fmla="*/ 112808 h 2424557"/>
              <a:gd name="connsiteX382" fmla="*/ 3084521 w 3682936"/>
              <a:gd name="connsiteY382" fmla="*/ 111546 h 2424557"/>
              <a:gd name="connsiteX383" fmla="*/ 3063694 w 3682936"/>
              <a:gd name="connsiteY383" fmla="*/ 120066 h 2424557"/>
              <a:gd name="connsiteX384" fmla="*/ 3055490 w 3682936"/>
              <a:gd name="connsiteY384" fmla="*/ 124168 h 2424557"/>
              <a:gd name="connsiteX385" fmla="*/ 2948202 w 3682936"/>
              <a:gd name="connsiteY385" fmla="*/ 144363 h 2424557"/>
              <a:gd name="connsiteX386" fmla="*/ 2928007 w 3682936"/>
              <a:gd name="connsiteY386" fmla="*/ 127955 h 2424557"/>
              <a:gd name="connsiteX387" fmla="*/ 2926745 w 3682936"/>
              <a:gd name="connsiteY387" fmla="*/ 117541 h 2424557"/>
              <a:gd name="connsiteX388" fmla="*/ 2916332 w 3682936"/>
              <a:gd name="connsiteY388" fmla="*/ 108706 h 2424557"/>
              <a:gd name="connsiteX389" fmla="*/ 2743725 w 3682936"/>
              <a:gd name="connsiteY389" fmla="*/ 104919 h 2424557"/>
              <a:gd name="connsiteX390" fmla="*/ 2315205 w 3682936"/>
              <a:gd name="connsiteY390" fmla="*/ 97977 h 2424557"/>
              <a:gd name="connsiteX391" fmla="*/ 2111043 w 3682936"/>
              <a:gd name="connsiteY391" fmla="*/ 96715 h 2424557"/>
              <a:gd name="connsiteX392" fmla="*/ 2099368 w 3682936"/>
              <a:gd name="connsiteY392" fmla="*/ 101764 h 2424557"/>
              <a:gd name="connsiteX393" fmla="*/ 2099683 w 3682936"/>
              <a:gd name="connsiteY393" fmla="*/ 118488 h 2424557"/>
              <a:gd name="connsiteX394" fmla="*/ 2105994 w 3682936"/>
              <a:gd name="connsiteY394" fmla="*/ 140261 h 2424557"/>
              <a:gd name="connsiteX395" fmla="*/ 2103154 w 3682936"/>
              <a:gd name="connsiteY395" fmla="*/ 178443 h 2424557"/>
              <a:gd name="connsiteX396" fmla="*/ 2094319 w 3682936"/>
              <a:gd name="connsiteY396" fmla="*/ 233034 h 2424557"/>
              <a:gd name="connsiteX397" fmla="*/ 2044777 w 3682936"/>
              <a:gd name="connsiteY397" fmla="*/ 268060 h 2424557"/>
              <a:gd name="connsiteX398" fmla="*/ 1753207 w 3682936"/>
              <a:gd name="connsiteY398" fmla="*/ 266798 h 2424557"/>
              <a:gd name="connsiteX399" fmla="*/ 1676213 w 3682936"/>
              <a:gd name="connsiteY399" fmla="*/ 244078 h 2424557"/>
              <a:gd name="connsiteX400" fmla="*/ 1645919 w 3682936"/>
              <a:gd name="connsiteY400" fmla="*/ 234611 h 2424557"/>
              <a:gd name="connsiteX401" fmla="*/ 1573027 w 3682936"/>
              <a:gd name="connsiteY401" fmla="*/ 232087 h 2424557"/>
              <a:gd name="connsiteX402" fmla="*/ 535808 w 3682936"/>
              <a:gd name="connsiteY402" fmla="*/ 213785 h 2424557"/>
              <a:gd name="connsiteX403" fmla="*/ 463862 w 3682936"/>
              <a:gd name="connsiteY403" fmla="*/ 185701 h 2424557"/>
              <a:gd name="connsiteX404" fmla="*/ 391285 w 3682936"/>
              <a:gd name="connsiteY404" fmla="*/ 108075 h 2424557"/>
              <a:gd name="connsiteX405" fmla="*/ 374245 w 3682936"/>
              <a:gd name="connsiteY405" fmla="*/ 71786 h 2424557"/>
              <a:gd name="connsiteX406" fmla="*/ 354365 w 3682936"/>
              <a:gd name="connsiteY406" fmla="*/ 60742 h 2424557"/>
              <a:gd name="connsiteX407" fmla="*/ 168505 w 3682936"/>
              <a:gd name="connsiteY407" fmla="*/ 59479 h 2424557"/>
              <a:gd name="connsiteX408" fmla="*/ 2995140 w 3682936"/>
              <a:gd name="connsiteY408" fmla="*/ 27490 h 2424557"/>
              <a:gd name="connsiteX409" fmla="*/ 2969028 w 3682936"/>
              <a:gd name="connsiteY409" fmla="*/ 37390 h 2424557"/>
              <a:gd name="connsiteX410" fmla="*/ 2941259 w 3682936"/>
              <a:gd name="connsiteY410" fmla="*/ 114386 h 2424557"/>
              <a:gd name="connsiteX411" fmla="*/ 2954512 w 3682936"/>
              <a:gd name="connsiteY411" fmla="*/ 127323 h 2424557"/>
              <a:gd name="connsiteX412" fmla="*/ 3040027 w 3682936"/>
              <a:gd name="connsiteY412" fmla="*/ 110599 h 2424557"/>
              <a:gd name="connsiteX413" fmla="*/ 3060538 w 3682936"/>
              <a:gd name="connsiteY413" fmla="*/ 104604 h 2424557"/>
              <a:gd name="connsiteX414" fmla="*/ 3024565 w 3682936"/>
              <a:gd name="connsiteY414" fmla="*/ 32972 h 2424557"/>
              <a:gd name="connsiteX415" fmla="*/ 2995140 w 3682936"/>
              <a:gd name="connsiteY415" fmla="*/ 27490 h 2424557"/>
              <a:gd name="connsiteX416" fmla="*/ 276345 w 3682936"/>
              <a:gd name="connsiteY416" fmla="*/ 589 h 2424557"/>
              <a:gd name="connsiteX417" fmla="*/ 260962 w 3682936"/>
              <a:gd name="connsiteY417" fmla="*/ 2049 h 2424557"/>
              <a:gd name="connsiteX418" fmla="*/ 177026 w 3682936"/>
              <a:gd name="connsiteY418" fmla="*/ 45595 h 2424557"/>
              <a:gd name="connsiteX419" fmla="*/ 325966 w 3682936"/>
              <a:gd name="connsiteY419" fmla="*/ 45595 h 2424557"/>
              <a:gd name="connsiteX420" fmla="*/ 319024 w 3682936"/>
              <a:gd name="connsiteY420" fmla="*/ 27924 h 2424557"/>
              <a:gd name="connsiteX421" fmla="*/ 290309 w 3682936"/>
              <a:gd name="connsiteY421" fmla="*/ 7413 h 2424557"/>
              <a:gd name="connsiteX422" fmla="*/ 276345 w 3682936"/>
              <a:gd name="connsiteY422" fmla="*/ 589 h 242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Lst>
            <a:rect l="l" t="t" r="r" b="b"/>
            <a:pathLst>
              <a:path w="3682936" h="2424557">
                <a:moveTo>
                  <a:pt x="3531973" y="2288855"/>
                </a:moveTo>
                <a:cubicBezTo>
                  <a:pt x="3561003" y="2288855"/>
                  <a:pt x="3584354" y="2312206"/>
                  <a:pt x="3584354" y="2341237"/>
                </a:cubicBezTo>
                <a:cubicBezTo>
                  <a:pt x="3584354" y="2370268"/>
                  <a:pt x="3561003" y="2393619"/>
                  <a:pt x="3531973" y="2393619"/>
                </a:cubicBezTo>
                <a:cubicBezTo>
                  <a:pt x="3502942" y="2393619"/>
                  <a:pt x="3479591" y="2370268"/>
                  <a:pt x="3479591" y="2341237"/>
                </a:cubicBezTo>
                <a:cubicBezTo>
                  <a:pt x="3479591" y="2312206"/>
                  <a:pt x="3502942" y="2288855"/>
                  <a:pt x="3531973" y="2288855"/>
                </a:cubicBezTo>
                <a:close/>
                <a:moveTo>
                  <a:pt x="3176977" y="1938277"/>
                </a:moveTo>
                <a:cubicBezTo>
                  <a:pt x="3213266" y="1937645"/>
                  <a:pt x="3243558" y="1967623"/>
                  <a:pt x="3243874" y="2004227"/>
                </a:cubicBezTo>
                <a:cubicBezTo>
                  <a:pt x="3244505" y="2041147"/>
                  <a:pt x="3214843" y="2072071"/>
                  <a:pt x="3178239" y="2072702"/>
                </a:cubicBezTo>
                <a:cubicBezTo>
                  <a:pt x="3141004" y="2073333"/>
                  <a:pt x="3110080" y="2042724"/>
                  <a:pt x="3109449" y="2004858"/>
                </a:cubicBezTo>
                <a:cubicBezTo>
                  <a:pt x="3109133" y="1969201"/>
                  <a:pt x="3139742" y="1938908"/>
                  <a:pt x="3176977" y="1938277"/>
                </a:cubicBezTo>
                <a:close/>
                <a:moveTo>
                  <a:pt x="2642432" y="1183476"/>
                </a:moveTo>
                <a:cubicBezTo>
                  <a:pt x="2666098" y="1183160"/>
                  <a:pt x="2685347" y="1203356"/>
                  <a:pt x="2685347" y="1228284"/>
                </a:cubicBezTo>
                <a:cubicBezTo>
                  <a:pt x="2685662" y="1252266"/>
                  <a:pt x="2667045" y="1270568"/>
                  <a:pt x="2642116" y="1270884"/>
                </a:cubicBezTo>
                <a:cubicBezTo>
                  <a:pt x="2619081" y="1271200"/>
                  <a:pt x="2598570" y="1250689"/>
                  <a:pt x="2598570" y="1227653"/>
                </a:cubicBezTo>
                <a:cubicBezTo>
                  <a:pt x="2598570" y="1203987"/>
                  <a:pt x="2618765" y="1183476"/>
                  <a:pt x="2642432" y="1183476"/>
                </a:cubicBezTo>
                <a:close/>
                <a:moveTo>
                  <a:pt x="3022672" y="1162650"/>
                </a:moveTo>
                <a:cubicBezTo>
                  <a:pt x="3120178" y="1164859"/>
                  <a:pt x="3200012" y="1246902"/>
                  <a:pt x="3197488" y="1342199"/>
                </a:cubicBezTo>
                <a:cubicBezTo>
                  <a:pt x="3194963" y="1437496"/>
                  <a:pt x="3113235" y="1516384"/>
                  <a:pt x="3019516" y="1514175"/>
                </a:cubicBezTo>
                <a:cubicBezTo>
                  <a:pt x="2924220" y="1514806"/>
                  <a:pt x="2844385" y="1432131"/>
                  <a:pt x="2845331" y="1337465"/>
                </a:cubicBezTo>
                <a:cubicBezTo>
                  <a:pt x="2846594" y="1240906"/>
                  <a:pt x="2928953" y="1160756"/>
                  <a:pt x="3022672" y="1162650"/>
                </a:cubicBezTo>
                <a:close/>
                <a:moveTo>
                  <a:pt x="1860494" y="843311"/>
                </a:moveTo>
                <a:cubicBezTo>
                  <a:pt x="1887001" y="843311"/>
                  <a:pt x="2010381" y="844888"/>
                  <a:pt x="2045408" y="847728"/>
                </a:cubicBezTo>
                <a:cubicBezTo>
                  <a:pt x="2066865" y="849306"/>
                  <a:pt x="2072230" y="855617"/>
                  <a:pt x="2076016" y="876444"/>
                </a:cubicBezTo>
                <a:cubicBezTo>
                  <a:pt x="2081696" y="907052"/>
                  <a:pt x="2088323" y="937661"/>
                  <a:pt x="2087692" y="969216"/>
                </a:cubicBezTo>
                <a:cubicBezTo>
                  <a:pt x="2086114" y="1063566"/>
                  <a:pt x="2044777" y="1136459"/>
                  <a:pt x="1969991" y="1191365"/>
                </a:cubicBezTo>
                <a:cubicBezTo>
                  <a:pt x="1953267" y="1203671"/>
                  <a:pt x="1934965" y="1213453"/>
                  <a:pt x="1916662" y="1223551"/>
                </a:cubicBezTo>
                <a:cubicBezTo>
                  <a:pt x="1904671" y="1230493"/>
                  <a:pt x="1900885" y="1240275"/>
                  <a:pt x="1902147" y="1253213"/>
                </a:cubicBezTo>
                <a:cubicBezTo>
                  <a:pt x="1902778" y="1261417"/>
                  <a:pt x="1906565" y="1265519"/>
                  <a:pt x="1914769" y="1262364"/>
                </a:cubicBezTo>
                <a:cubicBezTo>
                  <a:pt x="1941591" y="1251951"/>
                  <a:pt x="1968729" y="1242800"/>
                  <a:pt x="1994288" y="1230178"/>
                </a:cubicBezTo>
                <a:cubicBezTo>
                  <a:pt x="2056767" y="1199885"/>
                  <a:pt x="2098736" y="1149396"/>
                  <a:pt x="2128082" y="1087864"/>
                </a:cubicBezTo>
                <a:cubicBezTo>
                  <a:pt x="2133131" y="1077135"/>
                  <a:pt x="2138180" y="1066406"/>
                  <a:pt x="2142913" y="1055677"/>
                </a:cubicBezTo>
                <a:cubicBezTo>
                  <a:pt x="2147646" y="1044633"/>
                  <a:pt x="2155220" y="1035797"/>
                  <a:pt x="2166264" y="1031380"/>
                </a:cubicBezTo>
                <a:cubicBezTo>
                  <a:pt x="2187406" y="1023175"/>
                  <a:pt x="2190877" y="1006451"/>
                  <a:pt x="2188668" y="986887"/>
                </a:cubicBezTo>
                <a:cubicBezTo>
                  <a:pt x="2186459" y="965745"/>
                  <a:pt x="2183935" y="944287"/>
                  <a:pt x="2180464" y="923145"/>
                </a:cubicBezTo>
                <a:cubicBezTo>
                  <a:pt x="2179202" y="914941"/>
                  <a:pt x="2180779" y="909576"/>
                  <a:pt x="2187406" y="904212"/>
                </a:cubicBezTo>
                <a:cubicBezTo>
                  <a:pt x="2206970" y="888119"/>
                  <a:pt x="2226219" y="871079"/>
                  <a:pt x="2245467" y="854670"/>
                </a:cubicBezTo>
                <a:cubicBezTo>
                  <a:pt x="2247676" y="852777"/>
                  <a:pt x="2318991" y="861297"/>
                  <a:pt x="2345498" y="875497"/>
                </a:cubicBezTo>
                <a:cubicBezTo>
                  <a:pt x="2352440" y="879284"/>
                  <a:pt x="2360959" y="882439"/>
                  <a:pt x="2366955" y="887804"/>
                </a:cubicBezTo>
                <a:cubicBezTo>
                  <a:pt x="2401981" y="918412"/>
                  <a:pt x="2438270" y="948390"/>
                  <a:pt x="2456887" y="993198"/>
                </a:cubicBezTo>
                <a:cubicBezTo>
                  <a:pt x="2499802" y="1099224"/>
                  <a:pt x="2468878" y="1204933"/>
                  <a:pt x="2378630" y="1269622"/>
                </a:cubicBezTo>
                <a:cubicBezTo>
                  <a:pt x="2350231" y="1289817"/>
                  <a:pt x="2316782" y="1300230"/>
                  <a:pt x="2283649" y="1309066"/>
                </a:cubicBezTo>
                <a:cubicBezTo>
                  <a:pt x="2180464" y="1337150"/>
                  <a:pt x="2075385" y="1347879"/>
                  <a:pt x="1968729" y="1336519"/>
                </a:cubicBezTo>
                <a:cubicBezTo>
                  <a:pt x="1900885" y="1329261"/>
                  <a:pt x="1833988" y="1314746"/>
                  <a:pt x="1771193" y="1288239"/>
                </a:cubicBezTo>
                <a:cubicBezTo>
                  <a:pt x="1698301" y="1257631"/>
                  <a:pt x="1646234" y="1204302"/>
                  <a:pt x="1627617" y="1125730"/>
                </a:cubicBezTo>
                <a:cubicBezTo>
                  <a:pt x="1612786" y="1063250"/>
                  <a:pt x="1616888" y="1001087"/>
                  <a:pt x="1656332" y="946812"/>
                </a:cubicBezTo>
                <a:cubicBezTo>
                  <a:pt x="1672425" y="924407"/>
                  <a:pt x="1715340" y="883701"/>
                  <a:pt x="1716603" y="882755"/>
                </a:cubicBezTo>
                <a:cubicBezTo>
                  <a:pt x="1760149" y="851199"/>
                  <a:pt x="1803064" y="843311"/>
                  <a:pt x="1860494" y="843311"/>
                </a:cubicBezTo>
                <a:close/>
                <a:moveTo>
                  <a:pt x="2953566" y="793454"/>
                </a:moveTo>
                <a:cubicBezTo>
                  <a:pt x="2946939" y="794400"/>
                  <a:pt x="2943784" y="795347"/>
                  <a:pt x="2942206" y="802604"/>
                </a:cubicBezTo>
                <a:cubicBezTo>
                  <a:pt x="2936211" y="834160"/>
                  <a:pt x="2908758" y="860035"/>
                  <a:pt x="2878780" y="863822"/>
                </a:cubicBezTo>
                <a:cubicBezTo>
                  <a:pt x="2840283" y="868871"/>
                  <a:pt x="2803994" y="845204"/>
                  <a:pt x="2795474" y="805445"/>
                </a:cubicBezTo>
                <a:cubicBezTo>
                  <a:pt x="2793897" y="798187"/>
                  <a:pt x="2791688" y="795978"/>
                  <a:pt x="2784430" y="796294"/>
                </a:cubicBezTo>
                <a:cubicBezTo>
                  <a:pt x="2732364" y="797556"/>
                  <a:pt x="2686609" y="795347"/>
                  <a:pt x="2634543" y="796609"/>
                </a:cubicBezTo>
                <a:cubicBezTo>
                  <a:pt x="2630756" y="796609"/>
                  <a:pt x="2627285" y="797240"/>
                  <a:pt x="2623183" y="797871"/>
                </a:cubicBezTo>
                <a:cubicBezTo>
                  <a:pt x="2623499" y="800080"/>
                  <a:pt x="2623499" y="801342"/>
                  <a:pt x="2623814" y="802289"/>
                </a:cubicBezTo>
                <a:cubicBezTo>
                  <a:pt x="2646218" y="890959"/>
                  <a:pt x="2671778" y="973003"/>
                  <a:pt x="2693551" y="1061673"/>
                </a:cubicBezTo>
                <a:cubicBezTo>
                  <a:pt x="2697969" y="1080290"/>
                  <a:pt x="2703649" y="1087233"/>
                  <a:pt x="2720058" y="1097961"/>
                </a:cubicBezTo>
                <a:cubicBezTo>
                  <a:pt x="2770230" y="1130779"/>
                  <a:pt x="2786323" y="1186316"/>
                  <a:pt x="2782221" y="1243747"/>
                </a:cubicBezTo>
                <a:cubicBezTo>
                  <a:pt x="2780328" y="1270253"/>
                  <a:pt x="2768337" y="1293919"/>
                  <a:pt x="2756977" y="1317585"/>
                </a:cubicBezTo>
                <a:cubicBezTo>
                  <a:pt x="2753822" y="1324212"/>
                  <a:pt x="2753191" y="1329892"/>
                  <a:pt x="2755084" y="1336834"/>
                </a:cubicBezTo>
                <a:cubicBezTo>
                  <a:pt x="2780643" y="1434340"/>
                  <a:pt x="2812199" y="1535317"/>
                  <a:pt x="2837758" y="1632822"/>
                </a:cubicBezTo>
                <a:cubicBezTo>
                  <a:pt x="2882567" y="1804798"/>
                  <a:pt x="2927691" y="1970778"/>
                  <a:pt x="2972184" y="2142754"/>
                </a:cubicBezTo>
                <a:cubicBezTo>
                  <a:pt x="2974708" y="2152221"/>
                  <a:pt x="2978495" y="2156323"/>
                  <a:pt x="2988277" y="2156323"/>
                </a:cubicBezTo>
                <a:cubicBezTo>
                  <a:pt x="3000583" y="2156323"/>
                  <a:pt x="3501680" y="2156007"/>
                  <a:pt x="3528186" y="2155692"/>
                </a:cubicBezTo>
                <a:cubicBezTo>
                  <a:pt x="3537022" y="2155376"/>
                  <a:pt x="3542071" y="2151905"/>
                  <a:pt x="3543017" y="2143070"/>
                </a:cubicBezTo>
                <a:cubicBezTo>
                  <a:pt x="3543964" y="2134550"/>
                  <a:pt x="3545226" y="2126030"/>
                  <a:pt x="3545857" y="2117510"/>
                </a:cubicBezTo>
                <a:cubicBezTo>
                  <a:pt x="3549329" y="2060711"/>
                  <a:pt x="3538915" y="2005805"/>
                  <a:pt x="3521244" y="1952476"/>
                </a:cubicBezTo>
                <a:cubicBezTo>
                  <a:pt x="3496316" y="1877059"/>
                  <a:pt x="3466338" y="1802273"/>
                  <a:pt x="3437623" y="1728119"/>
                </a:cubicBezTo>
                <a:cubicBezTo>
                  <a:pt x="3401019" y="1633453"/>
                  <a:pt x="3361259" y="1540050"/>
                  <a:pt x="3323078" y="1446015"/>
                </a:cubicBezTo>
                <a:cubicBezTo>
                  <a:pt x="3288998" y="1362394"/>
                  <a:pt x="3254603" y="1278773"/>
                  <a:pt x="3222416" y="1194520"/>
                </a:cubicBezTo>
                <a:cubicBezTo>
                  <a:pt x="3207585" y="1155392"/>
                  <a:pt x="3194963" y="1115317"/>
                  <a:pt x="3186128" y="1074610"/>
                </a:cubicBezTo>
                <a:cubicBezTo>
                  <a:pt x="3179817" y="1045580"/>
                  <a:pt x="3185497" y="1021282"/>
                  <a:pt x="3182972" y="991305"/>
                </a:cubicBezTo>
                <a:cubicBezTo>
                  <a:pt x="3182341" y="982785"/>
                  <a:pt x="3179186" y="972687"/>
                  <a:pt x="3173821" y="966061"/>
                </a:cubicBezTo>
                <a:cubicBezTo>
                  <a:pt x="3159622" y="948074"/>
                  <a:pt x="3148262" y="933243"/>
                  <a:pt x="3131222" y="917781"/>
                </a:cubicBezTo>
                <a:cubicBezTo>
                  <a:pt x="3095880" y="885595"/>
                  <a:pt x="3057383" y="856880"/>
                  <a:pt x="3023934" y="823431"/>
                </a:cubicBezTo>
                <a:cubicBezTo>
                  <a:pt x="3002161" y="801658"/>
                  <a:pt x="2982912" y="789667"/>
                  <a:pt x="2953566" y="793454"/>
                </a:cubicBezTo>
                <a:close/>
                <a:moveTo>
                  <a:pt x="2125242" y="724979"/>
                </a:moveTo>
                <a:cubicBezTo>
                  <a:pt x="2147962" y="725294"/>
                  <a:pt x="2160268" y="737601"/>
                  <a:pt x="2159953" y="761267"/>
                </a:cubicBezTo>
                <a:cubicBezTo>
                  <a:pt x="2159637" y="783987"/>
                  <a:pt x="2144807" y="796924"/>
                  <a:pt x="2119562" y="796609"/>
                </a:cubicBezTo>
                <a:cubicBezTo>
                  <a:pt x="2100629" y="796293"/>
                  <a:pt x="2088954" y="781147"/>
                  <a:pt x="2088954" y="757796"/>
                </a:cubicBezTo>
                <a:cubicBezTo>
                  <a:pt x="2089269" y="736654"/>
                  <a:pt x="2102523" y="724663"/>
                  <a:pt x="2125242" y="724979"/>
                </a:cubicBezTo>
                <a:close/>
                <a:moveTo>
                  <a:pt x="2868801" y="711094"/>
                </a:moveTo>
                <a:cubicBezTo>
                  <a:pt x="2893453" y="711094"/>
                  <a:pt x="2918066" y="721823"/>
                  <a:pt x="2929584" y="742649"/>
                </a:cubicBezTo>
                <a:cubicBezTo>
                  <a:pt x="2932109" y="747067"/>
                  <a:pt x="2935264" y="751169"/>
                  <a:pt x="2936842" y="756218"/>
                </a:cubicBezTo>
                <a:cubicBezTo>
                  <a:pt x="2940629" y="768840"/>
                  <a:pt x="2949148" y="772942"/>
                  <a:pt x="2961455" y="770733"/>
                </a:cubicBezTo>
                <a:cubicBezTo>
                  <a:pt x="2964295" y="770102"/>
                  <a:pt x="2967135" y="771049"/>
                  <a:pt x="2969975" y="770733"/>
                </a:cubicBezTo>
                <a:cubicBezTo>
                  <a:pt x="2996166" y="766947"/>
                  <a:pt x="3013521" y="781462"/>
                  <a:pt x="3030561" y="798818"/>
                </a:cubicBezTo>
                <a:cubicBezTo>
                  <a:pt x="3043814" y="812071"/>
                  <a:pt x="3058329" y="824062"/>
                  <a:pt x="3072529" y="836684"/>
                </a:cubicBezTo>
                <a:cubicBezTo>
                  <a:pt x="3100613" y="861297"/>
                  <a:pt x="3129329" y="885279"/>
                  <a:pt x="3156466" y="910839"/>
                </a:cubicBezTo>
                <a:cubicBezTo>
                  <a:pt x="3170981" y="924723"/>
                  <a:pt x="3184865" y="942709"/>
                  <a:pt x="3200328" y="961643"/>
                </a:cubicBezTo>
                <a:cubicBezTo>
                  <a:pt x="3202536" y="964483"/>
                  <a:pt x="3203168" y="969216"/>
                  <a:pt x="3203483" y="973002"/>
                </a:cubicBezTo>
                <a:cubicBezTo>
                  <a:pt x="3204430" y="1001402"/>
                  <a:pt x="3201905" y="1030433"/>
                  <a:pt x="3206954" y="1058202"/>
                </a:cubicBezTo>
                <a:cubicBezTo>
                  <a:pt x="3214527" y="1098277"/>
                  <a:pt x="3225572" y="1137721"/>
                  <a:pt x="3239140" y="1176218"/>
                </a:cubicBezTo>
                <a:cubicBezTo>
                  <a:pt x="3255549" y="1222604"/>
                  <a:pt x="3276691" y="1267097"/>
                  <a:pt x="3294677" y="1312852"/>
                </a:cubicBezTo>
                <a:cubicBezTo>
                  <a:pt x="3324024" y="1386060"/>
                  <a:pt x="3352424" y="1459584"/>
                  <a:pt x="3381770" y="1532792"/>
                </a:cubicBezTo>
                <a:cubicBezTo>
                  <a:pt x="3419952" y="1628089"/>
                  <a:pt x="3459711" y="1723070"/>
                  <a:pt x="3496946" y="1818998"/>
                </a:cubicBezTo>
                <a:cubicBezTo>
                  <a:pt x="3525030" y="1890944"/>
                  <a:pt x="3553115" y="1964152"/>
                  <a:pt x="3565106" y="2041147"/>
                </a:cubicBezTo>
                <a:cubicBezTo>
                  <a:pt x="3571101" y="2079013"/>
                  <a:pt x="3569208" y="2116879"/>
                  <a:pt x="3564790" y="2154746"/>
                </a:cubicBezTo>
                <a:cubicBezTo>
                  <a:pt x="3563843" y="2164213"/>
                  <a:pt x="3559425" y="2177465"/>
                  <a:pt x="3549959" y="2177781"/>
                </a:cubicBezTo>
                <a:cubicBezTo>
                  <a:pt x="3513039" y="2178097"/>
                  <a:pt x="3068427" y="2175257"/>
                  <a:pt x="2975339" y="2177150"/>
                </a:cubicBezTo>
                <a:cubicBezTo>
                  <a:pt x="2961770" y="2177465"/>
                  <a:pt x="2956090" y="2174310"/>
                  <a:pt x="2952303" y="2160110"/>
                </a:cubicBezTo>
                <a:cubicBezTo>
                  <a:pt x="2928006" y="2069862"/>
                  <a:pt x="2903393" y="1979614"/>
                  <a:pt x="2879412" y="1889051"/>
                </a:cubicBezTo>
                <a:cubicBezTo>
                  <a:pt x="2832079" y="1709817"/>
                  <a:pt x="2785692" y="1529952"/>
                  <a:pt x="2738044" y="1350719"/>
                </a:cubicBezTo>
                <a:cubicBezTo>
                  <a:pt x="2732995" y="1332417"/>
                  <a:pt x="2734257" y="1318217"/>
                  <a:pt x="2743093" y="1301493"/>
                </a:cubicBezTo>
                <a:cubicBezTo>
                  <a:pt x="2764866" y="1261102"/>
                  <a:pt x="2770861" y="1218187"/>
                  <a:pt x="2753822" y="1174009"/>
                </a:cubicBezTo>
                <a:cubicBezTo>
                  <a:pt x="2744355" y="1148765"/>
                  <a:pt x="2728262" y="1127623"/>
                  <a:pt x="2704911" y="1114370"/>
                </a:cubicBezTo>
                <a:cubicBezTo>
                  <a:pt x="2684085" y="1102694"/>
                  <a:pt x="2673987" y="1086917"/>
                  <a:pt x="2668623" y="1063566"/>
                </a:cubicBezTo>
                <a:cubicBezTo>
                  <a:pt x="2649059" y="978683"/>
                  <a:pt x="2627286" y="894114"/>
                  <a:pt x="2606459" y="809546"/>
                </a:cubicBezTo>
                <a:cubicBezTo>
                  <a:pt x="2604881" y="803235"/>
                  <a:pt x="2603934" y="796924"/>
                  <a:pt x="2602988" y="790613"/>
                </a:cubicBezTo>
                <a:cubicBezTo>
                  <a:pt x="2601410" y="776098"/>
                  <a:pt x="2601410" y="775782"/>
                  <a:pt x="2615610" y="775151"/>
                </a:cubicBezTo>
                <a:cubicBezTo>
                  <a:pt x="2649374" y="774205"/>
                  <a:pt x="2683454" y="773574"/>
                  <a:pt x="2717218" y="772942"/>
                </a:cubicBezTo>
                <a:cubicBezTo>
                  <a:pt x="2739622" y="772627"/>
                  <a:pt x="2762026" y="772311"/>
                  <a:pt x="2784430" y="772627"/>
                </a:cubicBezTo>
                <a:cubicBezTo>
                  <a:pt x="2790741" y="772627"/>
                  <a:pt x="2794528" y="771049"/>
                  <a:pt x="2796737" y="765054"/>
                </a:cubicBezTo>
                <a:cubicBezTo>
                  <a:pt x="2799892" y="757796"/>
                  <a:pt x="2803994" y="750854"/>
                  <a:pt x="2807781" y="743912"/>
                </a:cubicBezTo>
                <a:cubicBezTo>
                  <a:pt x="2819456" y="721823"/>
                  <a:pt x="2844148" y="711094"/>
                  <a:pt x="2868801" y="711094"/>
                </a:cubicBezTo>
                <a:close/>
                <a:moveTo>
                  <a:pt x="2685663" y="566887"/>
                </a:moveTo>
                <a:lnTo>
                  <a:pt x="2685663" y="568465"/>
                </a:lnTo>
                <a:cubicBezTo>
                  <a:pt x="2685663" y="571305"/>
                  <a:pt x="2685663" y="575722"/>
                  <a:pt x="2685663" y="581403"/>
                </a:cubicBezTo>
                <a:lnTo>
                  <a:pt x="2685663" y="583296"/>
                </a:lnTo>
                <a:lnTo>
                  <a:pt x="2598255" y="583296"/>
                </a:lnTo>
                <a:cubicBezTo>
                  <a:pt x="2593837" y="583296"/>
                  <a:pt x="2590050" y="579509"/>
                  <a:pt x="2590050" y="575092"/>
                </a:cubicBezTo>
                <a:cubicBezTo>
                  <a:pt x="2590050" y="570674"/>
                  <a:pt x="2593837" y="566887"/>
                  <a:pt x="2598255" y="566887"/>
                </a:cubicBezTo>
                <a:close/>
                <a:moveTo>
                  <a:pt x="1824837" y="530283"/>
                </a:moveTo>
                <a:cubicBezTo>
                  <a:pt x="1774349" y="530914"/>
                  <a:pt x="1726069" y="527759"/>
                  <a:pt x="1678105" y="536278"/>
                </a:cubicBezTo>
                <a:cubicBezTo>
                  <a:pt x="1650652" y="541012"/>
                  <a:pt x="1637715" y="553949"/>
                  <a:pt x="1636137" y="581718"/>
                </a:cubicBezTo>
                <a:cubicBezTo>
                  <a:pt x="1634559" y="614535"/>
                  <a:pt x="1636768" y="647353"/>
                  <a:pt x="1637083" y="680170"/>
                </a:cubicBezTo>
                <a:cubicBezTo>
                  <a:pt x="1637083" y="685850"/>
                  <a:pt x="1640239" y="686482"/>
                  <a:pt x="1644657" y="686166"/>
                </a:cubicBezTo>
                <a:cubicBezTo>
                  <a:pt x="1668008" y="685219"/>
                  <a:pt x="1685678" y="693739"/>
                  <a:pt x="1697038" y="714566"/>
                </a:cubicBezTo>
                <a:cubicBezTo>
                  <a:pt x="1697985" y="716459"/>
                  <a:pt x="1701772" y="718352"/>
                  <a:pt x="1703665" y="717721"/>
                </a:cubicBezTo>
                <a:cubicBezTo>
                  <a:pt x="1724807" y="712041"/>
                  <a:pt x="1746580" y="707624"/>
                  <a:pt x="1766776" y="699419"/>
                </a:cubicBezTo>
                <a:cubicBezTo>
                  <a:pt x="1794544" y="687744"/>
                  <a:pt x="1814424" y="666602"/>
                  <a:pt x="1817895" y="635993"/>
                </a:cubicBezTo>
                <a:cubicBezTo>
                  <a:pt x="1821997" y="601598"/>
                  <a:pt x="1822628" y="566571"/>
                  <a:pt x="1824837" y="530283"/>
                </a:cubicBezTo>
                <a:close/>
                <a:moveTo>
                  <a:pt x="2667045" y="509772"/>
                </a:moveTo>
                <a:cubicBezTo>
                  <a:pt x="2586264" y="510403"/>
                  <a:pt x="2505482" y="511035"/>
                  <a:pt x="2424701" y="510719"/>
                </a:cubicBezTo>
                <a:cubicBezTo>
                  <a:pt x="2407030" y="510719"/>
                  <a:pt x="2392199" y="514506"/>
                  <a:pt x="2379577" y="526812"/>
                </a:cubicBezTo>
                <a:cubicBezTo>
                  <a:pt x="2373582" y="532808"/>
                  <a:pt x="2366324" y="534070"/>
                  <a:pt x="2357804" y="534070"/>
                </a:cubicBezTo>
                <a:cubicBezTo>
                  <a:pt x="2290592" y="532492"/>
                  <a:pt x="2223064" y="531230"/>
                  <a:pt x="2155851" y="537225"/>
                </a:cubicBezTo>
                <a:cubicBezTo>
                  <a:pt x="2146384" y="538172"/>
                  <a:pt x="2136602" y="539119"/>
                  <a:pt x="2127451" y="541012"/>
                </a:cubicBezTo>
                <a:cubicBezTo>
                  <a:pt x="2102838" y="546376"/>
                  <a:pt x="2085483" y="560892"/>
                  <a:pt x="2081065" y="586136"/>
                </a:cubicBezTo>
                <a:cubicBezTo>
                  <a:pt x="2078225" y="601913"/>
                  <a:pt x="2077278" y="618638"/>
                  <a:pt x="2078856" y="634731"/>
                </a:cubicBezTo>
                <a:cubicBezTo>
                  <a:pt x="2081065" y="659975"/>
                  <a:pt x="2094634" y="673859"/>
                  <a:pt x="2119247" y="679224"/>
                </a:cubicBezTo>
                <a:cubicBezTo>
                  <a:pt x="2127767" y="681117"/>
                  <a:pt x="2136918" y="681432"/>
                  <a:pt x="2146069" y="681117"/>
                </a:cubicBezTo>
                <a:cubicBezTo>
                  <a:pt x="2254619" y="679224"/>
                  <a:pt x="2363168" y="676383"/>
                  <a:pt x="2472034" y="675437"/>
                </a:cubicBezTo>
                <a:cubicBezTo>
                  <a:pt x="2495069" y="675122"/>
                  <a:pt x="2513687" y="671019"/>
                  <a:pt x="2529149" y="652402"/>
                </a:cubicBezTo>
                <a:cubicBezTo>
                  <a:pt x="2548397" y="629366"/>
                  <a:pt x="2574588" y="620847"/>
                  <a:pt x="2604250" y="619900"/>
                </a:cubicBezTo>
                <a:cubicBezTo>
                  <a:pt x="2641170" y="618953"/>
                  <a:pt x="2678405" y="617375"/>
                  <a:pt x="2715325" y="616113"/>
                </a:cubicBezTo>
                <a:cubicBezTo>
                  <a:pt x="2719426" y="616113"/>
                  <a:pt x="2730156" y="613904"/>
                  <a:pt x="2730156" y="605384"/>
                </a:cubicBezTo>
                <a:cubicBezTo>
                  <a:pt x="2729525" y="578247"/>
                  <a:pt x="2728578" y="561523"/>
                  <a:pt x="2728262" y="534701"/>
                </a:cubicBezTo>
                <a:cubicBezTo>
                  <a:pt x="2728262" y="532808"/>
                  <a:pt x="2726369" y="529968"/>
                  <a:pt x="2724476" y="528705"/>
                </a:cubicBezTo>
                <a:cubicBezTo>
                  <a:pt x="2697969" y="521448"/>
                  <a:pt x="2720058" y="509772"/>
                  <a:pt x="2667045" y="509772"/>
                </a:cubicBezTo>
                <a:close/>
                <a:moveTo>
                  <a:pt x="423786" y="500305"/>
                </a:moveTo>
                <a:lnTo>
                  <a:pt x="423786" y="619899"/>
                </a:lnTo>
                <a:cubicBezTo>
                  <a:pt x="428520" y="619899"/>
                  <a:pt x="1198782" y="624002"/>
                  <a:pt x="1202568" y="625580"/>
                </a:cubicBezTo>
                <a:cubicBezTo>
                  <a:pt x="1241697" y="641357"/>
                  <a:pt x="1488774" y="783040"/>
                  <a:pt x="1493507" y="783040"/>
                </a:cubicBezTo>
                <a:cubicBezTo>
                  <a:pt x="1619097" y="784618"/>
                  <a:pt x="1744687" y="786196"/>
                  <a:pt x="1870276" y="787458"/>
                </a:cubicBezTo>
                <a:cubicBezTo>
                  <a:pt x="1896467" y="787773"/>
                  <a:pt x="1919502" y="786196"/>
                  <a:pt x="1945693" y="785880"/>
                </a:cubicBezTo>
                <a:cubicBezTo>
                  <a:pt x="1952951" y="785880"/>
                  <a:pt x="1955791" y="782093"/>
                  <a:pt x="1955791" y="775151"/>
                </a:cubicBezTo>
                <a:cubicBezTo>
                  <a:pt x="1955791" y="766947"/>
                  <a:pt x="1956422" y="758427"/>
                  <a:pt x="1956738" y="750223"/>
                </a:cubicBezTo>
                <a:cubicBezTo>
                  <a:pt x="1958000" y="707623"/>
                  <a:pt x="1958631" y="665339"/>
                  <a:pt x="1960209" y="622740"/>
                </a:cubicBezTo>
                <a:cubicBezTo>
                  <a:pt x="1960524" y="615797"/>
                  <a:pt x="1960524" y="618006"/>
                  <a:pt x="1960209" y="609802"/>
                </a:cubicBezTo>
                <a:cubicBezTo>
                  <a:pt x="1959893" y="597811"/>
                  <a:pt x="1975671" y="597495"/>
                  <a:pt x="1975355" y="610117"/>
                </a:cubicBezTo>
                <a:cubicBezTo>
                  <a:pt x="1975040" y="622740"/>
                  <a:pt x="1975355" y="630313"/>
                  <a:pt x="1974724" y="642935"/>
                </a:cubicBezTo>
                <a:cubicBezTo>
                  <a:pt x="1973462" y="671966"/>
                  <a:pt x="1973462" y="700996"/>
                  <a:pt x="1973146" y="730027"/>
                </a:cubicBezTo>
                <a:cubicBezTo>
                  <a:pt x="1972831" y="745805"/>
                  <a:pt x="1973146" y="761582"/>
                  <a:pt x="1972831" y="777360"/>
                </a:cubicBezTo>
                <a:cubicBezTo>
                  <a:pt x="1972515" y="789982"/>
                  <a:pt x="1963048" y="800711"/>
                  <a:pt x="1950427" y="801973"/>
                </a:cubicBezTo>
                <a:cubicBezTo>
                  <a:pt x="1943169" y="802604"/>
                  <a:pt x="1935596" y="802920"/>
                  <a:pt x="1928338" y="802920"/>
                </a:cubicBezTo>
                <a:cubicBezTo>
                  <a:pt x="1782553" y="801342"/>
                  <a:pt x="1636768" y="799764"/>
                  <a:pt x="1491298" y="797871"/>
                </a:cubicBezTo>
                <a:cubicBezTo>
                  <a:pt x="1485619" y="797871"/>
                  <a:pt x="1257159" y="677330"/>
                  <a:pt x="1192786" y="640410"/>
                </a:cubicBezTo>
                <a:cubicBezTo>
                  <a:pt x="956122" y="641042"/>
                  <a:pt x="426942" y="635993"/>
                  <a:pt x="423786" y="635993"/>
                </a:cubicBezTo>
                <a:lnTo>
                  <a:pt x="423786" y="737285"/>
                </a:lnTo>
                <a:cubicBezTo>
                  <a:pt x="426311" y="742018"/>
                  <a:pt x="908474" y="752116"/>
                  <a:pt x="1091179" y="755587"/>
                </a:cubicBezTo>
                <a:cubicBezTo>
                  <a:pt x="1151765" y="756849"/>
                  <a:pt x="1212666" y="758427"/>
                  <a:pt x="1272305" y="770418"/>
                </a:cubicBezTo>
                <a:cubicBezTo>
                  <a:pt x="1325634" y="780831"/>
                  <a:pt x="1377384" y="796924"/>
                  <a:pt x="1422508" y="827848"/>
                </a:cubicBezTo>
                <a:cubicBezTo>
                  <a:pt x="1478992" y="866662"/>
                  <a:pt x="1519383" y="919358"/>
                  <a:pt x="1546520" y="981838"/>
                </a:cubicBezTo>
                <a:cubicBezTo>
                  <a:pt x="1555356" y="1002033"/>
                  <a:pt x="1562929" y="1023491"/>
                  <a:pt x="1567978" y="1044948"/>
                </a:cubicBezTo>
                <a:cubicBezTo>
                  <a:pt x="1573026" y="1067353"/>
                  <a:pt x="1578075" y="1200831"/>
                  <a:pt x="1574920" y="1244377"/>
                </a:cubicBezTo>
                <a:cubicBezTo>
                  <a:pt x="1573973" y="1259524"/>
                  <a:pt x="1577444" y="1268675"/>
                  <a:pt x="1590382" y="1272461"/>
                </a:cubicBezTo>
                <a:cubicBezTo>
                  <a:pt x="1592906" y="1273093"/>
                  <a:pt x="1739322" y="1324212"/>
                  <a:pt x="1810953" y="1346616"/>
                </a:cubicBezTo>
                <a:cubicBezTo>
                  <a:pt x="1892680" y="1372176"/>
                  <a:pt x="1976933" y="1383221"/>
                  <a:pt x="2062448" y="1379434"/>
                </a:cubicBezTo>
                <a:cubicBezTo>
                  <a:pt x="2144491" y="1375647"/>
                  <a:pt x="2225903" y="1367443"/>
                  <a:pt x="2306369" y="1348825"/>
                </a:cubicBezTo>
                <a:cubicBezTo>
                  <a:pt x="2384310" y="1330839"/>
                  <a:pt x="2416181" y="1333994"/>
                  <a:pt x="2485918" y="1370914"/>
                </a:cubicBezTo>
                <a:cubicBezTo>
                  <a:pt x="2535775" y="1397105"/>
                  <a:pt x="2563228" y="1442860"/>
                  <a:pt x="2577744" y="1496504"/>
                </a:cubicBezTo>
                <a:cubicBezTo>
                  <a:pt x="2584370" y="1520801"/>
                  <a:pt x="2588472" y="1545730"/>
                  <a:pt x="2594784" y="1570343"/>
                </a:cubicBezTo>
                <a:cubicBezTo>
                  <a:pt x="2620659" y="1670373"/>
                  <a:pt x="2646219" y="1770719"/>
                  <a:pt x="2673356" y="1870433"/>
                </a:cubicBezTo>
                <a:cubicBezTo>
                  <a:pt x="2698600" y="1962259"/>
                  <a:pt x="2704911" y="2055662"/>
                  <a:pt x="2701124" y="2150959"/>
                </a:cubicBezTo>
                <a:cubicBezTo>
                  <a:pt x="2699862" y="2183776"/>
                  <a:pt x="2698600" y="2274656"/>
                  <a:pt x="2699547" y="2287593"/>
                </a:cubicBezTo>
                <a:lnTo>
                  <a:pt x="3419952" y="2287593"/>
                </a:lnTo>
                <a:lnTo>
                  <a:pt x="3419952" y="2303686"/>
                </a:lnTo>
                <a:cubicBezTo>
                  <a:pt x="3416796" y="2304002"/>
                  <a:pt x="2712800" y="2304633"/>
                  <a:pt x="2707751" y="2303686"/>
                </a:cubicBezTo>
                <a:cubicBezTo>
                  <a:pt x="2698285" y="2301793"/>
                  <a:pt x="2697022" y="2302740"/>
                  <a:pt x="2697338" y="2313153"/>
                </a:cubicBezTo>
                <a:cubicBezTo>
                  <a:pt x="2697654" y="2337766"/>
                  <a:pt x="2698600" y="2359224"/>
                  <a:pt x="2699862" y="2383837"/>
                </a:cubicBezTo>
                <a:cubicBezTo>
                  <a:pt x="2700809" y="2401823"/>
                  <a:pt x="2708067" y="2415392"/>
                  <a:pt x="2727947" y="2417916"/>
                </a:cubicBezTo>
                <a:cubicBezTo>
                  <a:pt x="2727947" y="2417916"/>
                  <a:pt x="3391552" y="2371215"/>
                  <a:pt x="3394392" y="2370899"/>
                </a:cubicBezTo>
                <a:cubicBezTo>
                  <a:pt x="3412063" y="2368375"/>
                  <a:pt x="3429734" y="2365535"/>
                  <a:pt x="3429418" y="2340290"/>
                </a:cubicBezTo>
                <a:cubicBezTo>
                  <a:pt x="3430365" y="2340606"/>
                  <a:pt x="3436360" y="2345655"/>
                  <a:pt x="3437307" y="2348495"/>
                </a:cubicBezTo>
                <a:cubicBezTo>
                  <a:pt x="3449929" y="2387308"/>
                  <a:pt x="3473911" y="2421703"/>
                  <a:pt x="3515564" y="2424227"/>
                </a:cubicBezTo>
                <a:cubicBezTo>
                  <a:pt x="3531657" y="2425174"/>
                  <a:pt x="3558479" y="2424227"/>
                  <a:pt x="3569208" y="2419494"/>
                </a:cubicBezTo>
                <a:cubicBezTo>
                  <a:pt x="3592874" y="2409081"/>
                  <a:pt x="3602025" y="2396143"/>
                  <a:pt x="3610229" y="2368690"/>
                </a:cubicBezTo>
                <a:cubicBezTo>
                  <a:pt x="3615278" y="2352282"/>
                  <a:pt x="3617487" y="2335241"/>
                  <a:pt x="3619065" y="2318202"/>
                </a:cubicBezTo>
                <a:cubicBezTo>
                  <a:pt x="3620011" y="2309366"/>
                  <a:pt x="3621905" y="2304948"/>
                  <a:pt x="3630740" y="2304948"/>
                </a:cubicBezTo>
                <a:cubicBezTo>
                  <a:pt x="3642731" y="2304948"/>
                  <a:pt x="3649674" y="2299269"/>
                  <a:pt x="3651567" y="2286962"/>
                </a:cubicBezTo>
                <a:cubicBezTo>
                  <a:pt x="3657878" y="2247518"/>
                  <a:pt x="3667344" y="2208390"/>
                  <a:pt x="3670816" y="2168946"/>
                </a:cubicBezTo>
                <a:cubicBezTo>
                  <a:pt x="3680282" y="2061342"/>
                  <a:pt x="3664505" y="1957210"/>
                  <a:pt x="3625692" y="1855918"/>
                </a:cubicBezTo>
                <a:cubicBezTo>
                  <a:pt x="3548381" y="1652702"/>
                  <a:pt x="3472018" y="1450433"/>
                  <a:pt x="3395654" y="1248164"/>
                </a:cubicBezTo>
                <a:cubicBezTo>
                  <a:pt x="3376721" y="1197991"/>
                  <a:pt x="3359050" y="1147503"/>
                  <a:pt x="3342957" y="1096383"/>
                </a:cubicBezTo>
                <a:cubicBezTo>
                  <a:pt x="3336646" y="1075873"/>
                  <a:pt x="3333806" y="1053784"/>
                  <a:pt x="3333491" y="1032326"/>
                </a:cubicBezTo>
                <a:cubicBezTo>
                  <a:pt x="3332859" y="994776"/>
                  <a:pt x="3346113" y="960065"/>
                  <a:pt x="3364414" y="927879"/>
                </a:cubicBezTo>
                <a:cubicBezTo>
                  <a:pt x="3398178" y="868239"/>
                  <a:pt x="3444880" y="823746"/>
                  <a:pt x="3513039" y="805129"/>
                </a:cubicBezTo>
                <a:cubicBezTo>
                  <a:pt x="3547434" y="795662"/>
                  <a:pt x="3582145" y="794084"/>
                  <a:pt x="3617487" y="792507"/>
                </a:cubicBezTo>
                <a:cubicBezTo>
                  <a:pt x="3626954" y="792191"/>
                  <a:pt x="3636736" y="791244"/>
                  <a:pt x="3645887" y="788720"/>
                </a:cubicBezTo>
                <a:cubicBezTo>
                  <a:pt x="3680913" y="778938"/>
                  <a:pt x="3693851" y="741703"/>
                  <a:pt x="3672709" y="712356"/>
                </a:cubicBezTo>
                <a:cubicBezTo>
                  <a:pt x="3664505" y="700996"/>
                  <a:pt x="3655669" y="691214"/>
                  <a:pt x="3640207" y="689321"/>
                </a:cubicBezTo>
                <a:cubicBezTo>
                  <a:pt x="3553745" y="679854"/>
                  <a:pt x="3494106" y="633468"/>
                  <a:pt x="3457502" y="556158"/>
                </a:cubicBezTo>
                <a:cubicBezTo>
                  <a:pt x="3454978" y="550794"/>
                  <a:pt x="3452454" y="548585"/>
                  <a:pt x="3446458" y="548585"/>
                </a:cubicBezTo>
                <a:cubicBezTo>
                  <a:pt x="3425631" y="548269"/>
                  <a:pt x="3404806" y="547322"/>
                  <a:pt x="3384294" y="547007"/>
                </a:cubicBezTo>
                <a:cubicBezTo>
                  <a:pt x="3254918" y="544798"/>
                  <a:pt x="3125542" y="542274"/>
                  <a:pt x="2996166" y="540380"/>
                </a:cubicBezTo>
                <a:cubicBezTo>
                  <a:pt x="2916647" y="539118"/>
                  <a:pt x="2837127" y="539118"/>
                  <a:pt x="2757608" y="538803"/>
                </a:cubicBezTo>
                <a:cubicBezTo>
                  <a:pt x="2744040" y="538803"/>
                  <a:pt x="2744040" y="539434"/>
                  <a:pt x="2743724" y="552687"/>
                </a:cubicBezTo>
                <a:cubicBezTo>
                  <a:pt x="2743724" y="572251"/>
                  <a:pt x="2743724" y="591815"/>
                  <a:pt x="2743409" y="611064"/>
                </a:cubicBezTo>
                <a:cubicBezTo>
                  <a:pt x="2743093" y="624002"/>
                  <a:pt x="2738675" y="628735"/>
                  <a:pt x="2726053" y="630313"/>
                </a:cubicBezTo>
                <a:cubicBezTo>
                  <a:pt x="2721951" y="630944"/>
                  <a:pt x="2717849" y="631259"/>
                  <a:pt x="2713747" y="631259"/>
                </a:cubicBezTo>
                <a:cubicBezTo>
                  <a:pt x="2675249" y="632522"/>
                  <a:pt x="2636436" y="633784"/>
                  <a:pt x="2597939" y="635046"/>
                </a:cubicBezTo>
                <a:cubicBezTo>
                  <a:pt x="2583424" y="635677"/>
                  <a:pt x="2569224" y="637886"/>
                  <a:pt x="2557549" y="647984"/>
                </a:cubicBezTo>
                <a:cubicBezTo>
                  <a:pt x="2547451" y="656819"/>
                  <a:pt x="2536091" y="664708"/>
                  <a:pt x="2528202" y="675121"/>
                </a:cubicBezTo>
                <a:cubicBezTo>
                  <a:pt x="2521260" y="684588"/>
                  <a:pt x="2513056" y="686481"/>
                  <a:pt x="2502958" y="686796"/>
                </a:cubicBezTo>
                <a:cubicBezTo>
                  <a:pt x="2390621" y="690268"/>
                  <a:pt x="2278285" y="694054"/>
                  <a:pt x="2165633" y="696894"/>
                </a:cubicBezTo>
                <a:cubicBezTo>
                  <a:pt x="2149224" y="697210"/>
                  <a:pt x="2132500" y="695632"/>
                  <a:pt x="2116091" y="692792"/>
                </a:cubicBezTo>
                <a:cubicBezTo>
                  <a:pt x="2086745" y="687428"/>
                  <a:pt x="2069390" y="668494"/>
                  <a:pt x="2064972" y="639148"/>
                </a:cubicBezTo>
                <a:cubicBezTo>
                  <a:pt x="2064025" y="632522"/>
                  <a:pt x="2063394" y="625895"/>
                  <a:pt x="2063394" y="618953"/>
                </a:cubicBezTo>
                <a:cubicBezTo>
                  <a:pt x="2063394" y="580140"/>
                  <a:pt x="2073808" y="547322"/>
                  <a:pt x="2115460" y="529336"/>
                </a:cubicBezTo>
                <a:cubicBezTo>
                  <a:pt x="2117669" y="528389"/>
                  <a:pt x="2119878" y="526812"/>
                  <a:pt x="2122718" y="524918"/>
                </a:cubicBezTo>
                <a:cubicBezTo>
                  <a:pt x="2027106" y="523656"/>
                  <a:pt x="1933071" y="522394"/>
                  <a:pt x="1839037" y="521132"/>
                </a:cubicBezTo>
                <a:cubicBezTo>
                  <a:pt x="1839037" y="522078"/>
                  <a:pt x="1838721" y="523025"/>
                  <a:pt x="1838721" y="523972"/>
                </a:cubicBezTo>
                <a:cubicBezTo>
                  <a:pt x="1839037" y="529336"/>
                  <a:pt x="1839037" y="534701"/>
                  <a:pt x="1839352" y="540380"/>
                </a:cubicBezTo>
                <a:cubicBezTo>
                  <a:pt x="1840930" y="576669"/>
                  <a:pt x="1840299" y="612642"/>
                  <a:pt x="1829255" y="647668"/>
                </a:cubicBezTo>
                <a:cubicBezTo>
                  <a:pt x="1821997" y="671335"/>
                  <a:pt x="1810637" y="692161"/>
                  <a:pt x="1787602" y="705099"/>
                </a:cubicBezTo>
                <a:cubicBezTo>
                  <a:pt x="1766144" y="716774"/>
                  <a:pt x="1743424" y="725294"/>
                  <a:pt x="1719127" y="729081"/>
                </a:cubicBezTo>
                <a:cubicBezTo>
                  <a:pt x="1708398" y="730658"/>
                  <a:pt x="1699878" y="733498"/>
                  <a:pt x="1699247" y="746436"/>
                </a:cubicBezTo>
                <a:cubicBezTo>
                  <a:pt x="1699247" y="748960"/>
                  <a:pt x="1697038" y="751800"/>
                  <a:pt x="1695776" y="754325"/>
                </a:cubicBezTo>
                <a:cubicBezTo>
                  <a:pt x="1686310" y="771049"/>
                  <a:pt x="1672110" y="781462"/>
                  <a:pt x="1652230" y="780516"/>
                </a:cubicBezTo>
                <a:cubicBezTo>
                  <a:pt x="1632350" y="779884"/>
                  <a:pt x="1618466" y="768840"/>
                  <a:pt x="1610892" y="751169"/>
                </a:cubicBezTo>
                <a:cubicBezTo>
                  <a:pt x="1603004" y="733183"/>
                  <a:pt x="1606791" y="716774"/>
                  <a:pt x="1620044" y="702574"/>
                </a:cubicBezTo>
                <a:cubicBezTo>
                  <a:pt x="1625092" y="697210"/>
                  <a:pt x="1629510" y="692161"/>
                  <a:pt x="1625092" y="684272"/>
                </a:cubicBezTo>
                <a:cubicBezTo>
                  <a:pt x="1623830" y="682063"/>
                  <a:pt x="1623830" y="679223"/>
                  <a:pt x="1623830" y="676699"/>
                </a:cubicBezTo>
                <a:cubicBezTo>
                  <a:pt x="1623199" y="644828"/>
                  <a:pt x="1621306" y="612957"/>
                  <a:pt x="1622252" y="581087"/>
                </a:cubicBezTo>
                <a:cubicBezTo>
                  <a:pt x="1623199" y="554265"/>
                  <a:pt x="1638661" y="536278"/>
                  <a:pt x="1663274" y="526180"/>
                </a:cubicBezTo>
                <a:cubicBezTo>
                  <a:pt x="1665799" y="525234"/>
                  <a:pt x="1668639" y="524287"/>
                  <a:pt x="1671163" y="523341"/>
                </a:cubicBezTo>
                <a:cubicBezTo>
                  <a:pt x="1670847" y="522394"/>
                  <a:pt x="1670847" y="521447"/>
                  <a:pt x="1670532" y="520501"/>
                </a:cubicBezTo>
                <a:cubicBezTo>
                  <a:pt x="1254950" y="513874"/>
                  <a:pt x="839053" y="506932"/>
                  <a:pt x="423786" y="500305"/>
                </a:cubicBezTo>
                <a:close/>
                <a:moveTo>
                  <a:pt x="405485" y="499990"/>
                </a:moveTo>
                <a:lnTo>
                  <a:pt x="142630" y="499990"/>
                </a:lnTo>
                <a:lnTo>
                  <a:pt x="142630" y="670073"/>
                </a:lnTo>
                <a:cubicBezTo>
                  <a:pt x="142630" y="686166"/>
                  <a:pt x="155568" y="699104"/>
                  <a:pt x="171661" y="699104"/>
                </a:cubicBezTo>
                <a:lnTo>
                  <a:pt x="405485" y="699104"/>
                </a:lnTo>
                <a:close/>
                <a:moveTo>
                  <a:pt x="3008040" y="412796"/>
                </a:moveTo>
                <a:lnTo>
                  <a:pt x="3026499" y="420432"/>
                </a:lnTo>
                <a:cubicBezTo>
                  <a:pt x="3031350" y="425284"/>
                  <a:pt x="3034348" y="431990"/>
                  <a:pt x="3034348" y="439405"/>
                </a:cubicBezTo>
                <a:cubicBezTo>
                  <a:pt x="3034348" y="453605"/>
                  <a:pt x="3021410" y="466542"/>
                  <a:pt x="3007526" y="466227"/>
                </a:cubicBezTo>
                <a:lnTo>
                  <a:pt x="3007373" y="466157"/>
                </a:lnTo>
                <a:lnTo>
                  <a:pt x="3025828" y="458259"/>
                </a:lnTo>
                <a:cubicBezTo>
                  <a:pt x="3030798" y="453289"/>
                  <a:pt x="3034032" y="446504"/>
                  <a:pt x="3034032" y="439404"/>
                </a:cubicBezTo>
                <a:cubicBezTo>
                  <a:pt x="3034190" y="431989"/>
                  <a:pt x="3031271" y="425283"/>
                  <a:pt x="3026459" y="420432"/>
                </a:cubicBezTo>
                <a:close/>
                <a:moveTo>
                  <a:pt x="3382401" y="170554"/>
                </a:moveTo>
                <a:cubicBezTo>
                  <a:pt x="3402912" y="170554"/>
                  <a:pt x="3419005" y="186647"/>
                  <a:pt x="3419005" y="207789"/>
                </a:cubicBezTo>
                <a:cubicBezTo>
                  <a:pt x="3419321" y="230193"/>
                  <a:pt x="3404806" y="245024"/>
                  <a:pt x="3383032" y="245340"/>
                </a:cubicBezTo>
                <a:cubicBezTo>
                  <a:pt x="3363153" y="245024"/>
                  <a:pt x="3346428" y="228615"/>
                  <a:pt x="3346428" y="208736"/>
                </a:cubicBezTo>
                <a:cubicBezTo>
                  <a:pt x="3346428" y="187278"/>
                  <a:pt x="3361891" y="170554"/>
                  <a:pt x="3382401" y="170554"/>
                </a:cubicBezTo>
                <a:close/>
                <a:moveTo>
                  <a:pt x="3389891" y="144412"/>
                </a:moveTo>
                <a:cubicBezTo>
                  <a:pt x="3378772" y="142627"/>
                  <a:pt x="3367097" y="143890"/>
                  <a:pt x="3355895" y="149096"/>
                </a:cubicBezTo>
                <a:cubicBezTo>
                  <a:pt x="3348953" y="152567"/>
                  <a:pt x="3342010" y="155092"/>
                  <a:pt x="3334753" y="157932"/>
                </a:cubicBezTo>
                <a:cubicBezTo>
                  <a:pt x="3305406" y="168976"/>
                  <a:pt x="3276060" y="172447"/>
                  <a:pt x="3246714" y="157616"/>
                </a:cubicBezTo>
                <a:cubicBezTo>
                  <a:pt x="3239456" y="154145"/>
                  <a:pt x="3231883" y="151936"/>
                  <a:pt x="3224625" y="149096"/>
                </a:cubicBezTo>
                <a:cubicBezTo>
                  <a:pt x="3223994" y="149727"/>
                  <a:pt x="3223363" y="150674"/>
                  <a:pt x="3222732" y="151305"/>
                </a:cubicBezTo>
                <a:cubicBezTo>
                  <a:pt x="3290576" y="218202"/>
                  <a:pt x="3359366" y="284469"/>
                  <a:pt x="3400072" y="372823"/>
                </a:cubicBezTo>
                <a:cubicBezTo>
                  <a:pt x="3401019" y="372508"/>
                  <a:pt x="3401965" y="371877"/>
                  <a:pt x="3402597" y="371561"/>
                </a:cubicBezTo>
                <a:cubicBezTo>
                  <a:pt x="3403228" y="369983"/>
                  <a:pt x="3403859" y="368405"/>
                  <a:pt x="3404490" y="366512"/>
                </a:cubicBezTo>
                <a:cubicBezTo>
                  <a:pt x="3416165" y="330539"/>
                  <a:pt x="3427841" y="294251"/>
                  <a:pt x="3438885" y="257962"/>
                </a:cubicBezTo>
                <a:cubicBezTo>
                  <a:pt x="3442672" y="245024"/>
                  <a:pt x="3445512" y="231771"/>
                  <a:pt x="3447090" y="218518"/>
                </a:cubicBezTo>
                <a:cubicBezTo>
                  <a:pt x="3451586" y="182545"/>
                  <a:pt x="3423246" y="149767"/>
                  <a:pt x="3389891" y="144412"/>
                </a:cubicBezTo>
                <a:close/>
                <a:moveTo>
                  <a:pt x="132532" y="96399"/>
                </a:moveTo>
                <a:lnTo>
                  <a:pt x="33449" y="96399"/>
                </a:lnTo>
                <a:cubicBezTo>
                  <a:pt x="15147" y="96399"/>
                  <a:pt x="0" y="111546"/>
                  <a:pt x="0" y="129848"/>
                </a:cubicBezTo>
                <a:lnTo>
                  <a:pt x="0" y="310344"/>
                </a:lnTo>
                <a:cubicBezTo>
                  <a:pt x="0" y="328962"/>
                  <a:pt x="15147" y="344108"/>
                  <a:pt x="33449" y="344108"/>
                </a:cubicBezTo>
                <a:lnTo>
                  <a:pt x="132532" y="344108"/>
                </a:lnTo>
                <a:close/>
                <a:moveTo>
                  <a:pt x="404222" y="83832"/>
                </a:moveTo>
                <a:cubicBezTo>
                  <a:pt x="428835" y="109707"/>
                  <a:pt x="451239" y="133374"/>
                  <a:pt x="473959" y="156409"/>
                </a:cubicBezTo>
                <a:cubicBezTo>
                  <a:pt x="484688" y="167138"/>
                  <a:pt x="497941" y="174395"/>
                  <a:pt x="512772" y="175973"/>
                </a:cubicBezTo>
                <a:cubicBezTo>
                  <a:pt x="536123" y="178498"/>
                  <a:pt x="559158" y="181022"/>
                  <a:pt x="582509" y="181337"/>
                </a:cubicBezTo>
                <a:cubicBezTo>
                  <a:pt x="795822" y="184809"/>
                  <a:pt x="1009451" y="187649"/>
                  <a:pt x="1222764" y="191120"/>
                </a:cubicBezTo>
                <a:cubicBezTo>
                  <a:pt x="1365709" y="193644"/>
                  <a:pt x="1508339" y="196484"/>
                  <a:pt x="1651283" y="198377"/>
                </a:cubicBezTo>
                <a:cubicBezTo>
                  <a:pt x="1663590" y="198377"/>
                  <a:pt x="1672741" y="203426"/>
                  <a:pt x="1681892" y="209737"/>
                </a:cubicBezTo>
                <a:cubicBezTo>
                  <a:pt x="1702403" y="224253"/>
                  <a:pt x="1724807" y="231195"/>
                  <a:pt x="1750682" y="231195"/>
                </a:cubicBezTo>
                <a:cubicBezTo>
                  <a:pt x="1851975" y="230879"/>
                  <a:pt x="1953267" y="232141"/>
                  <a:pt x="2054559" y="232457"/>
                </a:cubicBezTo>
                <a:cubicBezTo>
                  <a:pt x="2057714" y="232457"/>
                  <a:pt x="2061501" y="231195"/>
                  <a:pt x="2064025" y="229302"/>
                </a:cubicBezTo>
                <a:cubicBezTo>
                  <a:pt x="2076963" y="218573"/>
                  <a:pt x="2086114" y="205004"/>
                  <a:pt x="2087376" y="187964"/>
                </a:cubicBezTo>
                <a:cubicBezTo>
                  <a:pt x="2089270" y="166191"/>
                  <a:pt x="2089901" y="144103"/>
                  <a:pt x="2090847" y="122014"/>
                </a:cubicBezTo>
                <a:cubicBezTo>
                  <a:pt x="2091163" y="116334"/>
                  <a:pt x="2090847" y="110654"/>
                  <a:pt x="2090847" y="104028"/>
                </a:cubicBezTo>
                <a:cubicBezTo>
                  <a:pt x="1528849" y="101503"/>
                  <a:pt x="968113" y="84147"/>
                  <a:pt x="404222" y="83832"/>
                </a:cubicBezTo>
                <a:close/>
                <a:moveTo>
                  <a:pt x="168505" y="59479"/>
                </a:moveTo>
                <a:cubicBezTo>
                  <a:pt x="162509" y="59164"/>
                  <a:pt x="160301" y="61688"/>
                  <a:pt x="157776" y="66421"/>
                </a:cubicBezTo>
                <a:cubicBezTo>
                  <a:pt x="151780" y="79359"/>
                  <a:pt x="158092" y="310028"/>
                  <a:pt x="155252" y="350103"/>
                </a:cubicBezTo>
                <a:cubicBezTo>
                  <a:pt x="154621" y="357992"/>
                  <a:pt x="137581" y="362726"/>
                  <a:pt x="137265" y="370614"/>
                </a:cubicBezTo>
                <a:cubicBezTo>
                  <a:pt x="135687" y="404379"/>
                  <a:pt x="135687" y="428045"/>
                  <a:pt x="135056" y="461809"/>
                </a:cubicBezTo>
                <a:cubicBezTo>
                  <a:pt x="134741" y="470013"/>
                  <a:pt x="137896" y="474431"/>
                  <a:pt x="147363" y="474431"/>
                </a:cubicBezTo>
                <a:cubicBezTo>
                  <a:pt x="185229" y="474431"/>
                  <a:pt x="223411" y="474116"/>
                  <a:pt x="261277" y="475062"/>
                </a:cubicBezTo>
                <a:cubicBezTo>
                  <a:pt x="337010" y="476955"/>
                  <a:pt x="412742" y="479795"/>
                  <a:pt x="488475" y="481373"/>
                </a:cubicBezTo>
                <a:cubicBezTo>
                  <a:pt x="637099" y="484844"/>
                  <a:pt x="785725" y="488315"/>
                  <a:pt x="934034" y="490524"/>
                </a:cubicBezTo>
                <a:cubicBezTo>
                  <a:pt x="1209196" y="494627"/>
                  <a:pt x="1484357" y="498097"/>
                  <a:pt x="1759518" y="501884"/>
                </a:cubicBezTo>
                <a:cubicBezTo>
                  <a:pt x="1838406" y="502831"/>
                  <a:pt x="2031840" y="505987"/>
                  <a:pt x="2178255" y="508195"/>
                </a:cubicBezTo>
                <a:lnTo>
                  <a:pt x="2136603" y="294251"/>
                </a:lnTo>
                <a:cubicBezTo>
                  <a:pt x="2135656" y="289517"/>
                  <a:pt x="2138496" y="285100"/>
                  <a:pt x="2142914" y="284153"/>
                </a:cubicBezTo>
                <a:lnTo>
                  <a:pt x="2159638" y="280366"/>
                </a:lnTo>
                <a:cubicBezTo>
                  <a:pt x="2164055" y="279420"/>
                  <a:pt x="2168158" y="282260"/>
                  <a:pt x="2169105" y="286993"/>
                </a:cubicBezTo>
                <a:lnTo>
                  <a:pt x="2212335" y="508826"/>
                </a:lnTo>
                <a:cubicBezTo>
                  <a:pt x="2221170" y="508826"/>
                  <a:pt x="2229690" y="509142"/>
                  <a:pt x="2237895" y="509142"/>
                </a:cubicBezTo>
                <a:lnTo>
                  <a:pt x="2195926" y="294251"/>
                </a:lnTo>
                <a:cubicBezTo>
                  <a:pt x="2194980" y="289517"/>
                  <a:pt x="2197820" y="285100"/>
                  <a:pt x="2202237" y="284153"/>
                </a:cubicBezTo>
                <a:lnTo>
                  <a:pt x="2218962" y="280366"/>
                </a:lnTo>
                <a:cubicBezTo>
                  <a:pt x="2223379" y="279420"/>
                  <a:pt x="2227482" y="282260"/>
                  <a:pt x="2228428" y="286993"/>
                </a:cubicBezTo>
                <a:lnTo>
                  <a:pt x="2271975" y="509773"/>
                </a:lnTo>
                <a:cubicBezTo>
                  <a:pt x="2283019" y="510089"/>
                  <a:pt x="2292801" y="510089"/>
                  <a:pt x="2302267" y="510089"/>
                </a:cubicBezTo>
                <a:lnTo>
                  <a:pt x="2260299" y="294251"/>
                </a:lnTo>
                <a:cubicBezTo>
                  <a:pt x="2259352" y="289517"/>
                  <a:pt x="2262192" y="285100"/>
                  <a:pt x="2266610" y="284153"/>
                </a:cubicBezTo>
                <a:lnTo>
                  <a:pt x="2283334" y="280366"/>
                </a:lnTo>
                <a:cubicBezTo>
                  <a:pt x="2287752" y="279420"/>
                  <a:pt x="2291854" y="282260"/>
                  <a:pt x="2292801" y="286993"/>
                </a:cubicBezTo>
                <a:lnTo>
                  <a:pt x="2336347" y="510720"/>
                </a:lnTo>
                <a:cubicBezTo>
                  <a:pt x="2350862" y="511035"/>
                  <a:pt x="2359698" y="511035"/>
                  <a:pt x="2361276" y="511035"/>
                </a:cubicBezTo>
                <a:cubicBezTo>
                  <a:pt x="2363169" y="511035"/>
                  <a:pt x="2364747" y="510404"/>
                  <a:pt x="2366324" y="509773"/>
                </a:cubicBezTo>
                <a:lnTo>
                  <a:pt x="2324356" y="294566"/>
                </a:lnTo>
                <a:cubicBezTo>
                  <a:pt x="2323409" y="289833"/>
                  <a:pt x="2326249" y="285415"/>
                  <a:pt x="2330667" y="284468"/>
                </a:cubicBezTo>
                <a:lnTo>
                  <a:pt x="2347391" y="280682"/>
                </a:lnTo>
                <a:cubicBezTo>
                  <a:pt x="2351809" y="279735"/>
                  <a:pt x="2355911" y="282575"/>
                  <a:pt x="2356858" y="287308"/>
                </a:cubicBezTo>
                <a:lnTo>
                  <a:pt x="2396933" y="493680"/>
                </a:lnTo>
                <a:lnTo>
                  <a:pt x="2425332" y="493680"/>
                </a:lnTo>
                <a:lnTo>
                  <a:pt x="2386520" y="294566"/>
                </a:lnTo>
                <a:cubicBezTo>
                  <a:pt x="2385573" y="289833"/>
                  <a:pt x="2388413" y="285415"/>
                  <a:pt x="2392831" y="284468"/>
                </a:cubicBezTo>
                <a:lnTo>
                  <a:pt x="2409555" y="280682"/>
                </a:lnTo>
                <a:cubicBezTo>
                  <a:pt x="2413973" y="279735"/>
                  <a:pt x="2418075" y="282575"/>
                  <a:pt x="2419021" y="287308"/>
                </a:cubicBezTo>
                <a:lnTo>
                  <a:pt x="2459097" y="493680"/>
                </a:lnTo>
                <a:lnTo>
                  <a:pt x="2490652" y="493680"/>
                </a:lnTo>
                <a:lnTo>
                  <a:pt x="2451839" y="294566"/>
                </a:lnTo>
                <a:cubicBezTo>
                  <a:pt x="2450893" y="289833"/>
                  <a:pt x="2453732" y="285415"/>
                  <a:pt x="2458150" y="284468"/>
                </a:cubicBezTo>
                <a:lnTo>
                  <a:pt x="2474874" y="280682"/>
                </a:lnTo>
                <a:cubicBezTo>
                  <a:pt x="2479292" y="279735"/>
                  <a:pt x="2483394" y="282575"/>
                  <a:pt x="2484341" y="287308"/>
                </a:cubicBezTo>
                <a:lnTo>
                  <a:pt x="2524416" y="493680"/>
                </a:lnTo>
                <a:lnTo>
                  <a:pt x="2551869" y="493680"/>
                </a:lnTo>
                <a:lnTo>
                  <a:pt x="2513056" y="294566"/>
                </a:lnTo>
                <a:cubicBezTo>
                  <a:pt x="2512109" y="289833"/>
                  <a:pt x="2514949" y="285415"/>
                  <a:pt x="2519367" y="284468"/>
                </a:cubicBezTo>
                <a:lnTo>
                  <a:pt x="2536092" y="280682"/>
                </a:lnTo>
                <a:cubicBezTo>
                  <a:pt x="2540509" y="279735"/>
                  <a:pt x="2544611" y="282575"/>
                  <a:pt x="2545558" y="287308"/>
                </a:cubicBezTo>
                <a:lnTo>
                  <a:pt x="2585633" y="493680"/>
                </a:lnTo>
                <a:lnTo>
                  <a:pt x="2615294" y="493680"/>
                </a:lnTo>
                <a:lnTo>
                  <a:pt x="2576482" y="294566"/>
                </a:lnTo>
                <a:cubicBezTo>
                  <a:pt x="2575535" y="289833"/>
                  <a:pt x="2578375" y="285415"/>
                  <a:pt x="2582793" y="284468"/>
                </a:cubicBezTo>
                <a:lnTo>
                  <a:pt x="2599517" y="280682"/>
                </a:lnTo>
                <a:cubicBezTo>
                  <a:pt x="2603935" y="279735"/>
                  <a:pt x="2608037" y="282575"/>
                  <a:pt x="2608984" y="287308"/>
                </a:cubicBezTo>
                <a:lnTo>
                  <a:pt x="2649059" y="493680"/>
                </a:lnTo>
                <a:lnTo>
                  <a:pt x="2685347" y="493680"/>
                </a:lnTo>
                <a:lnTo>
                  <a:pt x="2646535" y="294566"/>
                </a:lnTo>
                <a:cubicBezTo>
                  <a:pt x="2645588" y="289833"/>
                  <a:pt x="2648428" y="285415"/>
                  <a:pt x="2652846" y="284468"/>
                </a:cubicBezTo>
                <a:lnTo>
                  <a:pt x="2669570" y="280682"/>
                </a:lnTo>
                <a:cubicBezTo>
                  <a:pt x="2673988" y="279735"/>
                  <a:pt x="2678089" y="282575"/>
                  <a:pt x="2679036" y="287308"/>
                </a:cubicBezTo>
                <a:lnTo>
                  <a:pt x="2722583" y="511035"/>
                </a:lnTo>
                <a:cubicBezTo>
                  <a:pt x="2726684" y="515138"/>
                  <a:pt x="2732049" y="517977"/>
                  <a:pt x="2738360" y="517977"/>
                </a:cubicBezTo>
                <a:lnTo>
                  <a:pt x="2748458" y="517977"/>
                </a:lnTo>
                <a:lnTo>
                  <a:pt x="2705227" y="294882"/>
                </a:lnTo>
                <a:cubicBezTo>
                  <a:pt x="2704281" y="290149"/>
                  <a:pt x="2707121" y="285731"/>
                  <a:pt x="2711538" y="284784"/>
                </a:cubicBezTo>
                <a:lnTo>
                  <a:pt x="2728262" y="280998"/>
                </a:lnTo>
                <a:cubicBezTo>
                  <a:pt x="2732680" y="280051"/>
                  <a:pt x="2736782" y="282891"/>
                  <a:pt x="2737729" y="287624"/>
                </a:cubicBezTo>
                <a:lnTo>
                  <a:pt x="2782537" y="518293"/>
                </a:lnTo>
                <a:lnTo>
                  <a:pt x="2782853" y="518293"/>
                </a:lnTo>
                <a:cubicBezTo>
                  <a:pt x="2782853" y="518608"/>
                  <a:pt x="2782853" y="518924"/>
                  <a:pt x="2782853" y="519239"/>
                </a:cubicBezTo>
                <a:cubicBezTo>
                  <a:pt x="3003108" y="523026"/>
                  <a:pt x="3224310" y="526813"/>
                  <a:pt x="3446774" y="530915"/>
                </a:cubicBezTo>
                <a:cubicBezTo>
                  <a:pt x="3446459" y="526182"/>
                  <a:pt x="3446459" y="524920"/>
                  <a:pt x="3446459" y="523657"/>
                </a:cubicBezTo>
                <a:cubicBezTo>
                  <a:pt x="3434783" y="479164"/>
                  <a:pt x="3419952" y="435618"/>
                  <a:pt x="3400703" y="393650"/>
                </a:cubicBezTo>
                <a:cubicBezTo>
                  <a:pt x="3399442" y="390810"/>
                  <a:pt x="3397548" y="387023"/>
                  <a:pt x="3395024" y="386076"/>
                </a:cubicBezTo>
                <a:cubicBezTo>
                  <a:pt x="3383979" y="381343"/>
                  <a:pt x="3379246" y="371561"/>
                  <a:pt x="3373882" y="362095"/>
                </a:cubicBezTo>
                <a:cubicBezTo>
                  <a:pt x="3343589" y="307819"/>
                  <a:pt x="3305407" y="259540"/>
                  <a:pt x="3261545" y="215994"/>
                </a:cubicBezTo>
                <a:cubicBezTo>
                  <a:pt x="3239772" y="194220"/>
                  <a:pt x="3217684" y="173079"/>
                  <a:pt x="3195279" y="151937"/>
                </a:cubicBezTo>
                <a:cubicBezTo>
                  <a:pt x="3182657" y="139946"/>
                  <a:pt x="3169404" y="128270"/>
                  <a:pt x="3156151" y="116910"/>
                </a:cubicBezTo>
                <a:cubicBezTo>
                  <a:pt x="3153626" y="114701"/>
                  <a:pt x="3149524" y="113123"/>
                  <a:pt x="3145738" y="112808"/>
                </a:cubicBezTo>
                <a:cubicBezTo>
                  <a:pt x="3125227" y="112177"/>
                  <a:pt x="3104716" y="111862"/>
                  <a:pt x="3084521" y="111546"/>
                </a:cubicBezTo>
                <a:cubicBezTo>
                  <a:pt x="3076632" y="111546"/>
                  <a:pt x="3068743" y="111546"/>
                  <a:pt x="3063694" y="120066"/>
                </a:cubicBezTo>
                <a:cubicBezTo>
                  <a:pt x="3062432" y="122275"/>
                  <a:pt x="3058330" y="123852"/>
                  <a:pt x="3055490" y="124168"/>
                </a:cubicBezTo>
                <a:cubicBezTo>
                  <a:pt x="3019832" y="131110"/>
                  <a:pt x="2984175" y="138052"/>
                  <a:pt x="2948202" y="144363"/>
                </a:cubicBezTo>
                <a:cubicBezTo>
                  <a:pt x="2933056" y="146888"/>
                  <a:pt x="2929900" y="143416"/>
                  <a:pt x="2928007" y="127955"/>
                </a:cubicBezTo>
                <a:cubicBezTo>
                  <a:pt x="2927691" y="124483"/>
                  <a:pt x="2927060" y="121013"/>
                  <a:pt x="2926745" y="117541"/>
                </a:cubicBezTo>
                <a:cubicBezTo>
                  <a:pt x="2926429" y="110915"/>
                  <a:pt x="2922958" y="108706"/>
                  <a:pt x="2916332" y="108706"/>
                </a:cubicBezTo>
                <a:cubicBezTo>
                  <a:pt x="2858901" y="107759"/>
                  <a:pt x="2801470" y="106181"/>
                  <a:pt x="2743725" y="104919"/>
                </a:cubicBezTo>
                <a:cubicBezTo>
                  <a:pt x="2600779" y="102395"/>
                  <a:pt x="2458150" y="99870"/>
                  <a:pt x="2315205" y="97977"/>
                </a:cubicBezTo>
                <a:cubicBezTo>
                  <a:pt x="2247046" y="97030"/>
                  <a:pt x="2179202" y="97030"/>
                  <a:pt x="2111043" y="96715"/>
                </a:cubicBezTo>
                <a:cubicBezTo>
                  <a:pt x="2106941" y="96715"/>
                  <a:pt x="2100314" y="98924"/>
                  <a:pt x="2099368" y="101764"/>
                </a:cubicBezTo>
                <a:cubicBezTo>
                  <a:pt x="2097474" y="106813"/>
                  <a:pt x="2096843" y="116279"/>
                  <a:pt x="2099683" y="118488"/>
                </a:cubicBezTo>
                <a:cubicBezTo>
                  <a:pt x="2107572" y="124799"/>
                  <a:pt x="2106310" y="132372"/>
                  <a:pt x="2105994" y="140261"/>
                </a:cubicBezTo>
                <a:cubicBezTo>
                  <a:pt x="2105363" y="152883"/>
                  <a:pt x="2104732" y="165821"/>
                  <a:pt x="2103154" y="178443"/>
                </a:cubicBezTo>
                <a:cubicBezTo>
                  <a:pt x="2100945" y="196745"/>
                  <a:pt x="2099052" y="215362"/>
                  <a:pt x="2094319" y="233034"/>
                </a:cubicBezTo>
                <a:cubicBezTo>
                  <a:pt x="2088323" y="254806"/>
                  <a:pt x="2066866" y="268375"/>
                  <a:pt x="2044777" y="268060"/>
                </a:cubicBezTo>
                <a:cubicBezTo>
                  <a:pt x="1947587" y="267429"/>
                  <a:pt x="1850397" y="265851"/>
                  <a:pt x="1753207" y="266798"/>
                </a:cubicBezTo>
                <a:cubicBezTo>
                  <a:pt x="1724176" y="267113"/>
                  <a:pt x="1698616" y="263011"/>
                  <a:pt x="1676213" y="244078"/>
                </a:cubicBezTo>
                <a:cubicBezTo>
                  <a:pt x="1667377" y="236820"/>
                  <a:pt x="1656964" y="234927"/>
                  <a:pt x="1645919" y="234611"/>
                </a:cubicBezTo>
                <a:cubicBezTo>
                  <a:pt x="1621622" y="233980"/>
                  <a:pt x="1597324" y="232403"/>
                  <a:pt x="1573027" y="232087"/>
                </a:cubicBezTo>
                <a:cubicBezTo>
                  <a:pt x="1361292" y="228616"/>
                  <a:pt x="669917" y="216309"/>
                  <a:pt x="535808" y="213785"/>
                </a:cubicBezTo>
                <a:cubicBezTo>
                  <a:pt x="508039" y="213154"/>
                  <a:pt x="483741" y="206211"/>
                  <a:pt x="463862" y="185701"/>
                </a:cubicBezTo>
                <a:cubicBezTo>
                  <a:pt x="443351" y="164243"/>
                  <a:pt x="394125" y="113123"/>
                  <a:pt x="391285" y="108075"/>
                </a:cubicBezTo>
                <a:cubicBezTo>
                  <a:pt x="385289" y="98293"/>
                  <a:pt x="380240" y="81884"/>
                  <a:pt x="374245" y="71786"/>
                </a:cubicBezTo>
                <a:cubicBezTo>
                  <a:pt x="369827" y="64212"/>
                  <a:pt x="363201" y="61057"/>
                  <a:pt x="354365" y="60742"/>
                </a:cubicBezTo>
                <a:cubicBezTo>
                  <a:pt x="292517" y="58533"/>
                  <a:pt x="230353" y="62319"/>
                  <a:pt x="168505" y="59479"/>
                </a:cubicBezTo>
                <a:close/>
                <a:moveTo>
                  <a:pt x="2995140" y="27490"/>
                </a:moveTo>
                <a:cubicBezTo>
                  <a:pt x="2982675" y="28791"/>
                  <a:pt x="2970763" y="32657"/>
                  <a:pt x="2969028" y="37390"/>
                </a:cubicBezTo>
                <a:cubicBezTo>
                  <a:pt x="2956721" y="62003"/>
                  <a:pt x="2936210" y="73994"/>
                  <a:pt x="2941259" y="114386"/>
                </a:cubicBezTo>
                <a:cubicBezTo>
                  <a:pt x="2941259" y="128901"/>
                  <a:pt x="2940628" y="129848"/>
                  <a:pt x="2954512" y="127323"/>
                </a:cubicBezTo>
                <a:cubicBezTo>
                  <a:pt x="2983228" y="121959"/>
                  <a:pt x="3011627" y="116279"/>
                  <a:pt x="3040027" y="110599"/>
                </a:cubicBezTo>
                <a:cubicBezTo>
                  <a:pt x="3046654" y="109337"/>
                  <a:pt x="3052649" y="106812"/>
                  <a:pt x="3060538" y="104604"/>
                </a:cubicBezTo>
                <a:cubicBezTo>
                  <a:pt x="3050440" y="78727"/>
                  <a:pt x="3041289" y="54115"/>
                  <a:pt x="3024565" y="32972"/>
                </a:cubicBezTo>
                <a:cubicBezTo>
                  <a:pt x="3020621" y="27450"/>
                  <a:pt x="3007604" y="26188"/>
                  <a:pt x="2995140" y="27490"/>
                </a:cubicBezTo>
                <a:close/>
                <a:moveTo>
                  <a:pt x="276345" y="589"/>
                </a:moveTo>
                <a:cubicBezTo>
                  <a:pt x="271454" y="-476"/>
                  <a:pt x="266326" y="-160"/>
                  <a:pt x="260962" y="2049"/>
                </a:cubicBezTo>
                <a:cubicBezTo>
                  <a:pt x="231931" y="14040"/>
                  <a:pt x="176710" y="44648"/>
                  <a:pt x="177026" y="45595"/>
                </a:cubicBezTo>
                <a:cubicBezTo>
                  <a:pt x="226567" y="45595"/>
                  <a:pt x="276109" y="45595"/>
                  <a:pt x="325966" y="45595"/>
                </a:cubicBezTo>
                <a:cubicBezTo>
                  <a:pt x="328175" y="38337"/>
                  <a:pt x="325650" y="32342"/>
                  <a:pt x="319024" y="27924"/>
                </a:cubicBezTo>
                <a:cubicBezTo>
                  <a:pt x="309557" y="20982"/>
                  <a:pt x="299775" y="14355"/>
                  <a:pt x="290309" y="7413"/>
                </a:cubicBezTo>
                <a:cubicBezTo>
                  <a:pt x="285891" y="4100"/>
                  <a:pt x="281236" y="1654"/>
                  <a:pt x="276345" y="589"/>
                </a:cubicBezTo>
                <a:close/>
              </a:path>
            </a:pathLst>
          </a:custGeom>
          <a:solidFill>
            <a:schemeClr val="accent5"/>
          </a:solidFill>
          <a:ln w="8929" cap="flat">
            <a:noFill/>
            <a:prstDash val="solid"/>
            <a:miter/>
          </a:ln>
        </p:spPr>
        <p:txBody>
          <a:bodyPr wrap="square" rtlCol="0" anchor="ctr">
            <a:noAutofit/>
          </a:bodyPr>
          <a:lstStyle/>
          <a:p>
            <a:endParaRPr lang="en-US"/>
          </a:p>
        </p:txBody>
      </p:sp>
      <p:grpSp>
        <p:nvGrpSpPr>
          <p:cNvPr id="29" name="Group 28">
            <a:extLst>
              <a:ext uri="{FF2B5EF4-FFF2-40B4-BE49-F238E27FC236}">
                <a16:creationId xmlns:a16="http://schemas.microsoft.com/office/drawing/2014/main" id="{ECD245D4-86E4-4431-923D-47E56E5BB734}"/>
              </a:ext>
            </a:extLst>
          </p:cNvPr>
          <p:cNvGrpSpPr/>
          <p:nvPr/>
        </p:nvGrpSpPr>
        <p:grpSpPr>
          <a:xfrm>
            <a:off x="-405" y="3425161"/>
            <a:ext cx="2857217" cy="1926204"/>
            <a:chOff x="4137435" y="2131665"/>
            <a:chExt cx="2781177" cy="1874941"/>
          </a:xfrm>
        </p:grpSpPr>
        <p:sp>
          <p:nvSpPr>
            <p:cNvPr id="30" name="Rectangle: Rounded Corners 29">
              <a:extLst>
                <a:ext uri="{FF2B5EF4-FFF2-40B4-BE49-F238E27FC236}">
                  <a16:creationId xmlns:a16="http://schemas.microsoft.com/office/drawing/2014/main" id="{688A1B97-FEF0-438C-BCF4-7C5ABC671BDC}"/>
                </a:ext>
              </a:extLst>
            </p:cNvPr>
            <p:cNvSpPr/>
            <p:nvPr/>
          </p:nvSpPr>
          <p:spPr>
            <a:xfrm>
              <a:off x="6300355" y="2272082"/>
              <a:ext cx="618257" cy="437121"/>
            </a:xfrm>
            <a:prstGeom prst="roundRect">
              <a:avLst>
                <a:gd name="adj" fmla="val 50000"/>
              </a:avLst>
            </a:prstGeom>
            <a:solidFill>
              <a:schemeClr val="bg1"/>
            </a:solidFill>
            <a:ln w="317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20">
              <a:extLst>
                <a:ext uri="{FF2B5EF4-FFF2-40B4-BE49-F238E27FC236}">
                  <a16:creationId xmlns:a16="http://schemas.microsoft.com/office/drawing/2014/main" id="{86845E95-CD9E-4D21-98BC-8C0CCBAA8468}"/>
                </a:ext>
              </a:extLst>
            </p:cNvPr>
            <p:cNvSpPr/>
            <p:nvPr/>
          </p:nvSpPr>
          <p:spPr>
            <a:xfrm>
              <a:off x="6372673" y="2323997"/>
              <a:ext cx="299292" cy="333291"/>
            </a:xfrm>
            <a:custGeom>
              <a:avLst/>
              <a:gdLst>
                <a:gd name="connsiteX0" fmla="*/ 0 w 618257"/>
                <a:gd name="connsiteY0" fmla="*/ 218561 h 437121"/>
                <a:gd name="connsiteX1" fmla="*/ 218561 w 618257"/>
                <a:gd name="connsiteY1" fmla="*/ 0 h 437121"/>
                <a:gd name="connsiteX2" fmla="*/ 399697 w 618257"/>
                <a:gd name="connsiteY2" fmla="*/ 0 h 437121"/>
                <a:gd name="connsiteX3" fmla="*/ 618258 w 618257"/>
                <a:gd name="connsiteY3" fmla="*/ 218561 h 437121"/>
                <a:gd name="connsiteX4" fmla="*/ 618257 w 618257"/>
                <a:gd name="connsiteY4" fmla="*/ 218561 h 437121"/>
                <a:gd name="connsiteX5" fmla="*/ 399696 w 618257"/>
                <a:gd name="connsiteY5" fmla="*/ 437122 h 437121"/>
                <a:gd name="connsiteX6" fmla="*/ 218561 w 618257"/>
                <a:gd name="connsiteY6" fmla="*/ 437121 h 437121"/>
                <a:gd name="connsiteX7" fmla="*/ 0 w 618257"/>
                <a:gd name="connsiteY7" fmla="*/ 218560 h 437121"/>
                <a:gd name="connsiteX8" fmla="*/ 0 w 618257"/>
                <a:gd name="connsiteY8" fmla="*/ 218561 h 437121"/>
                <a:gd name="connsiteX0" fmla="*/ 0 w 618258"/>
                <a:gd name="connsiteY0" fmla="*/ 218561 h 437122"/>
                <a:gd name="connsiteX1" fmla="*/ 218561 w 618258"/>
                <a:gd name="connsiteY1" fmla="*/ 0 h 437122"/>
                <a:gd name="connsiteX2" fmla="*/ 399697 w 618258"/>
                <a:gd name="connsiteY2" fmla="*/ 0 h 437122"/>
                <a:gd name="connsiteX3" fmla="*/ 618258 w 618258"/>
                <a:gd name="connsiteY3" fmla="*/ 218561 h 437122"/>
                <a:gd name="connsiteX4" fmla="*/ 399696 w 618258"/>
                <a:gd name="connsiteY4" fmla="*/ 437122 h 437122"/>
                <a:gd name="connsiteX5" fmla="*/ 218561 w 618258"/>
                <a:gd name="connsiteY5" fmla="*/ 437121 h 437122"/>
                <a:gd name="connsiteX6" fmla="*/ 0 w 618258"/>
                <a:gd name="connsiteY6" fmla="*/ 218560 h 437122"/>
                <a:gd name="connsiteX7" fmla="*/ 0 w 618258"/>
                <a:gd name="connsiteY7" fmla="*/ 218561 h 437122"/>
                <a:gd name="connsiteX0" fmla="*/ 0 w 422338"/>
                <a:gd name="connsiteY0" fmla="*/ 218561 h 437122"/>
                <a:gd name="connsiteX1" fmla="*/ 218561 w 422338"/>
                <a:gd name="connsiteY1" fmla="*/ 0 h 437122"/>
                <a:gd name="connsiteX2" fmla="*/ 399697 w 422338"/>
                <a:gd name="connsiteY2" fmla="*/ 0 h 437122"/>
                <a:gd name="connsiteX3" fmla="*/ 399696 w 422338"/>
                <a:gd name="connsiteY3" fmla="*/ 437122 h 437122"/>
                <a:gd name="connsiteX4" fmla="*/ 218561 w 422338"/>
                <a:gd name="connsiteY4" fmla="*/ 437121 h 437122"/>
                <a:gd name="connsiteX5" fmla="*/ 0 w 422338"/>
                <a:gd name="connsiteY5" fmla="*/ 218560 h 437122"/>
                <a:gd name="connsiteX6" fmla="*/ 0 w 422338"/>
                <a:gd name="connsiteY6" fmla="*/ 218561 h 437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2338" h="437122">
                  <a:moveTo>
                    <a:pt x="0" y="218561"/>
                  </a:moveTo>
                  <a:cubicBezTo>
                    <a:pt x="0" y="97853"/>
                    <a:pt x="97853" y="0"/>
                    <a:pt x="218561" y="0"/>
                  </a:cubicBezTo>
                  <a:lnTo>
                    <a:pt x="399697" y="0"/>
                  </a:lnTo>
                  <a:cubicBezTo>
                    <a:pt x="429886" y="72854"/>
                    <a:pt x="429885" y="364269"/>
                    <a:pt x="399696" y="437122"/>
                  </a:cubicBezTo>
                  <a:lnTo>
                    <a:pt x="218561" y="437121"/>
                  </a:lnTo>
                  <a:cubicBezTo>
                    <a:pt x="97853" y="437121"/>
                    <a:pt x="0" y="339268"/>
                    <a:pt x="0" y="218560"/>
                  </a:cubicBezTo>
                  <a:lnTo>
                    <a:pt x="0" y="218561"/>
                  </a:lnTo>
                  <a:close/>
                </a:path>
              </a:pathLst>
            </a:custGeom>
            <a:solidFill>
              <a:schemeClr val="bg1"/>
            </a:solidFill>
            <a:ln w="317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C31BF4AE-789A-4CB2-94EA-3E7F73A1A078}"/>
                </a:ext>
              </a:extLst>
            </p:cNvPr>
            <p:cNvSpPr/>
            <p:nvPr/>
          </p:nvSpPr>
          <p:spPr>
            <a:xfrm>
              <a:off x="5815654" y="2926309"/>
              <a:ext cx="730001" cy="360099"/>
            </a:xfrm>
            <a:prstGeom prst="roundRect">
              <a:avLst>
                <a:gd name="adj" fmla="val 50000"/>
              </a:avLst>
            </a:prstGeom>
            <a:solidFill>
              <a:schemeClr val="bg1"/>
            </a:solidFill>
            <a:ln w="317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20">
              <a:extLst>
                <a:ext uri="{FF2B5EF4-FFF2-40B4-BE49-F238E27FC236}">
                  <a16:creationId xmlns:a16="http://schemas.microsoft.com/office/drawing/2014/main" id="{2D42ACDC-E324-443A-9953-4AE6781EDB72}"/>
                </a:ext>
              </a:extLst>
            </p:cNvPr>
            <p:cNvSpPr/>
            <p:nvPr/>
          </p:nvSpPr>
          <p:spPr>
            <a:xfrm>
              <a:off x="5860812" y="2979226"/>
              <a:ext cx="273440" cy="249218"/>
            </a:xfrm>
            <a:custGeom>
              <a:avLst/>
              <a:gdLst>
                <a:gd name="connsiteX0" fmla="*/ 0 w 618257"/>
                <a:gd name="connsiteY0" fmla="*/ 218561 h 437121"/>
                <a:gd name="connsiteX1" fmla="*/ 218561 w 618257"/>
                <a:gd name="connsiteY1" fmla="*/ 0 h 437121"/>
                <a:gd name="connsiteX2" fmla="*/ 399697 w 618257"/>
                <a:gd name="connsiteY2" fmla="*/ 0 h 437121"/>
                <a:gd name="connsiteX3" fmla="*/ 618258 w 618257"/>
                <a:gd name="connsiteY3" fmla="*/ 218561 h 437121"/>
                <a:gd name="connsiteX4" fmla="*/ 618257 w 618257"/>
                <a:gd name="connsiteY4" fmla="*/ 218561 h 437121"/>
                <a:gd name="connsiteX5" fmla="*/ 399696 w 618257"/>
                <a:gd name="connsiteY5" fmla="*/ 437122 h 437121"/>
                <a:gd name="connsiteX6" fmla="*/ 218561 w 618257"/>
                <a:gd name="connsiteY6" fmla="*/ 437121 h 437121"/>
                <a:gd name="connsiteX7" fmla="*/ 0 w 618257"/>
                <a:gd name="connsiteY7" fmla="*/ 218560 h 437121"/>
                <a:gd name="connsiteX8" fmla="*/ 0 w 618257"/>
                <a:gd name="connsiteY8" fmla="*/ 218561 h 437121"/>
                <a:gd name="connsiteX0" fmla="*/ 0 w 618258"/>
                <a:gd name="connsiteY0" fmla="*/ 218561 h 437122"/>
                <a:gd name="connsiteX1" fmla="*/ 218561 w 618258"/>
                <a:gd name="connsiteY1" fmla="*/ 0 h 437122"/>
                <a:gd name="connsiteX2" fmla="*/ 399697 w 618258"/>
                <a:gd name="connsiteY2" fmla="*/ 0 h 437122"/>
                <a:gd name="connsiteX3" fmla="*/ 618258 w 618258"/>
                <a:gd name="connsiteY3" fmla="*/ 218561 h 437122"/>
                <a:gd name="connsiteX4" fmla="*/ 399696 w 618258"/>
                <a:gd name="connsiteY4" fmla="*/ 437122 h 437122"/>
                <a:gd name="connsiteX5" fmla="*/ 218561 w 618258"/>
                <a:gd name="connsiteY5" fmla="*/ 437121 h 437122"/>
                <a:gd name="connsiteX6" fmla="*/ 0 w 618258"/>
                <a:gd name="connsiteY6" fmla="*/ 218560 h 437122"/>
                <a:gd name="connsiteX7" fmla="*/ 0 w 618258"/>
                <a:gd name="connsiteY7" fmla="*/ 218561 h 437122"/>
                <a:gd name="connsiteX0" fmla="*/ 0 w 422338"/>
                <a:gd name="connsiteY0" fmla="*/ 218561 h 437122"/>
                <a:gd name="connsiteX1" fmla="*/ 218561 w 422338"/>
                <a:gd name="connsiteY1" fmla="*/ 0 h 437122"/>
                <a:gd name="connsiteX2" fmla="*/ 399697 w 422338"/>
                <a:gd name="connsiteY2" fmla="*/ 0 h 437122"/>
                <a:gd name="connsiteX3" fmla="*/ 399696 w 422338"/>
                <a:gd name="connsiteY3" fmla="*/ 437122 h 437122"/>
                <a:gd name="connsiteX4" fmla="*/ 218561 w 422338"/>
                <a:gd name="connsiteY4" fmla="*/ 437121 h 437122"/>
                <a:gd name="connsiteX5" fmla="*/ 0 w 422338"/>
                <a:gd name="connsiteY5" fmla="*/ 218560 h 437122"/>
                <a:gd name="connsiteX6" fmla="*/ 0 w 422338"/>
                <a:gd name="connsiteY6" fmla="*/ 218561 h 437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2338" h="437122">
                  <a:moveTo>
                    <a:pt x="0" y="218561"/>
                  </a:moveTo>
                  <a:cubicBezTo>
                    <a:pt x="0" y="97853"/>
                    <a:pt x="97853" y="0"/>
                    <a:pt x="218561" y="0"/>
                  </a:cubicBezTo>
                  <a:lnTo>
                    <a:pt x="399697" y="0"/>
                  </a:lnTo>
                  <a:cubicBezTo>
                    <a:pt x="429886" y="72854"/>
                    <a:pt x="429885" y="364269"/>
                    <a:pt x="399696" y="437122"/>
                  </a:cubicBezTo>
                  <a:lnTo>
                    <a:pt x="218561" y="437121"/>
                  </a:lnTo>
                  <a:cubicBezTo>
                    <a:pt x="97853" y="437121"/>
                    <a:pt x="0" y="339268"/>
                    <a:pt x="0" y="218560"/>
                  </a:cubicBezTo>
                  <a:lnTo>
                    <a:pt x="0" y="218561"/>
                  </a:lnTo>
                  <a:close/>
                </a:path>
              </a:pathLst>
            </a:custGeom>
            <a:solidFill>
              <a:schemeClr val="bg1"/>
            </a:solidFill>
            <a:ln w="317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5A81251F-ABAC-46D6-B717-C4F1BED8A161}"/>
                </a:ext>
              </a:extLst>
            </p:cNvPr>
            <p:cNvSpPr/>
            <p:nvPr/>
          </p:nvSpPr>
          <p:spPr>
            <a:xfrm>
              <a:off x="5734171" y="3286408"/>
              <a:ext cx="730001" cy="360099"/>
            </a:xfrm>
            <a:prstGeom prst="roundRect">
              <a:avLst>
                <a:gd name="adj" fmla="val 50000"/>
              </a:avLst>
            </a:prstGeom>
            <a:solidFill>
              <a:schemeClr val="bg1"/>
            </a:solidFill>
            <a:ln w="317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20">
              <a:extLst>
                <a:ext uri="{FF2B5EF4-FFF2-40B4-BE49-F238E27FC236}">
                  <a16:creationId xmlns:a16="http://schemas.microsoft.com/office/drawing/2014/main" id="{E6649A54-C948-4EB1-BEC6-580EEA91D334}"/>
                </a:ext>
              </a:extLst>
            </p:cNvPr>
            <p:cNvSpPr/>
            <p:nvPr/>
          </p:nvSpPr>
          <p:spPr>
            <a:xfrm>
              <a:off x="5779329" y="3339325"/>
              <a:ext cx="273440" cy="249218"/>
            </a:xfrm>
            <a:custGeom>
              <a:avLst/>
              <a:gdLst>
                <a:gd name="connsiteX0" fmla="*/ 0 w 618257"/>
                <a:gd name="connsiteY0" fmla="*/ 218561 h 437121"/>
                <a:gd name="connsiteX1" fmla="*/ 218561 w 618257"/>
                <a:gd name="connsiteY1" fmla="*/ 0 h 437121"/>
                <a:gd name="connsiteX2" fmla="*/ 399697 w 618257"/>
                <a:gd name="connsiteY2" fmla="*/ 0 h 437121"/>
                <a:gd name="connsiteX3" fmla="*/ 618258 w 618257"/>
                <a:gd name="connsiteY3" fmla="*/ 218561 h 437121"/>
                <a:gd name="connsiteX4" fmla="*/ 618257 w 618257"/>
                <a:gd name="connsiteY4" fmla="*/ 218561 h 437121"/>
                <a:gd name="connsiteX5" fmla="*/ 399696 w 618257"/>
                <a:gd name="connsiteY5" fmla="*/ 437122 h 437121"/>
                <a:gd name="connsiteX6" fmla="*/ 218561 w 618257"/>
                <a:gd name="connsiteY6" fmla="*/ 437121 h 437121"/>
                <a:gd name="connsiteX7" fmla="*/ 0 w 618257"/>
                <a:gd name="connsiteY7" fmla="*/ 218560 h 437121"/>
                <a:gd name="connsiteX8" fmla="*/ 0 w 618257"/>
                <a:gd name="connsiteY8" fmla="*/ 218561 h 437121"/>
                <a:gd name="connsiteX0" fmla="*/ 0 w 618258"/>
                <a:gd name="connsiteY0" fmla="*/ 218561 h 437122"/>
                <a:gd name="connsiteX1" fmla="*/ 218561 w 618258"/>
                <a:gd name="connsiteY1" fmla="*/ 0 h 437122"/>
                <a:gd name="connsiteX2" fmla="*/ 399697 w 618258"/>
                <a:gd name="connsiteY2" fmla="*/ 0 h 437122"/>
                <a:gd name="connsiteX3" fmla="*/ 618258 w 618258"/>
                <a:gd name="connsiteY3" fmla="*/ 218561 h 437122"/>
                <a:gd name="connsiteX4" fmla="*/ 399696 w 618258"/>
                <a:gd name="connsiteY4" fmla="*/ 437122 h 437122"/>
                <a:gd name="connsiteX5" fmla="*/ 218561 w 618258"/>
                <a:gd name="connsiteY5" fmla="*/ 437121 h 437122"/>
                <a:gd name="connsiteX6" fmla="*/ 0 w 618258"/>
                <a:gd name="connsiteY6" fmla="*/ 218560 h 437122"/>
                <a:gd name="connsiteX7" fmla="*/ 0 w 618258"/>
                <a:gd name="connsiteY7" fmla="*/ 218561 h 437122"/>
                <a:gd name="connsiteX0" fmla="*/ 0 w 422338"/>
                <a:gd name="connsiteY0" fmla="*/ 218561 h 437122"/>
                <a:gd name="connsiteX1" fmla="*/ 218561 w 422338"/>
                <a:gd name="connsiteY1" fmla="*/ 0 h 437122"/>
                <a:gd name="connsiteX2" fmla="*/ 399697 w 422338"/>
                <a:gd name="connsiteY2" fmla="*/ 0 h 437122"/>
                <a:gd name="connsiteX3" fmla="*/ 399696 w 422338"/>
                <a:gd name="connsiteY3" fmla="*/ 437122 h 437122"/>
                <a:gd name="connsiteX4" fmla="*/ 218561 w 422338"/>
                <a:gd name="connsiteY4" fmla="*/ 437121 h 437122"/>
                <a:gd name="connsiteX5" fmla="*/ 0 w 422338"/>
                <a:gd name="connsiteY5" fmla="*/ 218560 h 437122"/>
                <a:gd name="connsiteX6" fmla="*/ 0 w 422338"/>
                <a:gd name="connsiteY6" fmla="*/ 218561 h 437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2338" h="437122">
                  <a:moveTo>
                    <a:pt x="0" y="218561"/>
                  </a:moveTo>
                  <a:cubicBezTo>
                    <a:pt x="0" y="97853"/>
                    <a:pt x="97853" y="0"/>
                    <a:pt x="218561" y="0"/>
                  </a:cubicBezTo>
                  <a:lnTo>
                    <a:pt x="399697" y="0"/>
                  </a:lnTo>
                  <a:cubicBezTo>
                    <a:pt x="429886" y="72854"/>
                    <a:pt x="429885" y="364269"/>
                    <a:pt x="399696" y="437122"/>
                  </a:cubicBezTo>
                  <a:lnTo>
                    <a:pt x="218561" y="437121"/>
                  </a:lnTo>
                  <a:cubicBezTo>
                    <a:pt x="97853" y="437121"/>
                    <a:pt x="0" y="339268"/>
                    <a:pt x="0" y="218560"/>
                  </a:cubicBezTo>
                  <a:lnTo>
                    <a:pt x="0" y="218561"/>
                  </a:lnTo>
                  <a:close/>
                </a:path>
              </a:pathLst>
            </a:custGeom>
            <a:solidFill>
              <a:schemeClr val="bg1"/>
            </a:solidFill>
            <a:ln w="317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F58DB609-0ADF-43A7-A50E-5F91002C78CF}"/>
                </a:ext>
              </a:extLst>
            </p:cNvPr>
            <p:cNvSpPr/>
            <p:nvPr/>
          </p:nvSpPr>
          <p:spPr>
            <a:xfrm>
              <a:off x="5652688" y="3646507"/>
              <a:ext cx="730001" cy="360099"/>
            </a:xfrm>
            <a:prstGeom prst="roundRect">
              <a:avLst>
                <a:gd name="adj" fmla="val 50000"/>
              </a:avLst>
            </a:prstGeom>
            <a:solidFill>
              <a:schemeClr val="bg1"/>
            </a:solidFill>
            <a:ln w="317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Rounded Corners 20">
              <a:extLst>
                <a:ext uri="{FF2B5EF4-FFF2-40B4-BE49-F238E27FC236}">
                  <a16:creationId xmlns:a16="http://schemas.microsoft.com/office/drawing/2014/main" id="{EA54A917-10A2-4B13-ABCF-77AAA2329B29}"/>
                </a:ext>
              </a:extLst>
            </p:cNvPr>
            <p:cNvSpPr/>
            <p:nvPr/>
          </p:nvSpPr>
          <p:spPr>
            <a:xfrm>
              <a:off x="5697846" y="3699424"/>
              <a:ext cx="273440" cy="249218"/>
            </a:xfrm>
            <a:custGeom>
              <a:avLst/>
              <a:gdLst>
                <a:gd name="connsiteX0" fmla="*/ 0 w 618257"/>
                <a:gd name="connsiteY0" fmla="*/ 218561 h 437121"/>
                <a:gd name="connsiteX1" fmla="*/ 218561 w 618257"/>
                <a:gd name="connsiteY1" fmla="*/ 0 h 437121"/>
                <a:gd name="connsiteX2" fmla="*/ 399697 w 618257"/>
                <a:gd name="connsiteY2" fmla="*/ 0 h 437121"/>
                <a:gd name="connsiteX3" fmla="*/ 618258 w 618257"/>
                <a:gd name="connsiteY3" fmla="*/ 218561 h 437121"/>
                <a:gd name="connsiteX4" fmla="*/ 618257 w 618257"/>
                <a:gd name="connsiteY4" fmla="*/ 218561 h 437121"/>
                <a:gd name="connsiteX5" fmla="*/ 399696 w 618257"/>
                <a:gd name="connsiteY5" fmla="*/ 437122 h 437121"/>
                <a:gd name="connsiteX6" fmla="*/ 218561 w 618257"/>
                <a:gd name="connsiteY6" fmla="*/ 437121 h 437121"/>
                <a:gd name="connsiteX7" fmla="*/ 0 w 618257"/>
                <a:gd name="connsiteY7" fmla="*/ 218560 h 437121"/>
                <a:gd name="connsiteX8" fmla="*/ 0 w 618257"/>
                <a:gd name="connsiteY8" fmla="*/ 218561 h 437121"/>
                <a:gd name="connsiteX0" fmla="*/ 0 w 618258"/>
                <a:gd name="connsiteY0" fmla="*/ 218561 h 437122"/>
                <a:gd name="connsiteX1" fmla="*/ 218561 w 618258"/>
                <a:gd name="connsiteY1" fmla="*/ 0 h 437122"/>
                <a:gd name="connsiteX2" fmla="*/ 399697 w 618258"/>
                <a:gd name="connsiteY2" fmla="*/ 0 h 437122"/>
                <a:gd name="connsiteX3" fmla="*/ 618258 w 618258"/>
                <a:gd name="connsiteY3" fmla="*/ 218561 h 437122"/>
                <a:gd name="connsiteX4" fmla="*/ 399696 w 618258"/>
                <a:gd name="connsiteY4" fmla="*/ 437122 h 437122"/>
                <a:gd name="connsiteX5" fmla="*/ 218561 w 618258"/>
                <a:gd name="connsiteY5" fmla="*/ 437121 h 437122"/>
                <a:gd name="connsiteX6" fmla="*/ 0 w 618258"/>
                <a:gd name="connsiteY6" fmla="*/ 218560 h 437122"/>
                <a:gd name="connsiteX7" fmla="*/ 0 w 618258"/>
                <a:gd name="connsiteY7" fmla="*/ 218561 h 437122"/>
                <a:gd name="connsiteX0" fmla="*/ 0 w 422338"/>
                <a:gd name="connsiteY0" fmla="*/ 218561 h 437122"/>
                <a:gd name="connsiteX1" fmla="*/ 218561 w 422338"/>
                <a:gd name="connsiteY1" fmla="*/ 0 h 437122"/>
                <a:gd name="connsiteX2" fmla="*/ 399697 w 422338"/>
                <a:gd name="connsiteY2" fmla="*/ 0 h 437122"/>
                <a:gd name="connsiteX3" fmla="*/ 399696 w 422338"/>
                <a:gd name="connsiteY3" fmla="*/ 437122 h 437122"/>
                <a:gd name="connsiteX4" fmla="*/ 218561 w 422338"/>
                <a:gd name="connsiteY4" fmla="*/ 437121 h 437122"/>
                <a:gd name="connsiteX5" fmla="*/ 0 w 422338"/>
                <a:gd name="connsiteY5" fmla="*/ 218560 h 437122"/>
                <a:gd name="connsiteX6" fmla="*/ 0 w 422338"/>
                <a:gd name="connsiteY6" fmla="*/ 218561 h 437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2338" h="437122">
                  <a:moveTo>
                    <a:pt x="0" y="218561"/>
                  </a:moveTo>
                  <a:cubicBezTo>
                    <a:pt x="0" y="97853"/>
                    <a:pt x="97853" y="0"/>
                    <a:pt x="218561" y="0"/>
                  </a:cubicBezTo>
                  <a:lnTo>
                    <a:pt x="399697" y="0"/>
                  </a:lnTo>
                  <a:cubicBezTo>
                    <a:pt x="429886" y="72854"/>
                    <a:pt x="429885" y="364269"/>
                    <a:pt x="399696" y="437122"/>
                  </a:cubicBezTo>
                  <a:lnTo>
                    <a:pt x="218561" y="437121"/>
                  </a:lnTo>
                  <a:cubicBezTo>
                    <a:pt x="97853" y="437121"/>
                    <a:pt x="0" y="339268"/>
                    <a:pt x="0" y="218560"/>
                  </a:cubicBezTo>
                  <a:lnTo>
                    <a:pt x="0" y="218561"/>
                  </a:lnTo>
                  <a:close/>
                </a:path>
              </a:pathLst>
            </a:custGeom>
            <a:solidFill>
              <a:schemeClr val="bg1"/>
            </a:solidFill>
            <a:ln w="317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C2B1B8F5-1ED0-4206-A312-63C0EB179D26}"/>
                </a:ext>
              </a:extLst>
            </p:cNvPr>
            <p:cNvSpPr/>
            <p:nvPr/>
          </p:nvSpPr>
          <p:spPr>
            <a:xfrm>
              <a:off x="4137435" y="2131665"/>
              <a:ext cx="1955548" cy="1374425"/>
            </a:xfrm>
            <a:custGeom>
              <a:avLst/>
              <a:gdLst>
                <a:gd name="connsiteX0" fmla="*/ 0 w 1837853"/>
                <a:gd name="connsiteY0" fmla="*/ 516047 h 1267485"/>
                <a:gd name="connsiteX1" fmla="*/ 316871 w 1837853"/>
                <a:gd name="connsiteY1" fmla="*/ 488887 h 1267485"/>
                <a:gd name="connsiteX2" fmla="*/ 642796 w 1837853"/>
                <a:gd name="connsiteY2" fmla="*/ 117695 h 1267485"/>
                <a:gd name="connsiteX3" fmla="*/ 1186004 w 1837853"/>
                <a:gd name="connsiteY3" fmla="*/ 0 h 1267485"/>
                <a:gd name="connsiteX4" fmla="*/ 1394233 w 1837853"/>
                <a:gd name="connsiteY4" fmla="*/ 81481 h 1267485"/>
                <a:gd name="connsiteX5" fmla="*/ 1837853 w 1837853"/>
                <a:gd name="connsiteY5" fmla="*/ 543208 h 1267485"/>
                <a:gd name="connsiteX6" fmla="*/ 1674891 w 1837853"/>
                <a:gd name="connsiteY6" fmla="*/ 651849 h 1267485"/>
                <a:gd name="connsiteX7" fmla="*/ 1213164 w 1837853"/>
                <a:gd name="connsiteY7" fmla="*/ 534154 h 1267485"/>
                <a:gd name="connsiteX8" fmla="*/ 959667 w 1837853"/>
                <a:gd name="connsiteY8" fmla="*/ 552261 h 1267485"/>
                <a:gd name="connsiteX9" fmla="*/ 986827 w 1837853"/>
                <a:gd name="connsiteY9" fmla="*/ 968721 h 1267485"/>
                <a:gd name="connsiteX10" fmla="*/ 561315 w 1837853"/>
                <a:gd name="connsiteY10" fmla="*/ 1249378 h 1267485"/>
                <a:gd name="connsiteX11" fmla="*/ 18107 w 1837853"/>
                <a:gd name="connsiteY11" fmla="*/ 1267485 h 1267485"/>
                <a:gd name="connsiteX12" fmla="*/ 0 w 1837853"/>
                <a:gd name="connsiteY12" fmla="*/ 516047 h 1267485"/>
                <a:gd name="connsiteX0" fmla="*/ 0 w 1837853"/>
                <a:gd name="connsiteY0" fmla="*/ 516047 h 1267485"/>
                <a:gd name="connsiteX1" fmla="*/ 316871 w 1837853"/>
                <a:gd name="connsiteY1" fmla="*/ 488887 h 1267485"/>
                <a:gd name="connsiteX2" fmla="*/ 642796 w 1837853"/>
                <a:gd name="connsiteY2" fmla="*/ 117695 h 1267485"/>
                <a:gd name="connsiteX3" fmla="*/ 1186004 w 1837853"/>
                <a:gd name="connsiteY3" fmla="*/ 0 h 1267485"/>
                <a:gd name="connsiteX4" fmla="*/ 1394233 w 1837853"/>
                <a:gd name="connsiteY4" fmla="*/ 81481 h 1267485"/>
                <a:gd name="connsiteX5" fmla="*/ 1837853 w 1837853"/>
                <a:gd name="connsiteY5" fmla="*/ 543208 h 1267485"/>
                <a:gd name="connsiteX6" fmla="*/ 1674891 w 1837853"/>
                <a:gd name="connsiteY6" fmla="*/ 651849 h 1267485"/>
                <a:gd name="connsiteX7" fmla="*/ 1213164 w 1837853"/>
                <a:gd name="connsiteY7" fmla="*/ 534154 h 1267485"/>
                <a:gd name="connsiteX8" fmla="*/ 959667 w 1837853"/>
                <a:gd name="connsiteY8" fmla="*/ 552261 h 1267485"/>
                <a:gd name="connsiteX9" fmla="*/ 986827 w 1837853"/>
                <a:gd name="connsiteY9" fmla="*/ 968721 h 1267485"/>
                <a:gd name="connsiteX10" fmla="*/ 561315 w 1837853"/>
                <a:gd name="connsiteY10" fmla="*/ 1249378 h 1267485"/>
                <a:gd name="connsiteX11" fmla="*/ 18107 w 1837853"/>
                <a:gd name="connsiteY11" fmla="*/ 1267485 h 1267485"/>
                <a:gd name="connsiteX12" fmla="*/ 0 w 1837853"/>
                <a:gd name="connsiteY12" fmla="*/ 516047 h 1267485"/>
                <a:gd name="connsiteX0" fmla="*/ 0 w 1837853"/>
                <a:gd name="connsiteY0" fmla="*/ 516047 h 1267485"/>
                <a:gd name="connsiteX1" fmla="*/ 262550 w 1837853"/>
                <a:gd name="connsiteY1" fmla="*/ 479834 h 1267485"/>
                <a:gd name="connsiteX2" fmla="*/ 642796 w 1837853"/>
                <a:gd name="connsiteY2" fmla="*/ 117695 h 1267485"/>
                <a:gd name="connsiteX3" fmla="*/ 1186004 w 1837853"/>
                <a:gd name="connsiteY3" fmla="*/ 0 h 1267485"/>
                <a:gd name="connsiteX4" fmla="*/ 1394233 w 1837853"/>
                <a:gd name="connsiteY4" fmla="*/ 81481 h 1267485"/>
                <a:gd name="connsiteX5" fmla="*/ 1837853 w 1837853"/>
                <a:gd name="connsiteY5" fmla="*/ 543208 h 1267485"/>
                <a:gd name="connsiteX6" fmla="*/ 1674891 w 1837853"/>
                <a:gd name="connsiteY6" fmla="*/ 651849 h 1267485"/>
                <a:gd name="connsiteX7" fmla="*/ 1213164 w 1837853"/>
                <a:gd name="connsiteY7" fmla="*/ 534154 h 1267485"/>
                <a:gd name="connsiteX8" fmla="*/ 959667 w 1837853"/>
                <a:gd name="connsiteY8" fmla="*/ 552261 h 1267485"/>
                <a:gd name="connsiteX9" fmla="*/ 986827 w 1837853"/>
                <a:gd name="connsiteY9" fmla="*/ 968721 h 1267485"/>
                <a:gd name="connsiteX10" fmla="*/ 561315 w 1837853"/>
                <a:gd name="connsiteY10" fmla="*/ 1249378 h 1267485"/>
                <a:gd name="connsiteX11" fmla="*/ 18107 w 1837853"/>
                <a:gd name="connsiteY11" fmla="*/ 1267485 h 1267485"/>
                <a:gd name="connsiteX12" fmla="*/ 0 w 1837853"/>
                <a:gd name="connsiteY12" fmla="*/ 516047 h 1267485"/>
                <a:gd name="connsiteX0" fmla="*/ 0 w 1837853"/>
                <a:gd name="connsiteY0" fmla="*/ 516047 h 1267485"/>
                <a:gd name="connsiteX1" fmla="*/ 262550 w 1837853"/>
                <a:gd name="connsiteY1" fmla="*/ 479834 h 1267485"/>
                <a:gd name="connsiteX2" fmla="*/ 615635 w 1837853"/>
                <a:gd name="connsiteY2" fmla="*/ 126748 h 1267485"/>
                <a:gd name="connsiteX3" fmla="*/ 1186004 w 1837853"/>
                <a:gd name="connsiteY3" fmla="*/ 0 h 1267485"/>
                <a:gd name="connsiteX4" fmla="*/ 1394233 w 1837853"/>
                <a:gd name="connsiteY4" fmla="*/ 81481 h 1267485"/>
                <a:gd name="connsiteX5" fmla="*/ 1837853 w 1837853"/>
                <a:gd name="connsiteY5" fmla="*/ 543208 h 1267485"/>
                <a:gd name="connsiteX6" fmla="*/ 1674891 w 1837853"/>
                <a:gd name="connsiteY6" fmla="*/ 651849 h 1267485"/>
                <a:gd name="connsiteX7" fmla="*/ 1213164 w 1837853"/>
                <a:gd name="connsiteY7" fmla="*/ 534154 h 1267485"/>
                <a:gd name="connsiteX8" fmla="*/ 959667 w 1837853"/>
                <a:gd name="connsiteY8" fmla="*/ 552261 h 1267485"/>
                <a:gd name="connsiteX9" fmla="*/ 986827 w 1837853"/>
                <a:gd name="connsiteY9" fmla="*/ 968721 h 1267485"/>
                <a:gd name="connsiteX10" fmla="*/ 561315 w 1837853"/>
                <a:gd name="connsiteY10" fmla="*/ 1249378 h 1267485"/>
                <a:gd name="connsiteX11" fmla="*/ 18107 w 1837853"/>
                <a:gd name="connsiteY11" fmla="*/ 1267485 h 1267485"/>
                <a:gd name="connsiteX12" fmla="*/ 0 w 1837853"/>
                <a:gd name="connsiteY12" fmla="*/ 516047 h 1267485"/>
                <a:gd name="connsiteX0" fmla="*/ 0 w 1837853"/>
                <a:gd name="connsiteY0" fmla="*/ 516047 h 1267485"/>
                <a:gd name="connsiteX1" fmla="*/ 262550 w 1837853"/>
                <a:gd name="connsiteY1" fmla="*/ 479834 h 1267485"/>
                <a:gd name="connsiteX2" fmla="*/ 615635 w 1837853"/>
                <a:gd name="connsiteY2" fmla="*/ 126748 h 1267485"/>
                <a:gd name="connsiteX3" fmla="*/ 1186004 w 1837853"/>
                <a:gd name="connsiteY3" fmla="*/ 0 h 1267485"/>
                <a:gd name="connsiteX4" fmla="*/ 1394233 w 1837853"/>
                <a:gd name="connsiteY4" fmla="*/ 81481 h 1267485"/>
                <a:gd name="connsiteX5" fmla="*/ 1837853 w 1837853"/>
                <a:gd name="connsiteY5" fmla="*/ 543208 h 1267485"/>
                <a:gd name="connsiteX6" fmla="*/ 1674891 w 1837853"/>
                <a:gd name="connsiteY6" fmla="*/ 651849 h 1267485"/>
                <a:gd name="connsiteX7" fmla="*/ 1213164 w 1837853"/>
                <a:gd name="connsiteY7" fmla="*/ 534154 h 1267485"/>
                <a:gd name="connsiteX8" fmla="*/ 959667 w 1837853"/>
                <a:gd name="connsiteY8" fmla="*/ 552261 h 1267485"/>
                <a:gd name="connsiteX9" fmla="*/ 986827 w 1837853"/>
                <a:gd name="connsiteY9" fmla="*/ 968721 h 1267485"/>
                <a:gd name="connsiteX10" fmla="*/ 561315 w 1837853"/>
                <a:gd name="connsiteY10" fmla="*/ 1249378 h 1267485"/>
                <a:gd name="connsiteX11" fmla="*/ 18107 w 1837853"/>
                <a:gd name="connsiteY11" fmla="*/ 1267485 h 1267485"/>
                <a:gd name="connsiteX12" fmla="*/ 0 w 1837853"/>
                <a:gd name="connsiteY12" fmla="*/ 516047 h 1267485"/>
                <a:gd name="connsiteX0" fmla="*/ 0 w 1837853"/>
                <a:gd name="connsiteY0" fmla="*/ 516047 h 1267485"/>
                <a:gd name="connsiteX1" fmla="*/ 262550 w 1837853"/>
                <a:gd name="connsiteY1" fmla="*/ 479834 h 1267485"/>
                <a:gd name="connsiteX2" fmla="*/ 615635 w 1837853"/>
                <a:gd name="connsiteY2" fmla="*/ 126748 h 1267485"/>
                <a:gd name="connsiteX3" fmla="*/ 1186004 w 1837853"/>
                <a:gd name="connsiteY3" fmla="*/ 0 h 1267485"/>
                <a:gd name="connsiteX4" fmla="*/ 1394233 w 1837853"/>
                <a:gd name="connsiteY4" fmla="*/ 81481 h 1267485"/>
                <a:gd name="connsiteX5" fmla="*/ 1837853 w 1837853"/>
                <a:gd name="connsiteY5" fmla="*/ 543208 h 1267485"/>
                <a:gd name="connsiteX6" fmla="*/ 1674891 w 1837853"/>
                <a:gd name="connsiteY6" fmla="*/ 651849 h 1267485"/>
                <a:gd name="connsiteX7" fmla="*/ 1213164 w 1837853"/>
                <a:gd name="connsiteY7" fmla="*/ 534154 h 1267485"/>
                <a:gd name="connsiteX8" fmla="*/ 959667 w 1837853"/>
                <a:gd name="connsiteY8" fmla="*/ 552261 h 1267485"/>
                <a:gd name="connsiteX9" fmla="*/ 986827 w 1837853"/>
                <a:gd name="connsiteY9" fmla="*/ 968721 h 1267485"/>
                <a:gd name="connsiteX10" fmla="*/ 561315 w 1837853"/>
                <a:gd name="connsiteY10" fmla="*/ 1249378 h 1267485"/>
                <a:gd name="connsiteX11" fmla="*/ 18107 w 1837853"/>
                <a:gd name="connsiteY11" fmla="*/ 1267485 h 1267485"/>
                <a:gd name="connsiteX12" fmla="*/ 0 w 1837853"/>
                <a:gd name="connsiteY12" fmla="*/ 516047 h 1267485"/>
                <a:gd name="connsiteX0" fmla="*/ 0 w 1837853"/>
                <a:gd name="connsiteY0" fmla="*/ 516047 h 1267485"/>
                <a:gd name="connsiteX1" fmla="*/ 262550 w 1837853"/>
                <a:gd name="connsiteY1" fmla="*/ 479834 h 1267485"/>
                <a:gd name="connsiteX2" fmla="*/ 615635 w 1837853"/>
                <a:gd name="connsiteY2" fmla="*/ 126748 h 1267485"/>
                <a:gd name="connsiteX3" fmla="*/ 1186004 w 1837853"/>
                <a:gd name="connsiteY3" fmla="*/ 0 h 1267485"/>
                <a:gd name="connsiteX4" fmla="*/ 1394233 w 1837853"/>
                <a:gd name="connsiteY4" fmla="*/ 81481 h 1267485"/>
                <a:gd name="connsiteX5" fmla="*/ 1837853 w 1837853"/>
                <a:gd name="connsiteY5" fmla="*/ 543208 h 1267485"/>
                <a:gd name="connsiteX6" fmla="*/ 1674891 w 1837853"/>
                <a:gd name="connsiteY6" fmla="*/ 651849 h 1267485"/>
                <a:gd name="connsiteX7" fmla="*/ 1213164 w 1837853"/>
                <a:gd name="connsiteY7" fmla="*/ 534154 h 1267485"/>
                <a:gd name="connsiteX8" fmla="*/ 959667 w 1837853"/>
                <a:gd name="connsiteY8" fmla="*/ 552261 h 1267485"/>
                <a:gd name="connsiteX9" fmla="*/ 986827 w 1837853"/>
                <a:gd name="connsiteY9" fmla="*/ 968721 h 1267485"/>
                <a:gd name="connsiteX10" fmla="*/ 561315 w 1837853"/>
                <a:gd name="connsiteY10" fmla="*/ 1249378 h 1267485"/>
                <a:gd name="connsiteX11" fmla="*/ 18107 w 1837853"/>
                <a:gd name="connsiteY11" fmla="*/ 1267485 h 1267485"/>
                <a:gd name="connsiteX12" fmla="*/ 0 w 1837853"/>
                <a:gd name="connsiteY12" fmla="*/ 516047 h 1267485"/>
                <a:gd name="connsiteX0" fmla="*/ 0 w 1837853"/>
                <a:gd name="connsiteY0" fmla="*/ 516047 h 1267485"/>
                <a:gd name="connsiteX1" fmla="*/ 262550 w 1837853"/>
                <a:gd name="connsiteY1" fmla="*/ 479834 h 1267485"/>
                <a:gd name="connsiteX2" fmla="*/ 615635 w 1837853"/>
                <a:gd name="connsiteY2" fmla="*/ 126748 h 1267485"/>
                <a:gd name="connsiteX3" fmla="*/ 1186004 w 1837853"/>
                <a:gd name="connsiteY3" fmla="*/ 0 h 1267485"/>
                <a:gd name="connsiteX4" fmla="*/ 1394233 w 1837853"/>
                <a:gd name="connsiteY4" fmla="*/ 81481 h 1267485"/>
                <a:gd name="connsiteX5" fmla="*/ 1837853 w 1837853"/>
                <a:gd name="connsiteY5" fmla="*/ 543208 h 1267485"/>
                <a:gd name="connsiteX6" fmla="*/ 1674891 w 1837853"/>
                <a:gd name="connsiteY6" fmla="*/ 651849 h 1267485"/>
                <a:gd name="connsiteX7" fmla="*/ 1213164 w 1837853"/>
                <a:gd name="connsiteY7" fmla="*/ 534154 h 1267485"/>
                <a:gd name="connsiteX8" fmla="*/ 959667 w 1837853"/>
                <a:gd name="connsiteY8" fmla="*/ 552261 h 1267485"/>
                <a:gd name="connsiteX9" fmla="*/ 986827 w 1837853"/>
                <a:gd name="connsiteY9" fmla="*/ 968721 h 1267485"/>
                <a:gd name="connsiteX10" fmla="*/ 561315 w 1837853"/>
                <a:gd name="connsiteY10" fmla="*/ 1249378 h 1267485"/>
                <a:gd name="connsiteX11" fmla="*/ 18107 w 1837853"/>
                <a:gd name="connsiteY11" fmla="*/ 1267485 h 1267485"/>
                <a:gd name="connsiteX12" fmla="*/ 0 w 1837853"/>
                <a:gd name="connsiteY12" fmla="*/ 516047 h 1267485"/>
                <a:gd name="connsiteX0" fmla="*/ 0 w 1837853"/>
                <a:gd name="connsiteY0" fmla="*/ 534154 h 1285592"/>
                <a:gd name="connsiteX1" fmla="*/ 262550 w 1837853"/>
                <a:gd name="connsiteY1" fmla="*/ 497941 h 1285592"/>
                <a:gd name="connsiteX2" fmla="*/ 615635 w 1837853"/>
                <a:gd name="connsiteY2" fmla="*/ 144855 h 1285592"/>
                <a:gd name="connsiteX3" fmla="*/ 1231271 w 1837853"/>
                <a:gd name="connsiteY3" fmla="*/ 0 h 1285592"/>
                <a:gd name="connsiteX4" fmla="*/ 1394233 w 1837853"/>
                <a:gd name="connsiteY4" fmla="*/ 99588 h 1285592"/>
                <a:gd name="connsiteX5" fmla="*/ 1837853 w 1837853"/>
                <a:gd name="connsiteY5" fmla="*/ 561315 h 1285592"/>
                <a:gd name="connsiteX6" fmla="*/ 1674891 w 1837853"/>
                <a:gd name="connsiteY6" fmla="*/ 669956 h 1285592"/>
                <a:gd name="connsiteX7" fmla="*/ 1213164 w 1837853"/>
                <a:gd name="connsiteY7" fmla="*/ 552261 h 1285592"/>
                <a:gd name="connsiteX8" fmla="*/ 959667 w 1837853"/>
                <a:gd name="connsiteY8" fmla="*/ 570368 h 1285592"/>
                <a:gd name="connsiteX9" fmla="*/ 986827 w 1837853"/>
                <a:gd name="connsiteY9" fmla="*/ 986828 h 1285592"/>
                <a:gd name="connsiteX10" fmla="*/ 561315 w 1837853"/>
                <a:gd name="connsiteY10" fmla="*/ 1267485 h 1285592"/>
                <a:gd name="connsiteX11" fmla="*/ 18107 w 1837853"/>
                <a:gd name="connsiteY11" fmla="*/ 1285592 h 1285592"/>
                <a:gd name="connsiteX12" fmla="*/ 0 w 1837853"/>
                <a:gd name="connsiteY12" fmla="*/ 534154 h 1285592"/>
                <a:gd name="connsiteX0" fmla="*/ 0 w 1837853"/>
                <a:gd name="connsiteY0" fmla="*/ 534154 h 1285592"/>
                <a:gd name="connsiteX1" fmla="*/ 262550 w 1837853"/>
                <a:gd name="connsiteY1" fmla="*/ 497941 h 1285592"/>
                <a:gd name="connsiteX2" fmla="*/ 615635 w 1837853"/>
                <a:gd name="connsiteY2" fmla="*/ 144855 h 1285592"/>
                <a:gd name="connsiteX3" fmla="*/ 1231271 w 1837853"/>
                <a:gd name="connsiteY3" fmla="*/ 0 h 1285592"/>
                <a:gd name="connsiteX4" fmla="*/ 1394233 w 1837853"/>
                <a:gd name="connsiteY4" fmla="*/ 99588 h 1285592"/>
                <a:gd name="connsiteX5" fmla="*/ 1837853 w 1837853"/>
                <a:gd name="connsiteY5" fmla="*/ 561315 h 1285592"/>
                <a:gd name="connsiteX6" fmla="*/ 1674891 w 1837853"/>
                <a:gd name="connsiteY6" fmla="*/ 669956 h 1285592"/>
                <a:gd name="connsiteX7" fmla="*/ 1213164 w 1837853"/>
                <a:gd name="connsiteY7" fmla="*/ 552261 h 1285592"/>
                <a:gd name="connsiteX8" fmla="*/ 959667 w 1837853"/>
                <a:gd name="connsiteY8" fmla="*/ 570368 h 1285592"/>
                <a:gd name="connsiteX9" fmla="*/ 986827 w 1837853"/>
                <a:gd name="connsiteY9" fmla="*/ 986828 h 1285592"/>
                <a:gd name="connsiteX10" fmla="*/ 561315 w 1837853"/>
                <a:gd name="connsiteY10" fmla="*/ 1267485 h 1285592"/>
                <a:gd name="connsiteX11" fmla="*/ 18107 w 1837853"/>
                <a:gd name="connsiteY11" fmla="*/ 1285592 h 1285592"/>
                <a:gd name="connsiteX12" fmla="*/ 0 w 1837853"/>
                <a:gd name="connsiteY12" fmla="*/ 534154 h 1285592"/>
                <a:gd name="connsiteX0" fmla="*/ 0 w 1837853"/>
                <a:gd name="connsiteY0" fmla="*/ 534154 h 1285592"/>
                <a:gd name="connsiteX1" fmla="*/ 262550 w 1837853"/>
                <a:gd name="connsiteY1" fmla="*/ 497941 h 1285592"/>
                <a:gd name="connsiteX2" fmla="*/ 615635 w 1837853"/>
                <a:gd name="connsiteY2" fmla="*/ 144855 h 1285592"/>
                <a:gd name="connsiteX3" fmla="*/ 1267485 w 1837853"/>
                <a:gd name="connsiteY3" fmla="*/ 0 h 1285592"/>
                <a:gd name="connsiteX4" fmla="*/ 1394233 w 1837853"/>
                <a:gd name="connsiteY4" fmla="*/ 99588 h 1285592"/>
                <a:gd name="connsiteX5" fmla="*/ 1837853 w 1837853"/>
                <a:gd name="connsiteY5" fmla="*/ 561315 h 1285592"/>
                <a:gd name="connsiteX6" fmla="*/ 1674891 w 1837853"/>
                <a:gd name="connsiteY6" fmla="*/ 669956 h 1285592"/>
                <a:gd name="connsiteX7" fmla="*/ 1213164 w 1837853"/>
                <a:gd name="connsiteY7" fmla="*/ 552261 h 1285592"/>
                <a:gd name="connsiteX8" fmla="*/ 959667 w 1837853"/>
                <a:gd name="connsiteY8" fmla="*/ 570368 h 1285592"/>
                <a:gd name="connsiteX9" fmla="*/ 986827 w 1837853"/>
                <a:gd name="connsiteY9" fmla="*/ 986828 h 1285592"/>
                <a:gd name="connsiteX10" fmla="*/ 561315 w 1837853"/>
                <a:gd name="connsiteY10" fmla="*/ 1267485 h 1285592"/>
                <a:gd name="connsiteX11" fmla="*/ 18107 w 1837853"/>
                <a:gd name="connsiteY11" fmla="*/ 1285592 h 1285592"/>
                <a:gd name="connsiteX12" fmla="*/ 0 w 1837853"/>
                <a:gd name="connsiteY12" fmla="*/ 534154 h 1285592"/>
                <a:gd name="connsiteX0" fmla="*/ 0 w 1837853"/>
                <a:gd name="connsiteY0" fmla="*/ 479833 h 1231271"/>
                <a:gd name="connsiteX1" fmla="*/ 262550 w 1837853"/>
                <a:gd name="connsiteY1" fmla="*/ 443620 h 1231271"/>
                <a:gd name="connsiteX2" fmla="*/ 615635 w 1837853"/>
                <a:gd name="connsiteY2" fmla="*/ 90534 h 1231271"/>
                <a:gd name="connsiteX3" fmla="*/ 1240325 w 1837853"/>
                <a:gd name="connsiteY3" fmla="*/ 0 h 1231271"/>
                <a:gd name="connsiteX4" fmla="*/ 1394233 w 1837853"/>
                <a:gd name="connsiteY4" fmla="*/ 45267 h 1231271"/>
                <a:gd name="connsiteX5" fmla="*/ 1837853 w 1837853"/>
                <a:gd name="connsiteY5" fmla="*/ 506994 h 1231271"/>
                <a:gd name="connsiteX6" fmla="*/ 1674891 w 1837853"/>
                <a:gd name="connsiteY6" fmla="*/ 615635 h 1231271"/>
                <a:gd name="connsiteX7" fmla="*/ 1213164 w 1837853"/>
                <a:gd name="connsiteY7" fmla="*/ 497940 h 1231271"/>
                <a:gd name="connsiteX8" fmla="*/ 959667 w 1837853"/>
                <a:gd name="connsiteY8" fmla="*/ 516047 h 1231271"/>
                <a:gd name="connsiteX9" fmla="*/ 986827 w 1837853"/>
                <a:gd name="connsiteY9" fmla="*/ 932507 h 1231271"/>
                <a:gd name="connsiteX10" fmla="*/ 561315 w 1837853"/>
                <a:gd name="connsiteY10" fmla="*/ 1213164 h 1231271"/>
                <a:gd name="connsiteX11" fmla="*/ 18107 w 1837853"/>
                <a:gd name="connsiteY11" fmla="*/ 1231271 h 1231271"/>
                <a:gd name="connsiteX12" fmla="*/ 0 w 1837853"/>
                <a:gd name="connsiteY12" fmla="*/ 479833 h 1231271"/>
                <a:gd name="connsiteX0" fmla="*/ 0 w 1837853"/>
                <a:gd name="connsiteY0" fmla="*/ 479833 h 1231271"/>
                <a:gd name="connsiteX1" fmla="*/ 262550 w 1837853"/>
                <a:gd name="connsiteY1" fmla="*/ 443620 h 1231271"/>
                <a:gd name="connsiteX2" fmla="*/ 615635 w 1837853"/>
                <a:gd name="connsiteY2" fmla="*/ 90534 h 1231271"/>
                <a:gd name="connsiteX3" fmla="*/ 1240325 w 1837853"/>
                <a:gd name="connsiteY3" fmla="*/ 0 h 1231271"/>
                <a:gd name="connsiteX4" fmla="*/ 1394233 w 1837853"/>
                <a:gd name="connsiteY4" fmla="*/ 45267 h 1231271"/>
                <a:gd name="connsiteX5" fmla="*/ 1837853 w 1837853"/>
                <a:gd name="connsiteY5" fmla="*/ 506994 h 1231271"/>
                <a:gd name="connsiteX6" fmla="*/ 1674891 w 1837853"/>
                <a:gd name="connsiteY6" fmla="*/ 615635 h 1231271"/>
                <a:gd name="connsiteX7" fmla="*/ 1213164 w 1837853"/>
                <a:gd name="connsiteY7" fmla="*/ 497940 h 1231271"/>
                <a:gd name="connsiteX8" fmla="*/ 959667 w 1837853"/>
                <a:gd name="connsiteY8" fmla="*/ 516047 h 1231271"/>
                <a:gd name="connsiteX9" fmla="*/ 986827 w 1837853"/>
                <a:gd name="connsiteY9" fmla="*/ 932507 h 1231271"/>
                <a:gd name="connsiteX10" fmla="*/ 561315 w 1837853"/>
                <a:gd name="connsiteY10" fmla="*/ 1213164 h 1231271"/>
                <a:gd name="connsiteX11" fmla="*/ 18107 w 1837853"/>
                <a:gd name="connsiteY11" fmla="*/ 1231271 h 1231271"/>
                <a:gd name="connsiteX12" fmla="*/ 0 w 1837853"/>
                <a:gd name="connsiteY12" fmla="*/ 479833 h 1231271"/>
                <a:gd name="connsiteX0" fmla="*/ 0 w 1837853"/>
                <a:gd name="connsiteY0" fmla="*/ 479833 h 1231271"/>
                <a:gd name="connsiteX1" fmla="*/ 262550 w 1837853"/>
                <a:gd name="connsiteY1" fmla="*/ 443620 h 1231271"/>
                <a:gd name="connsiteX2" fmla="*/ 615635 w 1837853"/>
                <a:gd name="connsiteY2" fmla="*/ 90534 h 1231271"/>
                <a:gd name="connsiteX3" fmla="*/ 1240325 w 1837853"/>
                <a:gd name="connsiteY3" fmla="*/ 0 h 1231271"/>
                <a:gd name="connsiteX4" fmla="*/ 1394233 w 1837853"/>
                <a:gd name="connsiteY4" fmla="*/ 45267 h 1231271"/>
                <a:gd name="connsiteX5" fmla="*/ 1837853 w 1837853"/>
                <a:gd name="connsiteY5" fmla="*/ 506994 h 1231271"/>
                <a:gd name="connsiteX6" fmla="*/ 1674891 w 1837853"/>
                <a:gd name="connsiteY6" fmla="*/ 615635 h 1231271"/>
                <a:gd name="connsiteX7" fmla="*/ 1213164 w 1837853"/>
                <a:gd name="connsiteY7" fmla="*/ 461727 h 1231271"/>
                <a:gd name="connsiteX8" fmla="*/ 959667 w 1837853"/>
                <a:gd name="connsiteY8" fmla="*/ 516047 h 1231271"/>
                <a:gd name="connsiteX9" fmla="*/ 986827 w 1837853"/>
                <a:gd name="connsiteY9" fmla="*/ 932507 h 1231271"/>
                <a:gd name="connsiteX10" fmla="*/ 561315 w 1837853"/>
                <a:gd name="connsiteY10" fmla="*/ 1213164 h 1231271"/>
                <a:gd name="connsiteX11" fmla="*/ 18107 w 1837853"/>
                <a:gd name="connsiteY11" fmla="*/ 1231271 h 1231271"/>
                <a:gd name="connsiteX12" fmla="*/ 0 w 1837853"/>
                <a:gd name="connsiteY12" fmla="*/ 479833 h 1231271"/>
                <a:gd name="connsiteX0" fmla="*/ 0 w 1837853"/>
                <a:gd name="connsiteY0" fmla="*/ 479833 h 1231271"/>
                <a:gd name="connsiteX1" fmla="*/ 262550 w 1837853"/>
                <a:gd name="connsiteY1" fmla="*/ 443620 h 1231271"/>
                <a:gd name="connsiteX2" fmla="*/ 615635 w 1837853"/>
                <a:gd name="connsiteY2" fmla="*/ 90534 h 1231271"/>
                <a:gd name="connsiteX3" fmla="*/ 1240325 w 1837853"/>
                <a:gd name="connsiteY3" fmla="*/ 0 h 1231271"/>
                <a:gd name="connsiteX4" fmla="*/ 1394233 w 1837853"/>
                <a:gd name="connsiteY4" fmla="*/ 45267 h 1231271"/>
                <a:gd name="connsiteX5" fmla="*/ 1837853 w 1837853"/>
                <a:gd name="connsiteY5" fmla="*/ 506994 h 1231271"/>
                <a:gd name="connsiteX6" fmla="*/ 1674891 w 1837853"/>
                <a:gd name="connsiteY6" fmla="*/ 615635 h 1231271"/>
                <a:gd name="connsiteX7" fmla="*/ 1213164 w 1837853"/>
                <a:gd name="connsiteY7" fmla="*/ 461727 h 1231271"/>
                <a:gd name="connsiteX8" fmla="*/ 959667 w 1837853"/>
                <a:gd name="connsiteY8" fmla="*/ 516047 h 1231271"/>
                <a:gd name="connsiteX9" fmla="*/ 986827 w 1837853"/>
                <a:gd name="connsiteY9" fmla="*/ 932507 h 1231271"/>
                <a:gd name="connsiteX10" fmla="*/ 561315 w 1837853"/>
                <a:gd name="connsiteY10" fmla="*/ 1213164 h 1231271"/>
                <a:gd name="connsiteX11" fmla="*/ 18107 w 1837853"/>
                <a:gd name="connsiteY11" fmla="*/ 1231271 h 1231271"/>
                <a:gd name="connsiteX12" fmla="*/ 0 w 1837853"/>
                <a:gd name="connsiteY12" fmla="*/ 479833 h 1231271"/>
                <a:gd name="connsiteX0" fmla="*/ 0 w 1837853"/>
                <a:gd name="connsiteY0" fmla="*/ 479833 h 1231271"/>
                <a:gd name="connsiteX1" fmla="*/ 262550 w 1837853"/>
                <a:gd name="connsiteY1" fmla="*/ 443620 h 1231271"/>
                <a:gd name="connsiteX2" fmla="*/ 615635 w 1837853"/>
                <a:gd name="connsiteY2" fmla="*/ 90534 h 1231271"/>
                <a:gd name="connsiteX3" fmla="*/ 1240325 w 1837853"/>
                <a:gd name="connsiteY3" fmla="*/ 0 h 1231271"/>
                <a:gd name="connsiteX4" fmla="*/ 1394233 w 1837853"/>
                <a:gd name="connsiteY4" fmla="*/ 45267 h 1231271"/>
                <a:gd name="connsiteX5" fmla="*/ 1837853 w 1837853"/>
                <a:gd name="connsiteY5" fmla="*/ 506994 h 1231271"/>
                <a:gd name="connsiteX6" fmla="*/ 1674891 w 1837853"/>
                <a:gd name="connsiteY6" fmla="*/ 615635 h 1231271"/>
                <a:gd name="connsiteX7" fmla="*/ 1195057 w 1837853"/>
                <a:gd name="connsiteY7" fmla="*/ 425513 h 1231271"/>
                <a:gd name="connsiteX8" fmla="*/ 959667 w 1837853"/>
                <a:gd name="connsiteY8" fmla="*/ 516047 h 1231271"/>
                <a:gd name="connsiteX9" fmla="*/ 986827 w 1837853"/>
                <a:gd name="connsiteY9" fmla="*/ 932507 h 1231271"/>
                <a:gd name="connsiteX10" fmla="*/ 561315 w 1837853"/>
                <a:gd name="connsiteY10" fmla="*/ 1213164 h 1231271"/>
                <a:gd name="connsiteX11" fmla="*/ 18107 w 1837853"/>
                <a:gd name="connsiteY11" fmla="*/ 1231271 h 1231271"/>
                <a:gd name="connsiteX12" fmla="*/ 0 w 1837853"/>
                <a:gd name="connsiteY12" fmla="*/ 479833 h 1231271"/>
                <a:gd name="connsiteX0" fmla="*/ 0 w 1837853"/>
                <a:gd name="connsiteY0" fmla="*/ 479833 h 1231271"/>
                <a:gd name="connsiteX1" fmla="*/ 262550 w 1837853"/>
                <a:gd name="connsiteY1" fmla="*/ 443620 h 1231271"/>
                <a:gd name="connsiteX2" fmla="*/ 615635 w 1837853"/>
                <a:gd name="connsiteY2" fmla="*/ 90534 h 1231271"/>
                <a:gd name="connsiteX3" fmla="*/ 1240325 w 1837853"/>
                <a:gd name="connsiteY3" fmla="*/ 0 h 1231271"/>
                <a:gd name="connsiteX4" fmla="*/ 1394233 w 1837853"/>
                <a:gd name="connsiteY4" fmla="*/ 45267 h 1231271"/>
                <a:gd name="connsiteX5" fmla="*/ 1837853 w 1837853"/>
                <a:gd name="connsiteY5" fmla="*/ 506994 h 1231271"/>
                <a:gd name="connsiteX6" fmla="*/ 1674891 w 1837853"/>
                <a:gd name="connsiteY6" fmla="*/ 615635 h 1231271"/>
                <a:gd name="connsiteX7" fmla="*/ 1195057 w 1837853"/>
                <a:gd name="connsiteY7" fmla="*/ 425513 h 1231271"/>
                <a:gd name="connsiteX8" fmla="*/ 959667 w 1837853"/>
                <a:gd name="connsiteY8" fmla="*/ 516047 h 1231271"/>
                <a:gd name="connsiteX9" fmla="*/ 986827 w 1837853"/>
                <a:gd name="connsiteY9" fmla="*/ 932507 h 1231271"/>
                <a:gd name="connsiteX10" fmla="*/ 561315 w 1837853"/>
                <a:gd name="connsiteY10" fmla="*/ 1213164 h 1231271"/>
                <a:gd name="connsiteX11" fmla="*/ 18107 w 1837853"/>
                <a:gd name="connsiteY11" fmla="*/ 1231271 h 1231271"/>
                <a:gd name="connsiteX12" fmla="*/ 0 w 1837853"/>
                <a:gd name="connsiteY12" fmla="*/ 479833 h 1231271"/>
                <a:gd name="connsiteX0" fmla="*/ 0 w 1837853"/>
                <a:gd name="connsiteY0" fmla="*/ 479833 h 1231271"/>
                <a:gd name="connsiteX1" fmla="*/ 262550 w 1837853"/>
                <a:gd name="connsiteY1" fmla="*/ 443620 h 1231271"/>
                <a:gd name="connsiteX2" fmla="*/ 615635 w 1837853"/>
                <a:gd name="connsiteY2" fmla="*/ 90534 h 1231271"/>
                <a:gd name="connsiteX3" fmla="*/ 1240325 w 1837853"/>
                <a:gd name="connsiteY3" fmla="*/ 0 h 1231271"/>
                <a:gd name="connsiteX4" fmla="*/ 1394233 w 1837853"/>
                <a:gd name="connsiteY4" fmla="*/ 45267 h 1231271"/>
                <a:gd name="connsiteX5" fmla="*/ 1837853 w 1837853"/>
                <a:gd name="connsiteY5" fmla="*/ 506994 h 1231271"/>
                <a:gd name="connsiteX6" fmla="*/ 1674891 w 1837853"/>
                <a:gd name="connsiteY6" fmla="*/ 615635 h 1231271"/>
                <a:gd name="connsiteX7" fmla="*/ 1195057 w 1837853"/>
                <a:gd name="connsiteY7" fmla="*/ 425513 h 1231271"/>
                <a:gd name="connsiteX8" fmla="*/ 959667 w 1837853"/>
                <a:gd name="connsiteY8" fmla="*/ 516047 h 1231271"/>
                <a:gd name="connsiteX9" fmla="*/ 986827 w 1837853"/>
                <a:gd name="connsiteY9" fmla="*/ 932507 h 1231271"/>
                <a:gd name="connsiteX10" fmla="*/ 561315 w 1837853"/>
                <a:gd name="connsiteY10" fmla="*/ 1213164 h 1231271"/>
                <a:gd name="connsiteX11" fmla="*/ 18107 w 1837853"/>
                <a:gd name="connsiteY11" fmla="*/ 1231271 h 1231271"/>
                <a:gd name="connsiteX12" fmla="*/ 0 w 1837853"/>
                <a:gd name="connsiteY12" fmla="*/ 479833 h 1231271"/>
                <a:gd name="connsiteX0" fmla="*/ 0 w 1837853"/>
                <a:gd name="connsiteY0" fmla="*/ 479833 h 1231271"/>
                <a:gd name="connsiteX1" fmla="*/ 262550 w 1837853"/>
                <a:gd name="connsiteY1" fmla="*/ 443620 h 1231271"/>
                <a:gd name="connsiteX2" fmla="*/ 615635 w 1837853"/>
                <a:gd name="connsiteY2" fmla="*/ 90534 h 1231271"/>
                <a:gd name="connsiteX3" fmla="*/ 1240325 w 1837853"/>
                <a:gd name="connsiteY3" fmla="*/ 0 h 1231271"/>
                <a:gd name="connsiteX4" fmla="*/ 1394233 w 1837853"/>
                <a:gd name="connsiteY4" fmla="*/ 45267 h 1231271"/>
                <a:gd name="connsiteX5" fmla="*/ 1837853 w 1837853"/>
                <a:gd name="connsiteY5" fmla="*/ 506994 h 1231271"/>
                <a:gd name="connsiteX6" fmla="*/ 1674891 w 1837853"/>
                <a:gd name="connsiteY6" fmla="*/ 615635 h 1231271"/>
                <a:gd name="connsiteX7" fmla="*/ 1195057 w 1837853"/>
                <a:gd name="connsiteY7" fmla="*/ 425513 h 1231271"/>
                <a:gd name="connsiteX8" fmla="*/ 959667 w 1837853"/>
                <a:gd name="connsiteY8" fmla="*/ 516047 h 1231271"/>
                <a:gd name="connsiteX9" fmla="*/ 986827 w 1837853"/>
                <a:gd name="connsiteY9" fmla="*/ 932507 h 1231271"/>
                <a:gd name="connsiteX10" fmla="*/ 561315 w 1837853"/>
                <a:gd name="connsiteY10" fmla="*/ 1213164 h 1231271"/>
                <a:gd name="connsiteX11" fmla="*/ 18107 w 1837853"/>
                <a:gd name="connsiteY11" fmla="*/ 1231271 h 1231271"/>
                <a:gd name="connsiteX12" fmla="*/ 0 w 1837853"/>
                <a:gd name="connsiteY12" fmla="*/ 479833 h 1231271"/>
                <a:gd name="connsiteX0" fmla="*/ 0 w 1837853"/>
                <a:gd name="connsiteY0" fmla="*/ 479833 h 1231271"/>
                <a:gd name="connsiteX1" fmla="*/ 262550 w 1837853"/>
                <a:gd name="connsiteY1" fmla="*/ 443620 h 1231271"/>
                <a:gd name="connsiteX2" fmla="*/ 615635 w 1837853"/>
                <a:gd name="connsiteY2" fmla="*/ 90534 h 1231271"/>
                <a:gd name="connsiteX3" fmla="*/ 1240325 w 1837853"/>
                <a:gd name="connsiteY3" fmla="*/ 0 h 1231271"/>
                <a:gd name="connsiteX4" fmla="*/ 1394233 w 1837853"/>
                <a:gd name="connsiteY4" fmla="*/ 45267 h 1231271"/>
                <a:gd name="connsiteX5" fmla="*/ 1837853 w 1837853"/>
                <a:gd name="connsiteY5" fmla="*/ 506994 h 1231271"/>
                <a:gd name="connsiteX6" fmla="*/ 1674891 w 1837853"/>
                <a:gd name="connsiteY6" fmla="*/ 615635 h 1231271"/>
                <a:gd name="connsiteX7" fmla="*/ 1195057 w 1837853"/>
                <a:gd name="connsiteY7" fmla="*/ 425513 h 1231271"/>
                <a:gd name="connsiteX8" fmla="*/ 959667 w 1837853"/>
                <a:gd name="connsiteY8" fmla="*/ 516047 h 1231271"/>
                <a:gd name="connsiteX9" fmla="*/ 986827 w 1837853"/>
                <a:gd name="connsiteY9" fmla="*/ 932507 h 1231271"/>
                <a:gd name="connsiteX10" fmla="*/ 561315 w 1837853"/>
                <a:gd name="connsiteY10" fmla="*/ 1213164 h 1231271"/>
                <a:gd name="connsiteX11" fmla="*/ 18107 w 1837853"/>
                <a:gd name="connsiteY11" fmla="*/ 1231271 h 1231271"/>
                <a:gd name="connsiteX12" fmla="*/ 0 w 1837853"/>
                <a:gd name="connsiteY12" fmla="*/ 479833 h 1231271"/>
                <a:gd name="connsiteX0" fmla="*/ 0 w 1837853"/>
                <a:gd name="connsiteY0" fmla="*/ 534154 h 1285592"/>
                <a:gd name="connsiteX1" fmla="*/ 262550 w 1837853"/>
                <a:gd name="connsiteY1" fmla="*/ 497941 h 1285592"/>
                <a:gd name="connsiteX2" fmla="*/ 615635 w 1837853"/>
                <a:gd name="connsiteY2" fmla="*/ 144855 h 1285592"/>
                <a:gd name="connsiteX3" fmla="*/ 1258432 w 1837853"/>
                <a:gd name="connsiteY3" fmla="*/ 0 h 1285592"/>
                <a:gd name="connsiteX4" fmla="*/ 1394233 w 1837853"/>
                <a:gd name="connsiteY4" fmla="*/ 99588 h 1285592"/>
                <a:gd name="connsiteX5" fmla="*/ 1837853 w 1837853"/>
                <a:gd name="connsiteY5" fmla="*/ 561315 h 1285592"/>
                <a:gd name="connsiteX6" fmla="*/ 1674891 w 1837853"/>
                <a:gd name="connsiteY6" fmla="*/ 669956 h 1285592"/>
                <a:gd name="connsiteX7" fmla="*/ 1195057 w 1837853"/>
                <a:gd name="connsiteY7" fmla="*/ 479834 h 1285592"/>
                <a:gd name="connsiteX8" fmla="*/ 959667 w 1837853"/>
                <a:gd name="connsiteY8" fmla="*/ 570368 h 1285592"/>
                <a:gd name="connsiteX9" fmla="*/ 986827 w 1837853"/>
                <a:gd name="connsiteY9" fmla="*/ 986828 h 1285592"/>
                <a:gd name="connsiteX10" fmla="*/ 561315 w 1837853"/>
                <a:gd name="connsiteY10" fmla="*/ 1267485 h 1285592"/>
                <a:gd name="connsiteX11" fmla="*/ 18107 w 1837853"/>
                <a:gd name="connsiteY11" fmla="*/ 1285592 h 1285592"/>
                <a:gd name="connsiteX12" fmla="*/ 0 w 1837853"/>
                <a:gd name="connsiteY12" fmla="*/ 534154 h 1285592"/>
                <a:gd name="connsiteX0" fmla="*/ 0 w 1837853"/>
                <a:gd name="connsiteY0" fmla="*/ 534154 h 1285592"/>
                <a:gd name="connsiteX1" fmla="*/ 262550 w 1837853"/>
                <a:gd name="connsiteY1" fmla="*/ 497941 h 1285592"/>
                <a:gd name="connsiteX2" fmla="*/ 615635 w 1837853"/>
                <a:gd name="connsiteY2" fmla="*/ 144855 h 1285592"/>
                <a:gd name="connsiteX3" fmla="*/ 1258432 w 1837853"/>
                <a:gd name="connsiteY3" fmla="*/ 0 h 1285592"/>
                <a:gd name="connsiteX4" fmla="*/ 1837853 w 1837853"/>
                <a:gd name="connsiteY4" fmla="*/ 561315 h 1285592"/>
                <a:gd name="connsiteX5" fmla="*/ 1674891 w 1837853"/>
                <a:gd name="connsiteY5" fmla="*/ 669956 h 1285592"/>
                <a:gd name="connsiteX6" fmla="*/ 1195057 w 1837853"/>
                <a:gd name="connsiteY6" fmla="*/ 479834 h 1285592"/>
                <a:gd name="connsiteX7" fmla="*/ 959667 w 1837853"/>
                <a:gd name="connsiteY7" fmla="*/ 570368 h 1285592"/>
                <a:gd name="connsiteX8" fmla="*/ 986827 w 1837853"/>
                <a:gd name="connsiteY8" fmla="*/ 986828 h 1285592"/>
                <a:gd name="connsiteX9" fmla="*/ 561315 w 1837853"/>
                <a:gd name="connsiteY9" fmla="*/ 1267485 h 1285592"/>
                <a:gd name="connsiteX10" fmla="*/ 18107 w 1837853"/>
                <a:gd name="connsiteY10" fmla="*/ 1285592 h 1285592"/>
                <a:gd name="connsiteX11" fmla="*/ 0 w 1837853"/>
                <a:gd name="connsiteY11" fmla="*/ 534154 h 1285592"/>
                <a:gd name="connsiteX0" fmla="*/ 0 w 1837853"/>
                <a:gd name="connsiteY0" fmla="*/ 534154 h 1285592"/>
                <a:gd name="connsiteX1" fmla="*/ 262550 w 1837853"/>
                <a:gd name="connsiteY1" fmla="*/ 497941 h 1285592"/>
                <a:gd name="connsiteX2" fmla="*/ 615635 w 1837853"/>
                <a:gd name="connsiteY2" fmla="*/ 144855 h 1285592"/>
                <a:gd name="connsiteX3" fmla="*/ 1258432 w 1837853"/>
                <a:gd name="connsiteY3" fmla="*/ 0 h 1285592"/>
                <a:gd name="connsiteX4" fmla="*/ 1837853 w 1837853"/>
                <a:gd name="connsiteY4" fmla="*/ 561315 h 1285592"/>
                <a:gd name="connsiteX5" fmla="*/ 1674891 w 1837853"/>
                <a:gd name="connsiteY5" fmla="*/ 669956 h 1285592"/>
                <a:gd name="connsiteX6" fmla="*/ 1195057 w 1837853"/>
                <a:gd name="connsiteY6" fmla="*/ 479834 h 1285592"/>
                <a:gd name="connsiteX7" fmla="*/ 959667 w 1837853"/>
                <a:gd name="connsiteY7" fmla="*/ 570368 h 1285592"/>
                <a:gd name="connsiteX8" fmla="*/ 986827 w 1837853"/>
                <a:gd name="connsiteY8" fmla="*/ 986828 h 1285592"/>
                <a:gd name="connsiteX9" fmla="*/ 561315 w 1837853"/>
                <a:gd name="connsiteY9" fmla="*/ 1267485 h 1285592"/>
                <a:gd name="connsiteX10" fmla="*/ 18107 w 1837853"/>
                <a:gd name="connsiteY10" fmla="*/ 1285592 h 1285592"/>
                <a:gd name="connsiteX11" fmla="*/ 0 w 1837853"/>
                <a:gd name="connsiteY11" fmla="*/ 534154 h 1285592"/>
                <a:gd name="connsiteX0" fmla="*/ 0 w 1837853"/>
                <a:gd name="connsiteY0" fmla="*/ 534154 h 1285592"/>
                <a:gd name="connsiteX1" fmla="*/ 262550 w 1837853"/>
                <a:gd name="connsiteY1" fmla="*/ 497941 h 1285592"/>
                <a:gd name="connsiteX2" fmla="*/ 615635 w 1837853"/>
                <a:gd name="connsiteY2" fmla="*/ 144855 h 1285592"/>
                <a:gd name="connsiteX3" fmla="*/ 1258432 w 1837853"/>
                <a:gd name="connsiteY3" fmla="*/ 0 h 1285592"/>
                <a:gd name="connsiteX4" fmla="*/ 1837853 w 1837853"/>
                <a:gd name="connsiteY4" fmla="*/ 561315 h 1285592"/>
                <a:gd name="connsiteX5" fmla="*/ 1674891 w 1837853"/>
                <a:gd name="connsiteY5" fmla="*/ 669956 h 1285592"/>
                <a:gd name="connsiteX6" fmla="*/ 1186003 w 1837853"/>
                <a:gd name="connsiteY6" fmla="*/ 497941 h 1285592"/>
                <a:gd name="connsiteX7" fmla="*/ 959667 w 1837853"/>
                <a:gd name="connsiteY7" fmla="*/ 570368 h 1285592"/>
                <a:gd name="connsiteX8" fmla="*/ 986827 w 1837853"/>
                <a:gd name="connsiteY8" fmla="*/ 986828 h 1285592"/>
                <a:gd name="connsiteX9" fmla="*/ 561315 w 1837853"/>
                <a:gd name="connsiteY9" fmla="*/ 1267485 h 1285592"/>
                <a:gd name="connsiteX10" fmla="*/ 18107 w 1837853"/>
                <a:gd name="connsiteY10" fmla="*/ 1285592 h 1285592"/>
                <a:gd name="connsiteX11" fmla="*/ 0 w 1837853"/>
                <a:gd name="connsiteY11" fmla="*/ 534154 h 1285592"/>
                <a:gd name="connsiteX0" fmla="*/ 0 w 1837853"/>
                <a:gd name="connsiteY0" fmla="*/ 534154 h 1285592"/>
                <a:gd name="connsiteX1" fmla="*/ 262550 w 1837853"/>
                <a:gd name="connsiteY1" fmla="*/ 497941 h 1285592"/>
                <a:gd name="connsiteX2" fmla="*/ 697117 w 1837853"/>
                <a:gd name="connsiteY2" fmla="*/ 99588 h 1285592"/>
                <a:gd name="connsiteX3" fmla="*/ 1258432 w 1837853"/>
                <a:gd name="connsiteY3" fmla="*/ 0 h 1285592"/>
                <a:gd name="connsiteX4" fmla="*/ 1837853 w 1837853"/>
                <a:gd name="connsiteY4" fmla="*/ 561315 h 1285592"/>
                <a:gd name="connsiteX5" fmla="*/ 1674891 w 1837853"/>
                <a:gd name="connsiteY5" fmla="*/ 669956 h 1285592"/>
                <a:gd name="connsiteX6" fmla="*/ 1186003 w 1837853"/>
                <a:gd name="connsiteY6" fmla="*/ 497941 h 1285592"/>
                <a:gd name="connsiteX7" fmla="*/ 959667 w 1837853"/>
                <a:gd name="connsiteY7" fmla="*/ 570368 h 1285592"/>
                <a:gd name="connsiteX8" fmla="*/ 986827 w 1837853"/>
                <a:gd name="connsiteY8" fmla="*/ 986828 h 1285592"/>
                <a:gd name="connsiteX9" fmla="*/ 561315 w 1837853"/>
                <a:gd name="connsiteY9" fmla="*/ 1267485 h 1285592"/>
                <a:gd name="connsiteX10" fmla="*/ 18107 w 1837853"/>
                <a:gd name="connsiteY10" fmla="*/ 1285592 h 1285592"/>
                <a:gd name="connsiteX11" fmla="*/ 0 w 1837853"/>
                <a:gd name="connsiteY11" fmla="*/ 534154 h 1285592"/>
                <a:gd name="connsiteX0" fmla="*/ 0 w 1837853"/>
                <a:gd name="connsiteY0" fmla="*/ 534154 h 1285592"/>
                <a:gd name="connsiteX1" fmla="*/ 262550 w 1837853"/>
                <a:gd name="connsiteY1" fmla="*/ 497941 h 1285592"/>
                <a:gd name="connsiteX2" fmla="*/ 697117 w 1837853"/>
                <a:gd name="connsiteY2" fmla="*/ 99588 h 1285592"/>
                <a:gd name="connsiteX3" fmla="*/ 1258432 w 1837853"/>
                <a:gd name="connsiteY3" fmla="*/ 0 h 1285592"/>
                <a:gd name="connsiteX4" fmla="*/ 1837853 w 1837853"/>
                <a:gd name="connsiteY4" fmla="*/ 561315 h 1285592"/>
                <a:gd name="connsiteX5" fmla="*/ 1674891 w 1837853"/>
                <a:gd name="connsiteY5" fmla="*/ 669956 h 1285592"/>
                <a:gd name="connsiteX6" fmla="*/ 1186003 w 1837853"/>
                <a:gd name="connsiteY6" fmla="*/ 497941 h 1285592"/>
                <a:gd name="connsiteX7" fmla="*/ 959667 w 1837853"/>
                <a:gd name="connsiteY7" fmla="*/ 570368 h 1285592"/>
                <a:gd name="connsiteX8" fmla="*/ 986827 w 1837853"/>
                <a:gd name="connsiteY8" fmla="*/ 986828 h 1285592"/>
                <a:gd name="connsiteX9" fmla="*/ 561315 w 1837853"/>
                <a:gd name="connsiteY9" fmla="*/ 1267485 h 1285592"/>
                <a:gd name="connsiteX10" fmla="*/ 18107 w 1837853"/>
                <a:gd name="connsiteY10" fmla="*/ 1285592 h 1285592"/>
                <a:gd name="connsiteX11" fmla="*/ 0 w 1837853"/>
                <a:gd name="connsiteY11" fmla="*/ 534154 h 1285592"/>
                <a:gd name="connsiteX0" fmla="*/ 0 w 1837853"/>
                <a:gd name="connsiteY0" fmla="*/ 543337 h 1294775"/>
                <a:gd name="connsiteX1" fmla="*/ 262550 w 1837853"/>
                <a:gd name="connsiteY1" fmla="*/ 507124 h 1294775"/>
                <a:gd name="connsiteX2" fmla="*/ 697117 w 1837853"/>
                <a:gd name="connsiteY2" fmla="*/ 108771 h 1294775"/>
                <a:gd name="connsiteX3" fmla="*/ 1258432 w 1837853"/>
                <a:gd name="connsiteY3" fmla="*/ 9183 h 1294775"/>
                <a:gd name="connsiteX4" fmla="*/ 1837853 w 1837853"/>
                <a:gd name="connsiteY4" fmla="*/ 570498 h 1294775"/>
                <a:gd name="connsiteX5" fmla="*/ 1674891 w 1837853"/>
                <a:gd name="connsiteY5" fmla="*/ 679139 h 1294775"/>
                <a:gd name="connsiteX6" fmla="*/ 1186003 w 1837853"/>
                <a:gd name="connsiteY6" fmla="*/ 507124 h 1294775"/>
                <a:gd name="connsiteX7" fmla="*/ 959667 w 1837853"/>
                <a:gd name="connsiteY7" fmla="*/ 579551 h 1294775"/>
                <a:gd name="connsiteX8" fmla="*/ 986827 w 1837853"/>
                <a:gd name="connsiteY8" fmla="*/ 996011 h 1294775"/>
                <a:gd name="connsiteX9" fmla="*/ 561315 w 1837853"/>
                <a:gd name="connsiteY9" fmla="*/ 1276668 h 1294775"/>
                <a:gd name="connsiteX10" fmla="*/ 18107 w 1837853"/>
                <a:gd name="connsiteY10" fmla="*/ 1294775 h 1294775"/>
                <a:gd name="connsiteX11" fmla="*/ 0 w 1837853"/>
                <a:gd name="connsiteY11" fmla="*/ 543337 h 1294775"/>
                <a:gd name="connsiteX0" fmla="*/ 0 w 1837853"/>
                <a:gd name="connsiteY0" fmla="*/ 502893 h 1254331"/>
                <a:gd name="connsiteX1" fmla="*/ 262550 w 1837853"/>
                <a:gd name="connsiteY1" fmla="*/ 466680 h 1254331"/>
                <a:gd name="connsiteX2" fmla="*/ 697117 w 1837853"/>
                <a:gd name="connsiteY2" fmla="*/ 68327 h 1254331"/>
                <a:gd name="connsiteX3" fmla="*/ 1285593 w 1837853"/>
                <a:gd name="connsiteY3" fmla="*/ 14006 h 1254331"/>
                <a:gd name="connsiteX4" fmla="*/ 1837853 w 1837853"/>
                <a:gd name="connsiteY4" fmla="*/ 530054 h 1254331"/>
                <a:gd name="connsiteX5" fmla="*/ 1674891 w 1837853"/>
                <a:gd name="connsiteY5" fmla="*/ 638695 h 1254331"/>
                <a:gd name="connsiteX6" fmla="*/ 1186003 w 1837853"/>
                <a:gd name="connsiteY6" fmla="*/ 466680 h 1254331"/>
                <a:gd name="connsiteX7" fmla="*/ 959667 w 1837853"/>
                <a:gd name="connsiteY7" fmla="*/ 539107 h 1254331"/>
                <a:gd name="connsiteX8" fmla="*/ 986827 w 1837853"/>
                <a:gd name="connsiteY8" fmla="*/ 955567 h 1254331"/>
                <a:gd name="connsiteX9" fmla="*/ 561315 w 1837853"/>
                <a:gd name="connsiteY9" fmla="*/ 1236224 h 1254331"/>
                <a:gd name="connsiteX10" fmla="*/ 18107 w 1837853"/>
                <a:gd name="connsiteY10" fmla="*/ 1254331 h 1254331"/>
                <a:gd name="connsiteX11" fmla="*/ 0 w 1837853"/>
                <a:gd name="connsiteY11" fmla="*/ 502893 h 1254331"/>
                <a:gd name="connsiteX0" fmla="*/ 0 w 1837853"/>
                <a:gd name="connsiteY0" fmla="*/ 502893 h 1254331"/>
                <a:gd name="connsiteX1" fmla="*/ 262550 w 1837853"/>
                <a:gd name="connsiteY1" fmla="*/ 493840 h 1254331"/>
                <a:gd name="connsiteX2" fmla="*/ 697117 w 1837853"/>
                <a:gd name="connsiteY2" fmla="*/ 68327 h 1254331"/>
                <a:gd name="connsiteX3" fmla="*/ 1285593 w 1837853"/>
                <a:gd name="connsiteY3" fmla="*/ 14006 h 1254331"/>
                <a:gd name="connsiteX4" fmla="*/ 1837853 w 1837853"/>
                <a:gd name="connsiteY4" fmla="*/ 530054 h 1254331"/>
                <a:gd name="connsiteX5" fmla="*/ 1674891 w 1837853"/>
                <a:gd name="connsiteY5" fmla="*/ 638695 h 1254331"/>
                <a:gd name="connsiteX6" fmla="*/ 1186003 w 1837853"/>
                <a:gd name="connsiteY6" fmla="*/ 466680 h 1254331"/>
                <a:gd name="connsiteX7" fmla="*/ 959667 w 1837853"/>
                <a:gd name="connsiteY7" fmla="*/ 539107 h 1254331"/>
                <a:gd name="connsiteX8" fmla="*/ 986827 w 1837853"/>
                <a:gd name="connsiteY8" fmla="*/ 955567 h 1254331"/>
                <a:gd name="connsiteX9" fmla="*/ 561315 w 1837853"/>
                <a:gd name="connsiteY9" fmla="*/ 1236224 h 1254331"/>
                <a:gd name="connsiteX10" fmla="*/ 18107 w 1837853"/>
                <a:gd name="connsiteY10" fmla="*/ 1254331 h 1254331"/>
                <a:gd name="connsiteX11" fmla="*/ 0 w 1837853"/>
                <a:gd name="connsiteY11" fmla="*/ 502893 h 1254331"/>
                <a:gd name="connsiteX0" fmla="*/ 0 w 1837853"/>
                <a:gd name="connsiteY0" fmla="*/ 502893 h 1254331"/>
                <a:gd name="connsiteX1" fmla="*/ 262550 w 1837853"/>
                <a:gd name="connsiteY1" fmla="*/ 493840 h 1254331"/>
                <a:gd name="connsiteX2" fmla="*/ 697117 w 1837853"/>
                <a:gd name="connsiteY2" fmla="*/ 68327 h 1254331"/>
                <a:gd name="connsiteX3" fmla="*/ 1285593 w 1837853"/>
                <a:gd name="connsiteY3" fmla="*/ 14006 h 1254331"/>
                <a:gd name="connsiteX4" fmla="*/ 1837853 w 1837853"/>
                <a:gd name="connsiteY4" fmla="*/ 530054 h 1254331"/>
                <a:gd name="connsiteX5" fmla="*/ 1674891 w 1837853"/>
                <a:gd name="connsiteY5" fmla="*/ 638695 h 1254331"/>
                <a:gd name="connsiteX6" fmla="*/ 1186003 w 1837853"/>
                <a:gd name="connsiteY6" fmla="*/ 466680 h 1254331"/>
                <a:gd name="connsiteX7" fmla="*/ 959667 w 1837853"/>
                <a:gd name="connsiteY7" fmla="*/ 539107 h 1254331"/>
                <a:gd name="connsiteX8" fmla="*/ 923453 w 1837853"/>
                <a:gd name="connsiteY8" fmla="*/ 955567 h 1254331"/>
                <a:gd name="connsiteX9" fmla="*/ 561315 w 1837853"/>
                <a:gd name="connsiteY9" fmla="*/ 1236224 h 1254331"/>
                <a:gd name="connsiteX10" fmla="*/ 18107 w 1837853"/>
                <a:gd name="connsiteY10" fmla="*/ 1254331 h 1254331"/>
                <a:gd name="connsiteX11" fmla="*/ 0 w 1837853"/>
                <a:gd name="connsiteY11" fmla="*/ 502893 h 1254331"/>
                <a:gd name="connsiteX0" fmla="*/ 0 w 1837853"/>
                <a:gd name="connsiteY0" fmla="*/ 502893 h 1254331"/>
                <a:gd name="connsiteX1" fmla="*/ 262550 w 1837853"/>
                <a:gd name="connsiteY1" fmla="*/ 493840 h 1254331"/>
                <a:gd name="connsiteX2" fmla="*/ 697117 w 1837853"/>
                <a:gd name="connsiteY2" fmla="*/ 68327 h 1254331"/>
                <a:gd name="connsiteX3" fmla="*/ 1285593 w 1837853"/>
                <a:gd name="connsiteY3" fmla="*/ 14006 h 1254331"/>
                <a:gd name="connsiteX4" fmla="*/ 1837853 w 1837853"/>
                <a:gd name="connsiteY4" fmla="*/ 530054 h 1254331"/>
                <a:gd name="connsiteX5" fmla="*/ 1674891 w 1837853"/>
                <a:gd name="connsiteY5" fmla="*/ 638695 h 1254331"/>
                <a:gd name="connsiteX6" fmla="*/ 1195056 w 1837853"/>
                <a:gd name="connsiteY6" fmla="*/ 457627 h 1254331"/>
                <a:gd name="connsiteX7" fmla="*/ 959667 w 1837853"/>
                <a:gd name="connsiteY7" fmla="*/ 539107 h 1254331"/>
                <a:gd name="connsiteX8" fmla="*/ 923453 w 1837853"/>
                <a:gd name="connsiteY8" fmla="*/ 955567 h 1254331"/>
                <a:gd name="connsiteX9" fmla="*/ 561315 w 1837853"/>
                <a:gd name="connsiteY9" fmla="*/ 1236224 h 1254331"/>
                <a:gd name="connsiteX10" fmla="*/ 18107 w 1837853"/>
                <a:gd name="connsiteY10" fmla="*/ 1254331 h 1254331"/>
                <a:gd name="connsiteX11" fmla="*/ 0 w 1837853"/>
                <a:gd name="connsiteY11" fmla="*/ 502893 h 1254331"/>
                <a:gd name="connsiteX0" fmla="*/ 0 w 1837853"/>
                <a:gd name="connsiteY0" fmla="*/ 502893 h 1254331"/>
                <a:gd name="connsiteX1" fmla="*/ 262550 w 1837853"/>
                <a:gd name="connsiteY1" fmla="*/ 493840 h 1254331"/>
                <a:gd name="connsiteX2" fmla="*/ 697117 w 1837853"/>
                <a:gd name="connsiteY2" fmla="*/ 68327 h 1254331"/>
                <a:gd name="connsiteX3" fmla="*/ 1285593 w 1837853"/>
                <a:gd name="connsiteY3" fmla="*/ 14006 h 1254331"/>
                <a:gd name="connsiteX4" fmla="*/ 1837853 w 1837853"/>
                <a:gd name="connsiteY4" fmla="*/ 521001 h 1254331"/>
                <a:gd name="connsiteX5" fmla="*/ 1674891 w 1837853"/>
                <a:gd name="connsiteY5" fmla="*/ 638695 h 1254331"/>
                <a:gd name="connsiteX6" fmla="*/ 1195056 w 1837853"/>
                <a:gd name="connsiteY6" fmla="*/ 457627 h 1254331"/>
                <a:gd name="connsiteX7" fmla="*/ 959667 w 1837853"/>
                <a:gd name="connsiteY7" fmla="*/ 539107 h 1254331"/>
                <a:gd name="connsiteX8" fmla="*/ 923453 w 1837853"/>
                <a:gd name="connsiteY8" fmla="*/ 955567 h 1254331"/>
                <a:gd name="connsiteX9" fmla="*/ 561315 w 1837853"/>
                <a:gd name="connsiteY9" fmla="*/ 1236224 h 1254331"/>
                <a:gd name="connsiteX10" fmla="*/ 18107 w 1837853"/>
                <a:gd name="connsiteY10" fmla="*/ 1254331 h 1254331"/>
                <a:gd name="connsiteX11" fmla="*/ 0 w 1837853"/>
                <a:gd name="connsiteY11" fmla="*/ 502893 h 1254331"/>
                <a:gd name="connsiteX0" fmla="*/ 0 w 1837853"/>
                <a:gd name="connsiteY0" fmla="*/ 502893 h 1444454"/>
                <a:gd name="connsiteX1" fmla="*/ 262550 w 1837853"/>
                <a:gd name="connsiteY1" fmla="*/ 493840 h 1444454"/>
                <a:gd name="connsiteX2" fmla="*/ 697117 w 1837853"/>
                <a:gd name="connsiteY2" fmla="*/ 68327 h 1444454"/>
                <a:gd name="connsiteX3" fmla="*/ 1285593 w 1837853"/>
                <a:gd name="connsiteY3" fmla="*/ 14006 h 1444454"/>
                <a:gd name="connsiteX4" fmla="*/ 1837853 w 1837853"/>
                <a:gd name="connsiteY4" fmla="*/ 521001 h 1444454"/>
                <a:gd name="connsiteX5" fmla="*/ 1674891 w 1837853"/>
                <a:gd name="connsiteY5" fmla="*/ 638695 h 1444454"/>
                <a:gd name="connsiteX6" fmla="*/ 1195056 w 1837853"/>
                <a:gd name="connsiteY6" fmla="*/ 457627 h 1444454"/>
                <a:gd name="connsiteX7" fmla="*/ 959667 w 1837853"/>
                <a:gd name="connsiteY7" fmla="*/ 539107 h 1444454"/>
                <a:gd name="connsiteX8" fmla="*/ 923453 w 1837853"/>
                <a:gd name="connsiteY8" fmla="*/ 955567 h 1444454"/>
                <a:gd name="connsiteX9" fmla="*/ 561315 w 1837853"/>
                <a:gd name="connsiteY9" fmla="*/ 1236224 h 1444454"/>
                <a:gd name="connsiteX10" fmla="*/ 18107 w 1837853"/>
                <a:gd name="connsiteY10" fmla="*/ 1444454 h 1444454"/>
                <a:gd name="connsiteX11" fmla="*/ 0 w 1837853"/>
                <a:gd name="connsiteY11" fmla="*/ 502893 h 1444454"/>
                <a:gd name="connsiteX0" fmla="*/ 0 w 1837853"/>
                <a:gd name="connsiteY0" fmla="*/ 502893 h 1444454"/>
                <a:gd name="connsiteX1" fmla="*/ 262550 w 1837853"/>
                <a:gd name="connsiteY1" fmla="*/ 493840 h 1444454"/>
                <a:gd name="connsiteX2" fmla="*/ 697117 w 1837853"/>
                <a:gd name="connsiteY2" fmla="*/ 68327 h 1444454"/>
                <a:gd name="connsiteX3" fmla="*/ 1285593 w 1837853"/>
                <a:gd name="connsiteY3" fmla="*/ 14006 h 1444454"/>
                <a:gd name="connsiteX4" fmla="*/ 1837853 w 1837853"/>
                <a:gd name="connsiteY4" fmla="*/ 521001 h 1444454"/>
                <a:gd name="connsiteX5" fmla="*/ 1674891 w 1837853"/>
                <a:gd name="connsiteY5" fmla="*/ 638695 h 1444454"/>
                <a:gd name="connsiteX6" fmla="*/ 1195056 w 1837853"/>
                <a:gd name="connsiteY6" fmla="*/ 457627 h 1444454"/>
                <a:gd name="connsiteX7" fmla="*/ 959667 w 1837853"/>
                <a:gd name="connsiteY7" fmla="*/ 539107 h 1444454"/>
                <a:gd name="connsiteX8" fmla="*/ 923453 w 1837853"/>
                <a:gd name="connsiteY8" fmla="*/ 955567 h 1444454"/>
                <a:gd name="connsiteX9" fmla="*/ 561315 w 1837853"/>
                <a:gd name="connsiteY9" fmla="*/ 1344865 h 1444454"/>
                <a:gd name="connsiteX10" fmla="*/ 18107 w 1837853"/>
                <a:gd name="connsiteY10" fmla="*/ 1444454 h 1444454"/>
                <a:gd name="connsiteX11" fmla="*/ 0 w 1837853"/>
                <a:gd name="connsiteY11" fmla="*/ 502893 h 1444454"/>
                <a:gd name="connsiteX0" fmla="*/ 0 w 1973655"/>
                <a:gd name="connsiteY0" fmla="*/ 521000 h 1444454"/>
                <a:gd name="connsiteX1" fmla="*/ 398352 w 1973655"/>
                <a:gd name="connsiteY1" fmla="*/ 493840 h 1444454"/>
                <a:gd name="connsiteX2" fmla="*/ 832919 w 1973655"/>
                <a:gd name="connsiteY2" fmla="*/ 68327 h 1444454"/>
                <a:gd name="connsiteX3" fmla="*/ 1421395 w 1973655"/>
                <a:gd name="connsiteY3" fmla="*/ 14006 h 1444454"/>
                <a:gd name="connsiteX4" fmla="*/ 1973655 w 1973655"/>
                <a:gd name="connsiteY4" fmla="*/ 521001 h 1444454"/>
                <a:gd name="connsiteX5" fmla="*/ 1810693 w 1973655"/>
                <a:gd name="connsiteY5" fmla="*/ 638695 h 1444454"/>
                <a:gd name="connsiteX6" fmla="*/ 1330858 w 1973655"/>
                <a:gd name="connsiteY6" fmla="*/ 457627 h 1444454"/>
                <a:gd name="connsiteX7" fmla="*/ 1095469 w 1973655"/>
                <a:gd name="connsiteY7" fmla="*/ 539107 h 1444454"/>
                <a:gd name="connsiteX8" fmla="*/ 1059255 w 1973655"/>
                <a:gd name="connsiteY8" fmla="*/ 955567 h 1444454"/>
                <a:gd name="connsiteX9" fmla="*/ 697117 w 1973655"/>
                <a:gd name="connsiteY9" fmla="*/ 1344865 h 1444454"/>
                <a:gd name="connsiteX10" fmla="*/ 153909 w 1973655"/>
                <a:gd name="connsiteY10" fmla="*/ 1444454 h 1444454"/>
                <a:gd name="connsiteX11" fmla="*/ 0 w 1973655"/>
                <a:gd name="connsiteY11" fmla="*/ 521000 h 1444454"/>
                <a:gd name="connsiteX0" fmla="*/ 0 w 1973655"/>
                <a:gd name="connsiteY0" fmla="*/ 521000 h 1471614"/>
                <a:gd name="connsiteX1" fmla="*/ 398352 w 1973655"/>
                <a:gd name="connsiteY1" fmla="*/ 493840 h 1471614"/>
                <a:gd name="connsiteX2" fmla="*/ 832919 w 1973655"/>
                <a:gd name="connsiteY2" fmla="*/ 68327 h 1471614"/>
                <a:gd name="connsiteX3" fmla="*/ 1421395 w 1973655"/>
                <a:gd name="connsiteY3" fmla="*/ 14006 h 1471614"/>
                <a:gd name="connsiteX4" fmla="*/ 1973655 w 1973655"/>
                <a:gd name="connsiteY4" fmla="*/ 521001 h 1471614"/>
                <a:gd name="connsiteX5" fmla="*/ 1810693 w 1973655"/>
                <a:gd name="connsiteY5" fmla="*/ 638695 h 1471614"/>
                <a:gd name="connsiteX6" fmla="*/ 1330858 w 1973655"/>
                <a:gd name="connsiteY6" fmla="*/ 457627 h 1471614"/>
                <a:gd name="connsiteX7" fmla="*/ 1095469 w 1973655"/>
                <a:gd name="connsiteY7" fmla="*/ 539107 h 1471614"/>
                <a:gd name="connsiteX8" fmla="*/ 1059255 w 1973655"/>
                <a:gd name="connsiteY8" fmla="*/ 955567 h 1471614"/>
                <a:gd name="connsiteX9" fmla="*/ 697117 w 1973655"/>
                <a:gd name="connsiteY9" fmla="*/ 1344865 h 1471614"/>
                <a:gd name="connsiteX10" fmla="*/ 18107 w 1973655"/>
                <a:gd name="connsiteY10" fmla="*/ 1471614 h 1471614"/>
                <a:gd name="connsiteX11" fmla="*/ 0 w 1973655"/>
                <a:gd name="connsiteY11" fmla="*/ 521000 h 1471614"/>
                <a:gd name="connsiteX0" fmla="*/ 9053 w 1955548"/>
                <a:gd name="connsiteY0" fmla="*/ 521000 h 1471614"/>
                <a:gd name="connsiteX1" fmla="*/ 380245 w 1955548"/>
                <a:gd name="connsiteY1" fmla="*/ 493840 h 1471614"/>
                <a:gd name="connsiteX2" fmla="*/ 814812 w 1955548"/>
                <a:gd name="connsiteY2" fmla="*/ 68327 h 1471614"/>
                <a:gd name="connsiteX3" fmla="*/ 1403288 w 1955548"/>
                <a:gd name="connsiteY3" fmla="*/ 14006 h 1471614"/>
                <a:gd name="connsiteX4" fmla="*/ 1955548 w 1955548"/>
                <a:gd name="connsiteY4" fmla="*/ 521001 h 1471614"/>
                <a:gd name="connsiteX5" fmla="*/ 1792586 w 1955548"/>
                <a:gd name="connsiteY5" fmla="*/ 638695 h 1471614"/>
                <a:gd name="connsiteX6" fmla="*/ 1312751 w 1955548"/>
                <a:gd name="connsiteY6" fmla="*/ 457627 h 1471614"/>
                <a:gd name="connsiteX7" fmla="*/ 1077362 w 1955548"/>
                <a:gd name="connsiteY7" fmla="*/ 539107 h 1471614"/>
                <a:gd name="connsiteX8" fmla="*/ 1041148 w 1955548"/>
                <a:gd name="connsiteY8" fmla="*/ 955567 h 1471614"/>
                <a:gd name="connsiteX9" fmla="*/ 679010 w 1955548"/>
                <a:gd name="connsiteY9" fmla="*/ 1344865 h 1471614"/>
                <a:gd name="connsiteX10" fmla="*/ 0 w 1955548"/>
                <a:gd name="connsiteY10" fmla="*/ 1471614 h 1471614"/>
                <a:gd name="connsiteX11" fmla="*/ 9053 w 1955548"/>
                <a:gd name="connsiteY11" fmla="*/ 521000 h 1471614"/>
                <a:gd name="connsiteX0" fmla="*/ 9053 w 1955548"/>
                <a:gd name="connsiteY0" fmla="*/ 521000 h 1471614"/>
                <a:gd name="connsiteX1" fmla="*/ 334978 w 1955548"/>
                <a:gd name="connsiteY1" fmla="*/ 421413 h 1471614"/>
                <a:gd name="connsiteX2" fmla="*/ 814812 w 1955548"/>
                <a:gd name="connsiteY2" fmla="*/ 68327 h 1471614"/>
                <a:gd name="connsiteX3" fmla="*/ 1403288 w 1955548"/>
                <a:gd name="connsiteY3" fmla="*/ 14006 h 1471614"/>
                <a:gd name="connsiteX4" fmla="*/ 1955548 w 1955548"/>
                <a:gd name="connsiteY4" fmla="*/ 521001 h 1471614"/>
                <a:gd name="connsiteX5" fmla="*/ 1792586 w 1955548"/>
                <a:gd name="connsiteY5" fmla="*/ 638695 h 1471614"/>
                <a:gd name="connsiteX6" fmla="*/ 1312751 w 1955548"/>
                <a:gd name="connsiteY6" fmla="*/ 457627 h 1471614"/>
                <a:gd name="connsiteX7" fmla="*/ 1077362 w 1955548"/>
                <a:gd name="connsiteY7" fmla="*/ 539107 h 1471614"/>
                <a:gd name="connsiteX8" fmla="*/ 1041148 w 1955548"/>
                <a:gd name="connsiteY8" fmla="*/ 955567 h 1471614"/>
                <a:gd name="connsiteX9" fmla="*/ 679010 w 1955548"/>
                <a:gd name="connsiteY9" fmla="*/ 1344865 h 1471614"/>
                <a:gd name="connsiteX10" fmla="*/ 0 w 1955548"/>
                <a:gd name="connsiteY10" fmla="*/ 1471614 h 1471614"/>
                <a:gd name="connsiteX11" fmla="*/ 9053 w 1955548"/>
                <a:gd name="connsiteY11" fmla="*/ 521000 h 1471614"/>
                <a:gd name="connsiteX0" fmla="*/ 9053 w 1955548"/>
                <a:gd name="connsiteY0" fmla="*/ 521000 h 1471614"/>
                <a:gd name="connsiteX1" fmla="*/ 253497 w 1955548"/>
                <a:gd name="connsiteY1" fmla="*/ 502894 h 1471614"/>
                <a:gd name="connsiteX2" fmla="*/ 814812 w 1955548"/>
                <a:gd name="connsiteY2" fmla="*/ 68327 h 1471614"/>
                <a:gd name="connsiteX3" fmla="*/ 1403288 w 1955548"/>
                <a:gd name="connsiteY3" fmla="*/ 14006 h 1471614"/>
                <a:gd name="connsiteX4" fmla="*/ 1955548 w 1955548"/>
                <a:gd name="connsiteY4" fmla="*/ 521001 h 1471614"/>
                <a:gd name="connsiteX5" fmla="*/ 1792586 w 1955548"/>
                <a:gd name="connsiteY5" fmla="*/ 638695 h 1471614"/>
                <a:gd name="connsiteX6" fmla="*/ 1312751 w 1955548"/>
                <a:gd name="connsiteY6" fmla="*/ 457627 h 1471614"/>
                <a:gd name="connsiteX7" fmla="*/ 1077362 w 1955548"/>
                <a:gd name="connsiteY7" fmla="*/ 539107 h 1471614"/>
                <a:gd name="connsiteX8" fmla="*/ 1041148 w 1955548"/>
                <a:gd name="connsiteY8" fmla="*/ 955567 h 1471614"/>
                <a:gd name="connsiteX9" fmla="*/ 679010 w 1955548"/>
                <a:gd name="connsiteY9" fmla="*/ 1344865 h 1471614"/>
                <a:gd name="connsiteX10" fmla="*/ 0 w 1955548"/>
                <a:gd name="connsiteY10" fmla="*/ 1471614 h 1471614"/>
                <a:gd name="connsiteX11" fmla="*/ 9053 w 1955548"/>
                <a:gd name="connsiteY11" fmla="*/ 521000 h 1471614"/>
                <a:gd name="connsiteX0" fmla="*/ 9053 w 1955548"/>
                <a:gd name="connsiteY0" fmla="*/ 521000 h 1344966"/>
                <a:gd name="connsiteX1" fmla="*/ 253497 w 1955548"/>
                <a:gd name="connsiteY1" fmla="*/ 502894 h 1344966"/>
                <a:gd name="connsiteX2" fmla="*/ 814812 w 1955548"/>
                <a:gd name="connsiteY2" fmla="*/ 68327 h 1344966"/>
                <a:gd name="connsiteX3" fmla="*/ 1403288 w 1955548"/>
                <a:gd name="connsiteY3" fmla="*/ 14006 h 1344966"/>
                <a:gd name="connsiteX4" fmla="*/ 1955548 w 1955548"/>
                <a:gd name="connsiteY4" fmla="*/ 521001 h 1344966"/>
                <a:gd name="connsiteX5" fmla="*/ 1792586 w 1955548"/>
                <a:gd name="connsiteY5" fmla="*/ 638695 h 1344966"/>
                <a:gd name="connsiteX6" fmla="*/ 1312751 w 1955548"/>
                <a:gd name="connsiteY6" fmla="*/ 457627 h 1344966"/>
                <a:gd name="connsiteX7" fmla="*/ 1077362 w 1955548"/>
                <a:gd name="connsiteY7" fmla="*/ 539107 h 1344966"/>
                <a:gd name="connsiteX8" fmla="*/ 1041148 w 1955548"/>
                <a:gd name="connsiteY8" fmla="*/ 955567 h 1344966"/>
                <a:gd name="connsiteX9" fmla="*/ 679010 w 1955548"/>
                <a:gd name="connsiteY9" fmla="*/ 1344865 h 1344966"/>
                <a:gd name="connsiteX10" fmla="*/ 0 w 1955548"/>
                <a:gd name="connsiteY10" fmla="*/ 1299462 h 1344966"/>
                <a:gd name="connsiteX11" fmla="*/ 9053 w 1955548"/>
                <a:gd name="connsiteY11" fmla="*/ 521000 h 1344966"/>
                <a:gd name="connsiteX0" fmla="*/ 9053 w 1955548"/>
                <a:gd name="connsiteY0" fmla="*/ 521000 h 1393064"/>
                <a:gd name="connsiteX1" fmla="*/ 253497 w 1955548"/>
                <a:gd name="connsiteY1" fmla="*/ 502894 h 1393064"/>
                <a:gd name="connsiteX2" fmla="*/ 814812 w 1955548"/>
                <a:gd name="connsiteY2" fmla="*/ 68327 h 1393064"/>
                <a:gd name="connsiteX3" fmla="*/ 1403288 w 1955548"/>
                <a:gd name="connsiteY3" fmla="*/ 14006 h 1393064"/>
                <a:gd name="connsiteX4" fmla="*/ 1955548 w 1955548"/>
                <a:gd name="connsiteY4" fmla="*/ 521001 h 1393064"/>
                <a:gd name="connsiteX5" fmla="*/ 1792586 w 1955548"/>
                <a:gd name="connsiteY5" fmla="*/ 638695 h 1393064"/>
                <a:gd name="connsiteX6" fmla="*/ 1312751 w 1955548"/>
                <a:gd name="connsiteY6" fmla="*/ 457627 h 1393064"/>
                <a:gd name="connsiteX7" fmla="*/ 1077362 w 1955548"/>
                <a:gd name="connsiteY7" fmla="*/ 539107 h 1393064"/>
                <a:gd name="connsiteX8" fmla="*/ 1041148 w 1955548"/>
                <a:gd name="connsiteY8" fmla="*/ 955567 h 1393064"/>
                <a:gd name="connsiteX9" fmla="*/ 679010 w 1955548"/>
                <a:gd name="connsiteY9" fmla="*/ 1344865 h 1393064"/>
                <a:gd name="connsiteX10" fmla="*/ 0 w 1955548"/>
                <a:gd name="connsiteY10" fmla="*/ 1299462 h 1393064"/>
                <a:gd name="connsiteX11" fmla="*/ 9053 w 1955548"/>
                <a:gd name="connsiteY11" fmla="*/ 521000 h 1393064"/>
                <a:gd name="connsiteX0" fmla="*/ 9053 w 1955548"/>
                <a:gd name="connsiteY0" fmla="*/ 521000 h 1393065"/>
                <a:gd name="connsiteX1" fmla="*/ 253497 w 1955548"/>
                <a:gd name="connsiteY1" fmla="*/ 502894 h 1393065"/>
                <a:gd name="connsiteX2" fmla="*/ 814812 w 1955548"/>
                <a:gd name="connsiteY2" fmla="*/ 68327 h 1393065"/>
                <a:gd name="connsiteX3" fmla="*/ 1403288 w 1955548"/>
                <a:gd name="connsiteY3" fmla="*/ 14006 h 1393065"/>
                <a:gd name="connsiteX4" fmla="*/ 1955548 w 1955548"/>
                <a:gd name="connsiteY4" fmla="*/ 521001 h 1393065"/>
                <a:gd name="connsiteX5" fmla="*/ 1792586 w 1955548"/>
                <a:gd name="connsiteY5" fmla="*/ 638695 h 1393065"/>
                <a:gd name="connsiteX6" fmla="*/ 1312751 w 1955548"/>
                <a:gd name="connsiteY6" fmla="*/ 457627 h 1393065"/>
                <a:gd name="connsiteX7" fmla="*/ 1077362 w 1955548"/>
                <a:gd name="connsiteY7" fmla="*/ 539107 h 1393065"/>
                <a:gd name="connsiteX8" fmla="*/ 1041148 w 1955548"/>
                <a:gd name="connsiteY8" fmla="*/ 955567 h 1393065"/>
                <a:gd name="connsiteX9" fmla="*/ 679010 w 1955548"/>
                <a:gd name="connsiteY9" fmla="*/ 1344865 h 1393065"/>
                <a:gd name="connsiteX10" fmla="*/ 0 w 1955548"/>
                <a:gd name="connsiteY10" fmla="*/ 1299462 h 1393065"/>
                <a:gd name="connsiteX11" fmla="*/ 9053 w 1955548"/>
                <a:gd name="connsiteY11" fmla="*/ 521000 h 1393065"/>
                <a:gd name="connsiteX0" fmla="*/ 9053 w 1955548"/>
                <a:gd name="connsiteY0" fmla="*/ 521000 h 1374424"/>
                <a:gd name="connsiteX1" fmla="*/ 253497 w 1955548"/>
                <a:gd name="connsiteY1" fmla="*/ 502894 h 1374424"/>
                <a:gd name="connsiteX2" fmla="*/ 814812 w 1955548"/>
                <a:gd name="connsiteY2" fmla="*/ 68327 h 1374424"/>
                <a:gd name="connsiteX3" fmla="*/ 1403288 w 1955548"/>
                <a:gd name="connsiteY3" fmla="*/ 14006 h 1374424"/>
                <a:gd name="connsiteX4" fmla="*/ 1955548 w 1955548"/>
                <a:gd name="connsiteY4" fmla="*/ 521001 h 1374424"/>
                <a:gd name="connsiteX5" fmla="*/ 1792586 w 1955548"/>
                <a:gd name="connsiteY5" fmla="*/ 638695 h 1374424"/>
                <a:gd name="connsiteX6" fmla="*/ 1312751 w 1955548"/>
                <a:gd name="connsiteY6" fmla="*/ 457627 h 1374424"/>
                <a:gd name="connsiteX7" fmla="*/ 1077362 w 1955548"/>
                <a:gd name="connsiteY7" fmla="*/ 539107 h 1374424"/>
                <a:gd name="connsiteX8" fmla="*/ 1041148 w 1955548"/>
                <a:gd name="connsiteY8" fmla="*/ 955567 h 1374424"/>
                <a:gd name="connsiteX9" fmla="*/ 679010 w 1955548"/>
                <a:gd name="connsiteY9" fmla="*/ 1344865 h 1374424"/>
                <a:gd name="connsiteX10" fmla="*/ 0 w 1955548"/>
                <a:gd name="connsiteY10" fmla="*/ 1299462 h 1374424"/>
                <a:gd name="connsiteX11" fmla="*/ 9053 w 1955548"/>
                <a:gd name="connsiteY11" fmla="*/ 521000 h 1374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55548" h="1374424">
                  <a:moveTo>
                    <a:pt x="9053" y="521000"/>
                  </a:moveTo>
                  <a:lnTo>
                    <a:pt x="253497" y="502894"/>
                  </a:lnTo>
                  <a:cubicBezTo>
                    <a:pt x="425513" y="478751"/>
                    <a:pt x="679009" y="119631"/>
                    <a:pt x="814812" y="68327"/>
                  </a:cubicBezTo>
                  <a:cubicBezTo>
                    <a:pt x="1023042" y="26078"/>
                    <a:pt x="1339914" y="-25226"/>
                    <a:pt x="1403288" y="14006"/>
                  </a:cubicBezTo>
                  <a:lnTo>
                    <a:pt x="1955548" y="521001"/>
                  </a:lnTo>
                  <a:lnTo>
                    <a:pt x="1792586" y="638695"/>
                  </a:lnTo>
                  <a:cubicBezTo>
                    <a:pt x="1520982" y="708105"/>
                    <a:pt x="1394232" y="533073"/>
                    <a:pt x="1312751" y="457627"/>
                  </a:cubicBezTo>
                  <a:lnTo>
                    <a:pt x="1077362" y="539107"/>
                  </a:lnTo>
                  <a:cubicBezTo>
                    <a:pt x="1104522" y="723194"/>
                    <a:pt x="1068309" y="816747"/>
                    <a:pt x="1041148" y="955567"/>
                  </a:cubicBezTo>
                  <a:cubicBezTo>
                    <a:pt x="998900" y="1085333"/>
                    <a:pt x="860473" y="1329383"/>
                    <a:pt x="679010" y="1344865"/>
                  </a:cubicBezTo>
                  <a:cubicBezTo>
                    <a:pt x="452673" y="1426567"/>
                    <a:pt x="226337" y="1314596"/>
                    <a:pt x="0" y="1299462"/>
                  </a:cubicBezTo>
                  <a:cubicBezTo>
                    <a:pt x="3018" y="982591"/>
                    <a:pt x="6035" y="837871"/>
                    <a:pt x="9053" y="521000"/>
                  </a:cubicBezTo>
                  <a:close/>
                </a:path>
              </a:pathLst>
            </a:custGeom>
            <a:solidFill>
              <a:schemeClr val="bg1"/>
            </a:solidFill>
            <a:ln w="317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9F4C217F-3466-495C-A6C1-79B69EB00789}"/>
                </a:ext>
              </a:extLst>
            </p:cNvPr>
            <p:cNvSpPr/>
            <p:nvPr/>
          </p:nvSpPr>
          <p:spPr>
            <a:xfrm rot="2490143" flipH="1" flipV="1">
              <a:off x="5665557" y="2460963"/>
              <a:ext cx="343756" cy="215696"/>
            </a:xfrm>
            <a:custGeom>
              <a:avLst/>
              <a:gdLst>
                <a:gd name="connsiteX0" fmla="*/ 0 w 299292"/>
                <a:gd name="connsiteY0" fmla="*/ 166645 h 187796"/>
                <a:gd name="connsiteX1" fmla="*/ 0 w 299292"/>
                <a:gd name="connsiteY1" fmla="*/ 166645 h 187796"/>
                <a:gd name="connsiteX2" fmla="*/ 0 w 299292"/>
                <a:gd name="connsiteY2" fmla="*/ 166646 h 187796"/>
                <a:gd name="connsiteX3" fmla="*/ 154884 w 299292"/>
                <a:gd name="connsiteY3" fmla="*/ 0 h 187796"/>
                <a:gd name="connsiteX4" fmla="*/ 283247 w 299292"/>
                <a:gd name="connsiteY4" fmla="*/ 0 h 187796"/>
                <a:gd name="connsiteX5" fmla="*/ 299292 w 299292"/>
                <a:gd name="connsiteY5" fmla="*/ 166646 h 187796"/>
                <a:gd name="connsiteX6" fmla="*/ 298880 w 299292"/>
                <a:gd name="connsiteY6" fmla="*/ 187796 h 187796"/>
                <a:gd name="connsiteX7" fmla="*/ 3969 w 299292"/>
                <a:gd name="connsiteY7" fmla="*/ 187796 h 187796"/>
                <a:gd name="connsiteX8" fmla="*/ 0 w 299292"/>
                <a:gd name="connsiteY8" fmla="*/ 166645 h 187796"/>
                <a:gd name="connsiteX9" fmla="*/ 12172 w 299292"/>
                <a:gd name="connsiteY9" fmla="*/ 101780 h 187796"/>
                <a:gd name="connsiteX10" fmla="*/ 154884 w 299292"/>
                <a:gd name="connsiteY10" fmla="*/ 0 h 187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9292" h="187796">
                  <a:moveTo>
                    <a:pt x="0" y="166645"/>
                  </a:moveTo>
                  <a:lnTo>
                    <a:pt x="0" y="166645"/>
                  </a:lnTo>
                  <a:lnTo>
                    <a:pt x="0" y="166646"/>
                  </a:lnTo>
                  <a:close/>
                  <a:moveTo>
                    <a:pt x="154884" y="0"/>
                  </a:moveTo>
                  <a:lnTo>
                    <a:pt x="283247" y="0"/>
                  </a:lnTo>
                  <a:cubicBezTo>
                    <a:pt x="293944" y="27775"/>
                    <a:pt x="299292" y="97210"/>
                    <a:pt x="299292" y="166646"/>
                  </a:cubicBezTo>
                  <a:lnTo>
                    <a:pt x="298880" y="187796"/>
                  </a:lnTo>
                  <a:lnTo>
                    <a:pt x="3969" y="187796"/>
                  </a:lnTo>
                  <a:lnTo>
                    <a:pt x="0" y="166645"/>
                  </a:lnTo>
                  <a:lnTo>
                    <a:pt x="12172" y="101780"/>
                  </a:lnTo>
                  <a:cubicBezTo>
                    <a:pt x="35684" y="41968"/>
                    <a:pt x="90729" y="0"/>
                    <a:pt x="154884" y="0"/>
                  </a:cubicBezTo>
                  <a:close/>
                </a:path>
              </a:pathLst>
            </a:custGeom>
            <a:solidFill>
              <a:schemeClr val="bg1"/>
            </a:solidFill>
            <a:ln w="317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4" name="Freeform: Shape 43">
            <a:extLst>
              <a:ext uri="{FF2B5EF4-FFF2-40B4-BE49-F238E27FC236}">
                <a16:creationId xmlns:a16="http://schemas.microsoft.com/office/drawing/2014/main" id="{112CD1B9-BC64-402E-B536-D5D17BD82ACB}"/>
              </a:ext>
            </a:extLst>
          </p:cNvPr>
          <p:cNvSpPr/>
          <p:nvPr/>
        </p:nvSpPr>
        <p:spPr>
          <a:xfrm flipH="1">
            <a:off x="2878553" y="2582199"/>
            <a:ext cx="2294447" cy="1662514"/>
          </a:xfrm>
          <a:custGeom>
            <a:avLst/>
            <a:gdLst>
              <a:gd name="connsiteX0" fmla="*/ 517413 w 2294447"/>
              <a:gd name="connsiteY0" fmla="*/ 776503 h 1662514"/>
              <a:gd name="connsiteX1" fmla="*/ 517413 w 2294447"/>
              <a:gd name="connsiteY1" fmla="*/ 900173 h 1662514"/>
              <a:gd name="connsiteX2" fmla="*/ 1332253 w 2294447"/>
              <a:gd name="connsiteY2" fmla="*/ 922519 h 1662514"/>
              <a:gd name="connsiteX3" fmla="*/ 1553396 w 2294447"/>
              <a:gd name="connsiteY3" fmla="*/ 940627 h 1662514"/>
              <a:gd name="connsiteX4" fmla="*/ 1736783 w 2294447"/>
              <a:gd name="connsiteY4" fmla="*/ 1010745 h 1662514"/>
              <a:gd name="connsiteX5" fmla="*/ 1888193 w 2294447"/>
              <a:gd name="connsiteY5" fmla="*/ 1198756 h 1662514"/>
              <a:gd name="connsiteX6" fmla="*/ 1914392 w 2294447"/>
              <a:gd name="connsiteY6" fmla="*/ 1275808 h 1662514"/>
              <a:gd name="connsiteX7" fmla="*/ 1922867 w 2294447"/>
              <a:gd name="connsiteY7" fmla="*/ 1519297 h 1662514"/>
              <a:gd name="connsiteX8" fmla="*/ 1941745 w 2294447"/>
              <a:gd name="connsiteY8" fmla="*/ 1553586 h 1662514"/>
              <a:gd name="connsiteX9" fmla="*/ 2211047 w 2294447"/>
              <a:gd name="connsiteY9" fmla="*/ 1644124 h 1662514"/>
              <a:gd name="connsiteX10" fmla="*/ 2294447 w 2294447"/>
              <a:gd name="connsiteY10" fmla="*/ 1662514 h 1662514"/>
              <a:gd name="connsiteX11" fmla="*/ 2294447 w 2294447"/>
              <a:gd name="connsiteY11" fmla="*/ 1613434 h 1662514"/>
              <a:gd name="connsiteX12" fmla="*/ 2280780 w 2294447"/>
              <a:gd name="connsiteY12" fmla="*/ 1611136 h 1662514"/>
              <a:gd name="connsiteX13" fmla="*/ 2162503 w 2294447"/>
              <a:gd name="connsiteY13" fmla="*/ 1572850 h 1662514"/>
              <a:gd name="connsiteX14" fmla="*/ 1987207 w 2294447"/>
              <a:gd name="connsiteY14" fmla="*/ 1374438 h 1662514"/>
              <a:gd name="connsiteX15" fmla="*/ 2022266 w 2294447"/>
              <a:gd name="connsiteY15" fmla="*/ 1155991 h 1662514"/>
              <a:gd name="connsiteX16" fmla="*/ 2095852 w 2294447"/>
              <a:gd name="connsiteY16" fmla="*/ 1077782 h 1662514"/>
              <a:gd name="connsiteX17" fmla="*/ 2271533 w 2294447"/>
              <a:gd name="connsiteY17" fmla="*/ 1029624 h 1662514"/>
              <a:gd name="connsiteX18" fmla="*/ 2288772 w 2294447"/>
              <a:gd name="connsiteY18" fmla="*/ 1029713 h 1662514"/>
              <a:gd name="connsiteX19" fmla="*/ 2294447 w 2294447"/>
              <a:gd name="connsiteY19" fmla="*/ 1029772 h 1662514"/>
              <a:gd name="connsiteX20" fmla="*/ 2294447 w 2294447"/>
              <a:gd name="connsiteY20" fmla="*/ 979617 h 1662514"/>
              <a:gd name="connsiteX21" fmla="*/ 1820771 w 2294447"/>
              <a:gd name="connsiteY21" fmla="*/ 974145 h 1662514"/>
              <a:gd name="connsiteX22" fmla="*/ 1456308 w 2294447"/>
              <a:gd name="connsiteY22" fmla="*/ 781896 h 1662514"/>
              <a:gd name="connsiteX23" fmla="*/ 517413 w 2294447"/>
              <a:gd name="connsiteY23" fmla="*/ 776503 h 1662514"/>
              <a:gd name="connsiteX24" fmla="*/ 2227998 w 2294447"/>
              <a:gd name="connsiteY24" fmla="*/ 647438 h 1662514"/>
              <a:gd name="connsiteX25" fmla="*/ 2048849 w 2294447"/>
              <a:gd name="connsiteY25" fmla="*/ 654758 h 1662514"/>
              <a:gd name="connsiteX26" fmla="*/ 1997609 w 2294447"/>
              <a:gd name="connsiteY26" fmla="*/ 710237 h 1662514"/>
              <a:gd name="connsiteX27" fmla="*/ 1998764 w 2294447"/>
              <a:gd name="connsiteY27" fmla="*/ 830440 h 1662514"/>
              <a:gd name="connsiteX28" fmla="*/ 2008011 w 2294447"/>
              <a:gd name="connsiteY28" fmla="*/ 837761 h 1662514"/>
              <a:gd name="connsiteX29" fmla="*/ 2071965 w 2294447"/>
              <a:gd name="connsiteY29" fmla="*/ 872435 h 1662514"/>
              <a:gd name="connsiteX30" fmla="*/ 2080056 w 2294447"/>
              <a:gd name="connsiteY30" fmla="*/ 876287 h 1662514"/>
              <a:gd name="connsiteX31" fmla="*/ 2157110 w 2294447"/>
              <a:gd name="connsiteY31" fmla="*/ 853942 h 1662514"/>
              <a:gd name="connsiteX32" fmla="*/ 2219523 w 2294447"/>
              <a:gd name="connsiteY32" fmla="*/ 776503 h 1662514"/>
              <a:gd name="connsiteX33" fmla="*/ 2227998 w 2294447"/>
              <a:gd name="connsiteY33" fmla="*/ 647438 h 1662514"/>
              <a:gd name="connsiteX34" fmla="*/ 517413 w 2294447"/>
              <a:gd name="connsiteY34" fmla="*/ 610837 h 1662514"/>
              <a:gd name="connsiteX35" fmla="*/ 517413 w 2294447"/>
              <a:gd name="connsiteY35" fmla="*/ 756853 h 1662514"/>
              <a:gd name="connsiteX36" fmla="*/ 1468252 w 2294447"/>
              <a:gd name="connsiteY36" fmla="*/ 763790 h 1662514"/>
              <a:gd name="connsiteX37" fmla="*/ 1823468 w 2294447"/>
              <a:gd name="connsiteY37" fmla="*/ 956037 h 1662514"/>
              <a:gd name="connsiteX38" fmla="*/ 2283476 w 2294447"/>
              <a:gd name="connsiteY38" fmla="*/ 961431 h 1662514"/>
              <a:gd name="connsiteX39" fmla="*/ 2294447 w 2294447"/>
              <a:gd name="connsiteY39" fmla="*/ 961202 h 1662514"/>
              <a:gd name="connsiteX40" fmla="*/ 2294447 w 2294447"/>
              <a:gd name="connsiteY40" fmla="*/ 636921 h 1662514"/>
              <a:gd name="connsiteX41" fmla="*/ 2245336 w 2294447"/>
              <a:gd name="connsiteY41" fmla="*/ 636266 h 1662514"/>
              <a:gd name="connsiteX42" fmla="*/ 2244950 w 2294447"/>
              <a:gd name="connsiteY42" fmla="*/ 639733 h 1662514"/>
              <a:gd name="connsiteX43" fmla="*/ 2245720 w 2294447"/>
              <a:gd name="connsiteY43" fmla="*/ 659766 h 1662514"/>
              <a:gd name="connsiteX44" fmla="*/ 2233392 w 2294447"/>
              <a:gd name="connsiteY44" fmla="*/ 790757 h 1662514"/>
              <a:gd name="connsiteX45" fmla="*/ 2182537 w 2294447"/>
              <a:gd name="connsiteY45" fmla="*/ 860877 h 1662514"/>
              <a:gd name="connsiteX46" fmla="*/ 2098934 w 2294447"/>
              <a:gd name="connsiteY46" fmla="*/ 890157 h 1662514"/>
              <a:gd name="connsiteX47" fmla="*/ 2074662 w 2294447"/>
              <a:gd name="connsiteY47" fmla="*/ 911346 h 1662514"/>
              <a:gd name="connsiteX48" fmla="*/ 2070424 w 2294447"/>
              <a:gd name="connsiteY48" fmla="*/ 920978 h 1662514"/>
              <a:gd name="connsiteX49" fmla="*/ 2017257 w 2294447"/>
              <a:gd name="connsiteY49" fmla="*/ 952955 h 1662514"/>
              <a:gd name="connsiteX50" fmla="*/ 1966787 w 2294447"/>
              <a:gd name="connsiteY50" fmla="*/ 917125 h 1662514"/>
              <a:gd name="connsiteX51" fmla="*/ 1977960 w 2294447"/>
              <a:gd name="connsiteY51" fmla="*/ 857794 h 1662514"/>
              <a:gd name="connsiteX52" fmla="*/ 1984124 w 2294447"/>
              <a:gd name="connsiteY52" fmla="*/ 835448 h 1662514"/>
              <a:gd name="connsiteX53" fmla="*/ 1982583 w 2294447"/>
              <a:gd name="connsiteY53" fmla="*/ 826202 h 1662514"/>
              <a:gd name="connsiteX54" fmla="*/ 1980656 w 2294447"/>
              <a:gd name="connsiteY54" fmla="*/ 709467 h 1662514"/>
              <a:gd name="connsiteX55" fmla="*/ 2030741 w 2294447"/>
              <a:gd name="connsiteY55" fmla="*/ 642429 h 1662514"/>
              <a:gd name="connsiteX56" fmla="*/ 2040373 w 2294447"/>
              <a:gd name="connsiteY56" fmla="*/ 638963 h 1662514"/>
              <a:gd name="connsiteX57" fmla="*/ 2039603 w 2294447"/>
              <a:gd name="connsiteY57" fmla="*/ 635495 h 1662514"/>
              <a:gd name="connsiteX58" fmla="*/ 517413 w 2294447"/>
              <a:gd name="connsiteY58" fmla="*/ 610837 h 1662514"/>
              <a:gd name="connsiteX59" fmla="*/ 495069 w 2294447"/>
              <a:gd name="connsiteY59" fmla="*/ 610453 h 1662514"/>
              <a:gd name="connsiteX60" fmla="*/ 174141 w 2294447"/>
              <a:gd name="connsiteY60" fmla="*/ 610453 h 1662514"/>
              <a:gd name="connsiteX61" fmla="*/ 174141 w 2294447"/>
              <a:gd name="connsiteY61" fmla="*/ 818112 h 1662514"/>
              <a:gd name="connsiteX62" fmla="*/ 209586 w 2294447"/>
              <a:gd name="connsiteY62" fmla="*/ 853557 h 1662514"/>
              <a:gd name="connsiteX63" fmla="*/ 495069 w 2294447"/>
              <a:gd name="connsiteY63" fmla="*/ 853557 h 1662514"/>
              <a:gd name="connsiteX64" fmla="*/ 161813 w 2294447"/>
              <a:gd name="connsiteY64" fmla="*/ 117697 h 1662514"/>
              <a:gd name="connsiteX65" fmla="*/ 40839 w 2294447"/>
              <a:gd name="connsiteY65" fmla="*/ 117697 h 1662514"/>
              <a:gd name="connsiteX66" fmla="*/ 0 w 2294447"/>
              <a:gd name="connsiteY66" fmla="*/ 158535 h 1662514"/>
              <a:gd name="connsiteX67" fmla="*/ 0 w 2294447"/>
              <a:gd name="connsiteY67" fmla="*/ 378908 h 1662514"/>
              <a:gd name="connsiteX68" fmla="*/ 40839 w 2294447"/>
              <a:gd name="connsiteY68" fmla="*/ 420132 h 1662514"/>
              <a:gd name="connsiteX69" fmla="*/ 161813 w 2294447"/>
              <a:gd name="connsiteY69" fmla="*/ 420132 h 1662514"/>
              <a:gd name="connsiteX70" fmla="*/ 493527 w 2294447"/>
              <a:gd name="connsiteY70" fmla="*/ 102353 h 1662514"/>
              <a:gd name="connsiteX71" fmla="*/ 578671 w 2294447"/>
              <a:gd name="connsiteY71" fmla="*/ 190965 h 1662514"/>
              <a:gd name="connsiteX72" fmla="*/ 626059 w 2294447"/>
              <a:gd name="connsiteY72" fmla="*/ 214851 h 1662514"/>
              <a:gd name="connsiteX73" fmla="*/ 711203 w 2294447"/>
              <a:gd name="connsiteY73" fmla="*/ 221400 h 1662514"/>
              <a:gd name="connsiteX74" fmla="*/ 1492909 w 2294447"/>
              <a:gd name="connsiteY74" fmla="*/ 233344 h 1662514"/>
              <a:gd name="connsiteX75" fmla="*/ 2016101 w 2294447"/>
              <a:gd name="connsiteY75" fmla="*/ 242205 h 1662514"/>
              <a:gd name="connsiteX76" fmla="*/ 2053473 w 2294447"/>
              <a:gd name="connsiteY76" fmla="*/ 256074 h 1662514"/>
              <a:gd name="connsiteX77" fmla="*/ 2137460 w 2294447"/>
              <a:gd name="connsiteY77" fmla="*/ 282273 h 1662514"/>
              <a:gd name="connsiteX78" fmla="*/ 2294447 w 2294447"/>
              <a:gd name="connsiteY78" fmla="*/ 282925 h 1662514"/>
              <a:gd name="connsiteX79" fmla="*/ 2294447 w 2294447"/>
              <a:gd name="connsiteY79" fmla="*/ 123661 h 1662514"/>
              <a:gd name="connsiteX80" fmla="*/ 1524019 w 2294447"/>
              <a:gd name="connsiteY80" fmla="*/ 113670 h 1662514"/>
              <a:gd name="connsiteX81" fmla="*/ 493527 w 2294447"/>
              <a:gd name="connsiteY81" fmla="*/ 102353 h 1662514"/>
              <a:gd name="connsiteX82" fmla="*/ 205733 w 2294447"/>
              <a:gd name="connsiteY82" fmla="*/ 72620 h 1662514"/>
              <a:gd name="connsiteX83" fmla="*/ 192634 w 2294447"/>
              <a:gd name="connsiteY83" fmla="*/ 81096 h 1662514"/>
              <a:gd name="connsiteX84" fmla="*/ 189552 w 2294447"/>
              <a:gd name="connsiteY84" fmla="*/ 427451 h 1662514"/>
              <a:gd name="connsiteX85" fmla="*/ 167591 w 2294447"/>
              <a:gd name="connsiteY85" fmla="*/ 452494 h 1662514"/>
              <a:gd name="connsiteX86" fmla="*/ 164894 w 2294447"/>
              <a:gd name="connsiteY86" fmla="*/ 563837 h 1662514"/>
              <a:gd name="connsiteX87" fmla="*/ 179920 w 2294447"/>
              <a:gd name="connsiteY87" fmla="*/ 579247 h 1662514"/>
              <a:gd name="connsiteX88" fmla="*/ 319001 w 2294447"/>
              <a:gd name="connsiteY88" fmla="*/ 580018 h 1662514"/>
              <a:gd name="connsiteX89" fmla="*/ 596394 w 2294447"/>
              <a:gd name="connsiteY89" fmla="*/ 587723 h 1662514"/>
              <a:gd name="connsiteX90" fmla="*/ 1140390 w 2294447"/>
              <a:gd name="connsiteY90" fmla="*/ 598896 h 1662514"/>
              <a:gd name="connsiteX91" fmla="*/ 2148248 w 2294447"/>
              <a:gd name="connsiteY91" fmla="*/ 612765 h 1662514"/>
              <a:gd name="connsiteX92" fmla="*/ 2243626 w 2294447"/>
              <a:gd name="connsiteY92" fmla="*/ 614078 h 1662514"/>
              <a:gd name="connsiteX93" fmla="*/ 2294447 w 2294447"/>
              <a:gd name="connsiteY93" fmla="*/ 614839 h 1662514"/>
              <a:gd name="connsiteX94" fmla="*/ 2294447 w 2294447"/>
              <a:gd name="connsiteY94" fmla="*/ 326408 h 1662514"/>
              <a:gd name="connsiteX95" fmla="*/ 2140543 w 2294447"/>
              <a:gd name="connsiteY95" fmla="*/ 325742 h 1662514"/>
              <a:gd name="connsiteX96" fmla="*/ 2046539 w 2294447"/>
              <a:gd name="connsiteY96" fmla="*/ 298002 h 1662514"/>
              <a:gd name="connsiteX97" fmla="*/ 2009552 w 2294447"/>
              <a:gd name="connsiteY97" fmla="*/ 286444 h 1662514"/>
              <a:gd name="connsiteX98" fmla="*/ 1920556 w 2294447"/>
              <a:gd name="connsiteY98" fmla="*/ 283362 h 1662514"/>
              <a:gd name="connsiteX99" fmla="*/ 654184 w 2294447"/>
              <a:gd name="connsiteY99" fmla="*/ 261017 h 1662514"/>
              <a:gd name="connsiteX100" fmla="*/ 566343 w 2294447"/>
              <a:gd name="connsiteY100" fmla="*/ 226728 h 1662514"/>
              <a:gd name="connsiteX101" fmla="*/ 477732 w 2294447"/>
              <a:gd name="connsiteY101" fmla="*/ 131952 h 1662514"/>
              <a:gd name="connsiteX102" fmla="*/ 456927 w 2294447"/>
              <a:gd name="connsiteY102" fmla="*/ 87646 h 1662514"/>
              <a:gd name="connsiteX103" fmla="*/ 432655 w 2294447"/>
              <a:gd name="connsiteY103" fmla="*/ 74162 h 1662514"/>
              <a:gd name="connsiteX104" fmla="*/ 205733 w 2294447"/>
              <a:gd name="connsiteY104" fmla="*/ 72620 h 1662514"/>
              <a:gd name="connsiteX105" fmla="*/ 337398 w 2294447"/>
              <a:gd name="connsiteY105" fmla="*/ 719 h 1662514"/>
              <a:gd name="connsiteX106" fmla="*/ 318617 w 2294447"/>
              <a:gd name="connsiteY106" fmla="*/ 2502 h 1662514"/>
              <a:gd name="connsiteX107" fmla="*/ 216137 w 2294447"/>
              <a:gd name="connsiteY107" fmla="*/ 55668 h 1662514"/>
              <a:gd name="connsiteX108" fmla="*/ 397982 w 2294447"/>
              <a:gd name="connsiteY108" fmla="*/ 55668 h 1662514"/>
              <a:gd name="connsiteX109" fmla="*/ 389506 w 2294447"/>
              <a:gd name="connsiteY109" fmla="*/ 34093 h 1662514"/>
              <a:gd name="connsiteX110" fmla="*/ 354447 w 2294447"/>
              <a:gd name="connsiteY110" fmla="*/ 9051 h 1662514"/>
              <a:gd name="connsiteX111" fmla="*/ 337398 w 2294447"/>
              <a:gd name="connsiteY111" fmla="*/ 719 h 1662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2294447" h="1662514">
                <a:moveTo>
                  <a:pt x="517413" y="776503"/>
                </a:moveTo>
                <a:lnTo>
                  <a:pt x="517413" y="900173"/>
                </a:lnTo>
                <a:cubicBezTo>
                  <a:pt x="520496" y="905952"/>
                  <a:pt x="1109183" y="918281"/>
                  <a:pt x="1332253" y="922519"/>
                </a:cubicBezTo>
                <a:cubicBezTo>
                  <a:pt x="1406225" y="924060"/>
                  <a:pt x="1480580" y="925986"/>
                  <a:pt x="1553396" y="940627"/>
                </a:cubicBezTo>
                <a:cubicBezTo>
                  <a:pt x="1618506" y="953340"/>
                  <a:pt x="1681690" y="972989"/>
                  <a:pt x="1736783" y="1010745"/>
                </a:cubicBezTo>
                <a:cubicBezTo>
                  <a:pt x="1805746" y="1058134"/>
                  <a:pt x="1855060" y="1122472"/>
                  <a:pt x="1888193" y="1198756"/>
                </a:cubicBezTo>
                <a:cubicBezTo>
                  <a:pt x="1898981" y="1223412"/>
                  <a:pt x="1908227" y="1249611"/>
                  <a:pt x="1914392" y="1275808"/>
                </a:cubicBezTo>
                <a:cubicBezTo>
                  <a:pt x="1920555" y="1303163"/>
                  <a:pt x="1926719" y="1466131"/>
                  <a:pt x="1922867" y="1519297"/>
                </a:cubicBezTo>
                <a:cubicBezTo>
                  <a:pt x="1921711" y="1537791"/>
                  <a:pt x="1925949" y="1548963"/>
                  <a:pt x="1941745" y="1553586"/>
                </a:cubicBezTo>
                <a:cubicBezTo>
                  <a:pt x="1944827" y="1554357"/>
                  <a:pt x="2123591" y="1616770"/>
                  <a:pt x="2211047" y="1644124"/>
                </a:cubicBezTo>
                <a:lnTo>
                  <a:pt x="2294447" y="1662514"/>
                </a:lnTo>
                <a:lnTo>
                  <a:pt x="2294447" y="1613434"/>
                </a:lnTo>
                <a:lnTo>
                  <a:pt x="2280780" y="1611136"/>
                </a:lnTo>
                <a:cubicBezTo>
                  <a:pt x="2240423" y="1601553"/>
                  <a:pt x="2200837" y="1589031"/>
                  <a:pt x="2162503" y="1572850"/>
                </a:cubicBezTo>
                <a:cubicBezTo>
                  <a:pt x="2073507" y="1535479"/>
                  <a:pt x="2009937" y="1470368"/>
                  <a:pt x="1987207" y="1374438"/>
                </a:cubicBezTo>
                <a:cubicBezTo>
                  <a:pt x="1969099" y="1298154"/>
                  <a:pt x="1974107" y="1222257"/>
                  <a:pt x="2022266" y="1155991"/>
                </a:cubicBezTo>
                <a:cubicBezTo>
                  <a:pt x="2041914" y="1128636"/>
                  <a:pt x="2094310" y="1078937"/>
                  <a:pt x="2095852" y="1077782"/>
                </a:cubicBezTo>
                <a:cubicBezTo>
                  <a:pt x="2149019" y="1039254"/>
                  <a:pt x="2201415" y="1029624"/>
                  <a:pt x="2271533" y="1029624"/>
                </a:cubicBezTo>
                <a:cubicBezTo>
                  <a:pt x="2275578" y="1029624"/>
                  <a:pt x="2281472" y="1029654"/>
                  <a:pt x="2288772" y="1029713"/>
                </a:cubicBezTo>
                <a:lnTo>
                  <a:pt x="2294447" y="1029772"/>
                </a:lnTo>
                <a:lnTo>
                  <a:pt x="2294447" y="979617"/>
                </a:lnTo>
                <a:lnTo>
                  <a:pt x="1820771" y="974145"/>
                </a:lnTo>
                <a:cubicBezTo>
                  <a:pt x="1813837" y="974145"/>
                  <a:pt x="1534903" y="826973"/>
                  <a:pt x="1456308" y="781896"/>
                </a:cubicBezTo>
                <a:cubicBezTo>
                  <a:pt x="1167358" y="782668"/>
                  <a:pt x="521267" y="776503"/>
                  <a:pt x="517413" y="776503"/>
                </a:cubicBezTo>
                <a:close/>
                <a:moveTo>
                  <a:pt x="2227998" y="647438"/>
                </a:moveTo>
                <a:cubicBezTo>
                  <a:pt x="2166356" y="648209"/>
                  <a:pt x="2107410" y="644357"/>
                  <a:pt x="2048849" y="654758"/>
                </a:cubicBezTo>
                <a:cubicBezTo>
                  <a:pt x="2015331" y="660538"/>
                  <a:pt x="1999536" y="676333"/>
                  <a:pt x="1997609" y="710237"/>
                </a:cubicBezTo>
                <a:cubicBezTo>
                  <a:pt x="1995682" y="750304"/>
                  <a:pt x="1998379" y="790373"/>
                  <a:pt x="1998764" y="830440"/>
                </a:cubicBezTo>
                <a:cubicBezTo>
                  <a:pt x="1998764" y="837375"/>
                  <a:pt x="2002617" y="838147"/>
                  <a:pt x="2008011" y="837761"/>
                </a:cubicBezTo>
                <a:cubicBezTo>
                  <a:pt x="2036521" y="836605"/>
                  <a:pt x="2058095" y="847007"/>
                  <a:pt x="2071965" y="872435"/>
                </a:cubicBezTo>
                <a:cubicBezTo>
                  <a:pt x="2073121" y="874746"/>
                  <a:pt x="2077745" y="877058"/>
                  <a:pt x="2080056" y="876287"/>
                </a:cubicBezTo>
                <a:cubicBezTo>
                  <a:pt x="2105869" y="869352"/>
                  <a:pt x="2132452" y="863959"/>
                  <a:pt x="2157110" y="853942"/>
                </a:cubicBezTo>
                <a:cubicBezTo>
                  <a:pt x="2191013" y="839687"/>
                  <a:pt x="2215285" y="813874"/>
                  <a:pt x="2219523" y="776503"/>
                </a:cubicBezTo>
                <a:cubicBezTo>
                  <a:pt x="2224531" y="734509"/>
                  <a:pt x="2225301" y="691744"/>
                  <a:pt x="2227998" y="647438"/>
                </a:cubicBezTo>
                <a:close/>
                <a:moveTo>
                  <a:pt x="517413" y="610837"/>
                </a:moveTo>
                <a:lnTo>
                  <a:pt x="517413" y="756853"/>
                </a:lnTo>
                <a:cubicBezTo>
                  <a:pt x="523193" y="756853"/>
                  <a:pt x="1463629" y="761863"/>
                  <a:pt x="1468252" y="763790"/>
                </a:cubicBezTo>
                <a:cubicBezTo>
                  <a:pt x="1516025" y="783052"/>
                  <a:pt x="1817689" y="956037"/>
                  <a:pt x="1823468" y="956037"/>
                </a:cubicBezTo>
                <a:cubicBezTo>
                  <a:pt x="1976804" y="957964"/>
                  <a:pt x="2130141" y="959890"/>
                  <a:pt x="2283476" y="961431"/>
                </a:cubicBezTo>
                <a:lnTo>
                  <a:pt x="2294447" y="961202"/>
                </a:lnTo>
                <a:lnTo>
                  <a:pt x="2294447" y="636921"/>
                </a:lnTo>
                <a:lnTo>
                  <a:pt x="2245336" y="636266"/>
                </a:lnTo>
                <a:cubicBezTo>
                  <a:pt x="2245336" y="637421"/>
                  <a:pt x="2244950" y="638577"/>
                  <a:pt x="2244950" y="639733"/>
                </a:cubicBezTo>
                <a:cubicBezTo>
                  <a:pt x="2245336" y="646282"/>
                  <a:pt x="2245336" y="652833"/>
                  <a:pt x="2245720" y="659766"/>
                </a:cubicBezTo>
                <a:cubicBezTo>
                  <a:pt x="2247647" y="704073"/>
                  <a:pt x="2246876" y="747993"/>
                  <a:pt x="2233392" y="790757"/>
                </a:cubicBezTo>
                <a:cubicBezTo>
                  <a:pt x="2224531" y="819653"/>
                  <a:pt x="2210661" y="845080"/>
                  <a:pt x="2182537" y="860877"/>
                </a:cubicBezTo>
                <a:cubicBezTo>
                  <a:pt x="2156338" y="875131"/>
                  <a:pt x="2128599" y="885533"/>
                  <a:pt x="2098934" y="890157"/>
                </a:cubicBezTo>
                <a:cubicBezTo>
                  <a:pt x="2085835" y="892082"/>
                  <a:pt x="2075432" y="895550"/>
                  <a:pt x="2074662" y="911346"/>
                </a:cubicBezTo>
                <a:cubicBezTo>
                  <a:pt x="2074662" y="914428"/>
                  <a:pt x="2071965" y="917895"/>
                  <a:pt x="2070424" y="920978"/>
                </a:cubicBezTo>
                <a:cubicBezTo>
                  <a:pt x="2058867" y="941397"/>
                  <a:pt x="2041529" y="954110"/>
                  <a:pt x="2017257" y="952955"/>
                </a:cubicBezTo>
                <a:cubicBezTo>
                  <a:pt x="1992985" y="952184"/>
                  <a:pt x="1976034" y="938700"/>
                  <a:pt x="1966787" y="917125"/>
                </a:cubicBezTo>
                <a:cubicBezTo>
                  <a:pt x="1957156" y="895165"/>
                  <a:pt x="1961780" y="875131"/>
                  <a:pt x="1977960" y="857794"/>
                </a:cubicBezTo>
                <a:cubicBezTo>
                  <a:pt x="1984124" y="851245"/>
                  <a:pt x="1989518" y="845080"/>
                  <a:pt x="1984124" y="835448"/>
                </a:cubicBezTo>
                <a:cubicBezTo>
                  <a:pt x="1982583" y="832751"/>
                  <a:pt x="1982583" y="829284"/>
                  <a:pt x="1982583" y="826202"/>
                </a:cubicBezTo>
                <a:cubicBezTo>
                  <a:pt x="1981813" y="787290"/>
                  <a:pt x="1979501" y="748378"/>
                  <a:pt x="1980656" y="709467"/>
                </a:cubicBezTo>
                <a:cubicBezTo>
                  <a:pt x="1981813" y="676719"/>
                  <a:pt x="2000691" y="654758"/>
                  <a:pt x="2030741" y="642429"/>
                </a:cubicBezTo>
                <a:cubicBezTo>
                  <a:pt x="2033824" y="641274"/>
                  <a:pt x="2037292" y="640118"/>
                  <a:pt x="2040373" y="638963"/>
                </a:cubicBezTo>
                <a:cubicBezTo>
                  <a:pt x="2039987" y="637807"/>
                  <a:pt x="2039987" y="636650"/>
                  <a:pt x="2039603" y="635495"/>
                </a:cubicBezTo>
                <a:cubicBezTo>
                  <a:pt x="1532206" y="627404"/>
                  <a:pt x="1024425" y="618929"/>
                  <a:pt x="517413" y="610837"/>
                </a:cubicBezTo>
                <a:close/>
                <a:moveTo>
                  <a:pt x="495069" y="610453"/>
                </a:moveTo>
                <a:lnTo>
                  <a:pt x="174141" y="610453"/>
                </a:lnTo>
                <a:lnTo>
                  <a:pt x="174141" y="818112"/>
                </a:lnTo>
                <a:cubicBezTo>
                  <a:pt x="174141" y="837761"/>
                  <a:pt x="189938" y="853557"/>
                  <a:pt x="209586" y="853557"/>
                </a:cubicBezTo>
                <a:lnTo>
                  <a:pt x="495069" y="853557"/>
                </a:lnTo>
                <a:close/>
                <a:moveTo>
                  <a:pt x="161813" y="117697"/>
                </a:moveTo>
                <a:lnTo>
                  <a:pt x="40839" y="117697"/>
                </a:lnTo>
                <a:cubicBezTo>
                  <a:pt x="18494" y="117697"/>
                  <a:pt x="0" y="136190"/>
                  <a:pt x="0" y="158535"/>
                </a:cubicBezTo>
                <a:lnTo>
                  <a:pt x="0" y="378908"/>
                </a:lnTo>
                <a:cubicBezTo>
                  <a:pt x="0" y="401640"/>
                  <a:pt x="18494" y="420132"/>
                  <a:pt x="40839" y="420132"/>
                </a:cubicBezTo>
                <a:lnTo>
                  <a:pt x="161813" y="420132"/>
                </a:lnTo>
                <a:close/>
                <a:moveTo>
                  <a:pt x="493527" y="102353"/>
                </a:moveTo>
                <a:cubicBezTo>
                  <a:pt x="523578" y="133945"/>
                  <a:pt x="550931" y="162840"/>
                  <a:pt x="578671" y="190965"/>
                </a:cubicBezTo>
                <a:cubicBezTo>
                  <a:pt x="591770" y="204064"/>
                  <a:pt x="607951" y="212924"/>
                  <a:pt x="626059" y="214851"/>
                </a:cubicBezTo>
                <a:cubicBezTo>
                  <a:pt x="654569" y="217934"/>
                  <a:pt x="682693" y="221015"/>
                  <a:pt x="711203" y="221400"/>
                </a:cubicBezTo>
                <a:cubicBezTo>
                  <a:pt x="971643" y="225639"/>
                  <a:pt x="1232469" y="229106"/>
                  <a:pt x="1492909" y="233344"/>
                </a:cubicBezTo>
                <a:cubicBezTo>
                  <a:pt x="1667435" y="236426"/>
                  <a:pt x="1841577" y="239893"/>
                  <a:pt x="2016101" y="242205"/>
                </a:cubicBezTo>
                <a:cubicBezTo>
                  <a:pt x="2031127" y="242205"/>
                  <a:pt x="2042300" y="248369"/>
                  <a:pt x="2053473" y="256074"/>
                </a:cubicBezTo>
                <a:cubicBezTo>
                  <a:pt x="2078515" y="273797"/>
                  <a:pt x="2105869" y="282273"/>
                  <a:pt x="2137460" y="282273"/>
                </a:cubicBezTo>
                <a:lnTo>
                  <a:pt x="2294447" y="282925"/>
                </a:lnTo>
                <a:lnTo>
                  <a:pt x="2294447" y="123661"/>
                </a:lnTo>
                <a:lnTo>
                  <a:pt x="1524019" y="113670"/>
                </a:lnTo>
                <a:cubicBezTo>
                  <a:pt x="1181035" y="107939"/>
                  <a:pt x="837763" y="102545"/>
                  <a:pt x="493527" y="102353"/>
                </a:cubicBezTo>
                <a:close/>
                <a:moveTo>
                  <a:pt x="205733" y="72620"/>
                </a:moveTo>
                <a:cubicBezTo>
                  <a:pt x="198412" y="72235"/>
                  <a:pt x="195717" y="75317"/>
                  <a:pt x="192634" y="81096"/>
                </a:cubicBezTo>
                <a:cubicBezTo>
                  <a:pt x="185313" y="96892"/>
                  <a:pt x="193020" y="378523"/>
                  <a:pt x="189552" y="427451"/>
                </a:cubicBezTo>
                <a:cubicBezTo>
                  <a:pt x="188782" y="437083"/>
                  <a:pt x="167977" y="442863"/>
                  <a:pt x="167591" y="452494"/>
                </a:cubicBezTo>
                <a:cubicBezTo>
                  <a:pt x="165665" y="493719"/>
                  <a:pt x="165665" y="522613"/>
                  <a:pt x="164894" y="563837"/>
                </a:cubicBezTo>
                <a:cubicBezTo>
                  <a:pt x="164510" y="573853"/>
                  <a:pt x="168362" y="579247"/>
                  <a:pt x="179920" y="579247"/>
                </a:cubicBezTo>
                <a:cubicBezTo>
                  <a:pt x="226152" y="579247"/>
                  <a:pt x="272769" y="578863"/>
                  <a:pt x="319001" y="580018"/>
                </a:cubicBezTo>
                <a:cubicBezTo>
                  <a:pt x="411466" y="582329"/>
                  <a:pt x="503929" y="585796"/>
                  <a:pt x="596394" y="587723"/>
                </a:cubicBezTo>
                <a:cubicBezTo>
                  <a:pt x="777853" y="591961"/>
                  <a:pt x="959315" y="596199"/>
                  <a:pt x="1140390" y="598896"/>
                </a:cubicBezTo>
                <a:cubicBezTo>
                  <a:pt x="1476344" y="603905"/>
                  <a:pt x="1812296" y="608142"/>
                  <a:pt x="2148248" y="612765"/>
                </a:cubicBezTo>
                <a:cubicBezTo>
                  <a:pt x="2172328" y="613054"/>
                  <a:pt x="2205148" y="613512"/>
                  <a:pt x="2243626" y="614078"/>
                </a:cubicBezTo>
                <a:lnTo>
                  <a:pt x="2294447" y="614839"/>
                </a:lnTo>
                <a:lnTo>
                  <a:pt x="2294447" y="326408"/>
                </a:lnTo>
                <a:lnTo>
                  <a:pt x="2140543" y="325742"/>
                </a:lnTo>
                <a:cubicBezTo>
                  <a:pt x="2105098" y="326126"/>
                  <a:pt x="2073891" y="321118"/>
                  <a:pt x="2046539" y="298002"/>
                </a:cubicBezTo>
                <a:cubicBezTo>
                  <a:pt x="2035751" y="289141"/>
                  <a:pt x="2023037" y="286830"/>
                  <a:pt x="2009552" y="286444"/>
                </a:cubicBezTo>
                <a:cubicBezTo>
                  <a:pt x="1979887" y="285673"/>
                  <a:pt x="1950221" y="283748"/>
                  <a:pt x="1920556" y="283362"/>
                </a:cubicBezTo>
                <a:cubicBezTo>
                  <a:pt x="1662042" y="279124"/>
                  <a:pt x="817922" y="264098"/>
                  <a:pt x="654184" y="261017"/>
                </a:cubicBezTo>
                <a:cubicBezTo>
                  <a:pt x="620280" y="260246"/>
                  <a:pt x="590614" y="251769"/>
                  <a:pt x="566343" y="226728"/>
                </a:cubicBezTo>
                <a:cubicBezTo>
                  <a:pt x="541301" y="200529"/>
                  <a:pt x="481199" y="138115"/>
                  <a:pt x="477732" y="131952"/>
                </a:cubicBezTo>
                <a:cubicBezTo>
                  <a:pt x="470411" y="120009"/>
                  <a:pt x="464247" y="99975"/>
                  <a:pt x="456927" y="87646"/>
                </a:cubicBezTo>
                <a:cubicBezTo>
                  <a:pt x="451533" y="78398"/>
                  <a:pt x="443443" y="74546"/>
                  <a:pt x="432655" y="74162"/>
                </a:cubicBezTo>
                <a:cubicBezTo>
                  <a:pt x="357143" y="71465"/>
                  <a:pt x="281245" y="76087"/>
                  <a:pt x="205733" y="72620"/>
                </a:cubicBezTo>
                <a:close/>
                <a:moveTo>
                  <a:pt x="337398" y="719"/>
                </a:moveTo>
                <a:cubicBezTo>
                  <a:pt x="331427" y="-581"/>
                  <a:pt x="325166" y="-195"/>
                  <a:pt x="318617" y="2502"/>
                </a:cubicBezTo>
                <a:cubicBezTo>
                  <a:pt x="283172" y="17142"/>
                  <a:pt x="215751" y="54512"/>
                  <a:pt x="216137" y="55668"/>
                </a:cubicBezTo>
                <a:cubicBezTo>
                  <a:pt x="276623" y="55668"/>
                  <a:pt x="337110" y="55668"/>
                  <a:pt x="397982" y="55668"/>
                </a:cubicBezTo>
                <a:cubicBezTo>
                  <a:pt x="400679" y="46807"/>
                  <a:pt x="397596" y="39487"/>
                  <a:pt x="389506" y="34093"/>
                </a:cubicBezTo>
                <a:cubicBezTo>
                  <a:pt x="377948" y="25618"/>
                  <a:pt x="366005" y="17527"/>
                  <a:pt x="354447" y="9051"/>
                </a:cubicBezTo>
                <a:cubicBezTo>
                  <a:pt x="349053" y="5006"/>
                  <a:pt x="343370" y="2020"/>
                  <a:pt x="337398" y="719"/>
                </a:cubicBezTo>
                <a:close/>
              </a:path>
            </a:pathLst>
          </a:custGeom>
          <a:solidFill>
            <a:schemeClr val="bg1"/>
          </a:solidFill>
          <a:ln w="8929" cap="flat">
            <a:noFill/>
            <a:prstDash val="solid"/>
            <a:miter/>
          </a:ln>
        </p:spPr>
        <p:txBody>
          <a:bodyPr wrap="square" rtlCol="0" anchor="ctr">
            <a:noAutofit/>
          </a:bodyPr>
          <a:lstStyle/>
          <a:p>
            <a:endParaRPr lang="en-US"/>
          </a:p>
        </p:txBody>
      </p:sp>
      <p:sp>
        <p:nvSpPr>
          <p:cNvPr id="45" name="TextBox 44">
            <a:extLst>
              <a:ext uri="{FF2B5EF4-FFF2-40B4-BE49-F238E27FC236}">
                <a16:creationId xmlns:a16="http://schemas.microsoft.com/office/drawing/2014/main" id="{0CB50520-DAB2-4AFB-810E-BD02F8D5F6DA}"/>
              </a:ext>
            </a:extLst>
          </p:cNvPr>
          <p:cNvSpPr txBox="1"/>
          <p:nvPr/>
        </p:nvSpPr>
        <p:spPr>
          <a:xfrm>
            <a:off x="4580219" y="346256"/>
            <a:ext cx="6241782" cy="707886"/>
          </a:xfrm>
          <a:prstGeom prst="rect">
            <a:avLst/>
          </a:prstGeom>
          <a:noFill/>
        </p:spPr>
        <p:txBody>
          <a:bodyPr wrap="square" rtlCol="0" anchor="ctr">
            <a:spAutoFit/>
          </a:bodyPr>
          <a:lstStyle/>
          <a:p>
            <a:pPr algn="ctr"/>
            <a:r>
              <a:rPr lang="en-US" altLang="ko-KR" sz="4000" dirty="0">
                <a:solidFill>
                  <a:schemeClr val="bg1"/>
                </a:solidFill>
                <a:cs typeface="Arial" pitchFamily="34" charset="0"/>
              </a:rPr>
              <a:t>Topics Considered</a:t>
            </a:r>
            <a:endParaRPr lang="ko-KR" altLang="en-US" sz="4000" dirty="0">
              <a:solidFill>
                <a:schemeClr val="bg1"/>
              </a:solidFill>
              <a:cs typeface="Arial" pitchFamily="34" charset="0"/>
            </a:endParaRPr>
          </a:p>
        </p:txBody>
      </p:sp>
      <p:sp>
        <p:nvSpPr>
          <p:cNvPr id="46" name="TextBox 45">
            <a:extLst>
              <a:ext uri="{FF2B5EF4-FFF2-40B4-BE49-F238E27FC236}">
                <a16:creationId xmlns:a16="http://schemas.microsoft.com/office/drawing/2014/main" id="{C3950A0F-3E85-47AD-AB84-5E9D88184D9C}"/>
              </a:ext>
            </a:extLst>
          </p:cNvPr>
          <p:cNvSpPr txBox="1"/>
          <p:nvPr/>
        </p:nvSpPr>
        <p:spPr>
          <a:xfrm>
            <a:off x="3485369" y="1396245"/>
            <a:ext cx="8310504" cy="1215717"/>
          </a:xfrm>
          <a:prstGeom prst="rect">
            <a:avLst/>
          </a:prstGeom>
          <a:noFill/>
        </p:spPr>
        <p:txBody>
          <a:bodyPr wrap="square" rtlCol="0" anchor="ctr">
            <a:spAutoFit/>
          </a:bodyPr>
          <a:lstStyle/>
          <a:p>
            <a:r>
              <a:rPr lang="en-US" altLang="ko-KR" sz="2200" b="1" dirty="0">
                <a:solidFill>
                  <a:schemeClr val="bg1"/>
                </a:solidFill>
                <a:cs typeface="Arial" pitchFamily="34" charset="0"/>
              </a:rPr>
              <a:t>Online Video Games</a:t>
            </a:r>
          </a:p>
          <a:p>
            <a:pPr marL="285750" indent="-285750">
              <a:buFont typeface="Wingdings" panose="05000000000000000000" pitchFamily="2" charset="2"/>
              <a:buChar char="§"/>
            </a:pPr>
            <a:r>
              <a:rPr lang="en-US" altLang="ko-KR" sz="1700" dirty="0">
                <a:solidFill>
                  <a:schemeClr val="bg1"/>
                </a:solidFill>
                <a:cs typeface="Arial" pitchFamily="34" charset="0"/>
              </a:rPr>
              <a:t>Gaming industry is dramatically changing with better visualizations and augmented reality.</a:t>
            </a:r>
          </a:p>
          <a:p>
            <a:pPr marL="285750" indent="-285750">
              <a:buFont typeface="Wingdings" panose="05000000000000000000" pitchFamily="2" charset="2"/>
              <a:buChar char="§"/>
            </a:pPr>
            <a:r>
              <a:rPr lang="en-US" altLang="ko-KR" sz="1700" dirty="0">
                <a:solidFill>
                  <a:schemeClr val="bg1"/>
                </a:solidFill>
                <a:cs typeface="Arial" pitchFamily="34" charset="0"/>
              </a:rPr>
              <a:t>Online gaming is one of the most common leisure activities among adolescents.</a:t>
            </a:r>
          </a:p>
          <a:p>
            <a:pPr marL="285750" indent="-285750">
              <a:buFont typeface="Wingdings" panose="05000000000000000000" pitchFamily="2" charset="2"/>
              <a:buChar char="§"/>
            </a:pPr>
            <a:r>
              <a:rPr lang="en-US" altLang="ko-KR" sz="1700" dirty="0">
                <a:solidFill>
                  <a:schemeClr val="bg1"/>
                </a:solidFill>
                <a:cs typeface="Arial" pitchFamily="34" charset="0"/>
              </a:rPr>
              <a:t>Younger generation are attracted to multi-player online role-playing games.</a:t>
            </a:r>
          </a:p>
        </p:txBody>
      </p:sp>
      <p:grpSp>
        <p:nvGrpSpPr>
          <p:cNvPr id="27" name="Group 26">
            <a:extLst>
              <a:ext uri="{FF2B5EF4-FFF2-40B4-BE49-F238E27FC236}">
                <a16:creationId xmlns:a16="http://schemas.microsoft.com/office/drawing/2014/main" id="{325CB425-F3B8-4968-AD34-005EE4DD10E2}"/>
              </a:ext>
            </a:extLst>
          </p:cNvPr>
          <p:cNvGrpSpPr/>
          <p:nvPr/>
        </p:nvGrpSpPr>
        <p:grpSpPr>
          <a:xfrm>
            <a:off x="8652510" y="2415735"/>
            <a:ext cx="718817" cy="618831"/>
            <a:chOff x="7178097" y="1180801"/>
            <a:chExt cx="837426" cy="720942"/>
          </a:xfrm>
        </p:grpSpPr>
        <p:sp>
          <p:nvSpPr>
            <p:cNvPr id="42" name="Freeform: Shape 41">
              <a:extLst>
                <a:ext uri="{FF2B5EF4-FFF2-40B4-BE49-F238E27FC236}">
                  <a16:creationId xmlns:a16="http://schemas.microsoft.com/office/drawing/2014/main" id="{2A84C0DF-AB01-4026-BB33-31C14065FF1B}"/>
                </a:ext>
              </a:extLst>
            </p:cNvPr>
            <p:cNvSpPr/>
            <p:nvPr/>
          </p:nvSpPr>
          <p:spPr>
            <a:xfrm>
              <a:off x="7178097" y="1180801"/>
              <a:ext cx="837426" cy="720942"/>
            </a:xfrm>
            <a:custGeom>
              <a:avLst/>
              <a:gdLst>
                <a:gd name="connsiteX0" fmla="*/ 1148715 w 2533650"/>
                <a:gd name="connsiteY0" fmla="*/ 2186697 h 2181225"/>
                <a:gd name="connsiteX1" fmla="*/ 1021080 w 2533650"/>
                <a:gd name="connsiteY1" fmla="*/ 1722829 h 2181225"/>
                <a:gd name="connsiteX2" fmla="*/ 977265 w 2533650"/>
                <a:gd name="connsiteY2" fmla="*/ 1667584 h 2181225"/>
                <a:gd name="connsiteX3" fmla="*/ 908685 w 2533650"/>
                <a:gd name="connsiteY3" fmla="*/ 1625674 h 2181225"/>
                <a:gd name="connsiteX4" fmla="*/ 823913 w 2533650"/>
                <a:gd name="connsiteY4" fmla="*/ 1625674 h 2181225"/>
                <a:gd name="connsiteX5" fmla="*/ 806768 w 2533650"/>
                <a:gd name="connsiteY5" fmla="*/ 1547569 h 2181225"/>
                <a:gd name="connsiteX6" fmla="*/ 647700 w 2533650"/>
                <a:gd name="connsiteY6" fmla="*/ 1342782 h 2181225"/>
                <a:gd name="connsiteX7" fmla="*/ 597218 w 2533650"/>
                <a:gd name="connsiteY7" fmla="*/ 1323732 h 2181225"/>
                <a:gd name="connsiteX8" fmla="*/ 431483 w 2533650"/>
                <a:gd name="connsiteY8" fmla="*/ 1426602 h 2181225"/>
                <a:gd name="connsiteX9" fmla="*/ 430530 w 2533650"/>
                <a:gd name="connsiteY9" fmla="*/ 1375167 h 2181225"/>
                <a:gd name="connsiteX10" fmla="*/ 2858 w 2533650"/>
                <a:gd name="connsiteY10" fmla="*/ 1500897 h 2181225"/>
                <a:gd name="connsiteX11" fmla="*/ 0 w 2533650"/>
                <a:gd name="connsiteY11" fmla="*/ 1494229 h 2181225"/>
                <a:gd name="connsiteX12" fmla="*/ 284798 w 2533650"/>
                <a:gd name="connsiteY12" fmla="*/ 1331352 h 2181225"/>
                <a:gd name="connsiteX13" fmla="*/ 548640 w 2533650"/>
                <a:gd name="connsiteY13" fmla="*/ 1180857 h 2181225"/>
                <a:gd name="connsiteX14" fmla="*/ 581025 w 2533650"/>
                <a:gd name="connsiteY14" fmla="*/ 1123707 h 2181225"/>
                <a:gd name="connsiteX15" fmla="*/ 574358 w 2533650"/>
                <a:gd name="connsiteY15" fmla="*/ 986547 h 2181225"/>
                <a:gd name="connsiteX16" fmla="*/ 512445 w 2533650"/>
                <a:gd name="connsiteY16" fmla="*/ 911299 h 2181225"/>
                <a:gd name="connsiteX17" fmla="*/ 516255 w 2533650"/>
                <a:gd name="connsiteY17" fmla="*/ 899869 h 2181225"/>
                <a:gd name="connsiteX18" fmla="*/ 610553 w 2533650"/>
                <a:gd name="connsiteY18" fmla="*/ 796999 h 2181225"/>
                <a:gd name="connsiteX19" fmla="*/ 655320 w 2533650"/>
                <a:gd name="connsiteY19" fmla="*/ 692224 h 2181225"/>
                <a:gd name="connsiteX20" fmla="*/ 646748 w 2533650"/>
                <a:gd name="connsiteY20" fmla="*/ 616024 h 2181225"/>
                <a:gd name="connsiteX21" fmla="*/ 434340 w 2533650"/>
                <a:gd name="connsiteY21" fmla="*/ 344562 h 2181225"/>
                <a:gd name="connsiteX22" fmla="*/ 484823 w 2533650"/>
                <a:gd name="connsiteY22" fmla="*/ 353134 h 2181225"/>
                <a:gd name="connsiteX23" fmla="*/ 763905 w 2533650"/>
                <a:gd name="connsiteY23" fmla="*/ 445527 h 2181225"/>
                <a:gd name="connsiteX24" fmla="*/ 804863 w 2533650"/>
                <a:gd name="connsiteY24" fmla="*/ 435049 h 2181225"/>
                <a:gd name="connsiteX25" fmla="*/ 828675 w 2533650"/>
                <a:gd name="connsiteY25" fmla="*/ 433144 h 2181225"/>
                <a:gd name="connsiteX26" fmla="*/ 874395 w 2533650"/>
                <a:gd name="connsiteY26" fmla="*/ 443622 h 2181225"/>
                <a:gd name="connsiteX27" fmla="*/ 962025 w 2533650"/>
                <a:gd name="connsiteY27" fmla="*/ 379804 h 2181225"/>
                <a:gd name="connsiteX28" fmla="*/ 951548 w 2533650"/>
                <a:gd name="connsiteY28" fmla="*/ 340752 h 2181225"/>
                <a:gd name="connsiteX29" fmla="*/ 785813 w 2533650"/>
                <a:gd name="connsiteY29" fmla="*/ 709 h 2181225"/>
                <a:gd name="connsiteX30" fmla="*/ 817245 w 2533650"/>
                <a:gd name="connsiteY30" fmla="*/ 17854 h 2181225"/>
                <a:gd name="connsiteX31" fmla="*/ 1047750 w 2533650"/>
                <a:gd name="connsiteY31" fmla="*/ 300747 h 2181225"/>
                <a:gd name="connsiteX32" fmla="*/ 1116330 w 2533650"/>
                <a:gd name="connsiteY32" fmla="*/ 326464 h 2181225"/>
                <a:gd name="connsiteX33" fmla="*/ 1284923 w 2533650"/>
                <a:gd name="connsiteY33" fmla="*/ 175017 h 2181225"/>
                <a:gd name="connsiteX34" fmla="*/ 1294448 w 2533650"/>
                <a:gd name="connsiteY34" fmla="*/ 149299 h 2181225"/>
                <a:gd name="connsiteX35" fmla="*/ 1355408 w 2533650"/>
                <a:gd name="connsiteY35" fmla="*/ 267409 h 2181225"/>
                <a:gd name="connsiteX36" fmla="*/ 1410653 w 2533650"/>
                <a:gd name="connsiteY36" fmla="*/ 302652 h 2181225"/>
                <a:gd name="connsiteX37" fmla="*/ 1608773 w 2533650"/>
                <a:gd name="connsiteY37" fmla="*/ 343609 h 2181225"/>
                <a:gd name="connsiteX38" fmla="*/ 1695450 w 2533650"/>
                <a:gd name="connsiteY38" fmla="*/ 332179 h 2181225"/>
                <a:gd name="connsiteX39" fmla="*/ 1964055 w 2533650"/>
                <a:gd name="connsiteY39" fmla="*/ 148347 h 2181225"/>
                <a:gd name="connsiteX40" fmla="*/ 1973580 w 2533650"/>
                <a:gd name="connsiteY40" fmla="*/ 155967 h 2181225"/>
                <a:gd name="connsiteX41" fmla="*/ 1902143 w 2533650"/>
                <a:gd name="connsiteY41" fmla="*/ 302652 h 2181225"/>
                <a:gd name="connsiteX42" fmla="*/ 1844993 w 2533650"/>
                <a:gd name="connsiteY42" fmla="*/ 417904 h 2181225"/>
                <a:gd name="connsiteX43" fmla="*/ 1880235 w 2533650"/>
                <a:gd name="connsiteY43" fmla="*/ 499819 h 2181225"/>
                <a:gd name="connsiteX44" fmla="*/ 2072640 w 2533650"/>
                <a:gd name="connsiteY44" fmla="*/ 549349 h 2181225"/>
                <a:gd name="connsiteX45" fmla="*/ 2306003 w 2533650"/>
                <a:gd name="connsiteY45" fmla="*/ 612214 h 2181225"/>
                <a:gd name="connsiteX46" fmla="*/ 1967865 w 2533650"/>
                <a:gd name="connsiteY46" fmla="*/ 596974 h 2181225"/>
                <a:gd name="connsiteX47" fmla="*/ 2049780 w 2533650"/>
                <a:gd name="connsiteY47" fmla="*/ 756042 h 2181225"/>
                <a:gd name="connsiteX48" fmla="*/ 2077403 w 2533650"/>
                <a:gd name="connsiteY48" fmla="*/ 837004 h 2181225"/>
                <a:gd name="connsiteX49" fmla="*/ 2136458 w 2533650"/>
                <a:gd name="connsiteY49" fmla="*/ 882724 h 2181225"/>
                <a:gd name="connsiteX50" fmla="*/ 2538413 w 2533650"/>
                <a:gd name="connsiteY50" fmla="*/ 903679 h 2181225"/>
                <a:gd name="connsiteX51" fmla="*/ 2512695 w 2533650"/>
                <a:gd name="connsiteY51" fmla="*/ 927492 h 2181225"/>
                <a:gd name="connsiteX52" fmla="*/ 2166938 w 2533650"/>
                <a:gd name="connsiteY52" fmla="*/ 1095132 h 2181225"/>
                <a:gd name="connsiteX53" fmla="*/ 2065973 w 2533650"/>
                <a:gd name="connsiteY53" fmla="*/ 1256104 h 2181225"/>
                <a:gd name="connsiteX54" fmla="*/ 2090738 w 2533650"/>
                <a:gd name="connsiteY54" fmla="*/ 1275154 h 2181225"/>
                <a:gd name="connsiteX55" fmla="*/ 2317433 w 2533650"/>
                <a:gd name="connsiteY55" fmla="*/ 1340877 h 2181225"/>
                <a:gd name="connsiteX56" fmla="*/ 2116455 w 2533650"/>
                <a:gd name="connsiteY56" fmla="*/ 1323732 h 2181225"/>
                <a:gd name="connsiteX57" fmla="*/ 2008823 w 2533650"/>
                <a:gd name="connsiteY57" fmla="*/ 1375167 h 2181225"/>
                <a:gd name="connsiteX58" fmla="*/ 1885950 w 2533650"/>
                <a:gd name="connsiteY58" fmla="*/ 1530424 h 2181225"/>
                <a:gd name="connsiteX59" fmla="*/ 1871663 w 2533650"/>
                <a:gd name="connsiteY59" fmla="*/ 1594242 h 2181225"/>
                <a:gd name="connsiteX60" fmla="*/ 1920240 w 2533650"/>
                <a:gd name="connsiteY60" fmla="*/ 1784742 h 2181225"/>
                <a:gd name="connsiteX61" fmla="*/ 1801178 w 2533650"/>
                <a:gd name="connsiteY61" fmla="*/ 1664727 h 2181225"/>
                <a:gd name="connsiteX62" fmla="*/ 1725930 w 2533650"/>
                <a:gd name="connsiteY62" fmla="*/ 1653297 h 2181225"/>
                <a:gd name="connsiteX63" fmla="*/ 1344930 w 2533650"/>
                <a:gd name="connsiteY63" fmla="*/ 1749499 h 2181225"/>
                <a:gd name="connsiteX64" fmla="*/ 1277303 w 2533650"/>
                <a:gd name="connsiteY64" fmla="*/ 1798077 h 2181225"/>
                <a:gd name="connsiteX65" fmla="*/ 1148715 w 2533650"/>
                <a:gd name="connsiteY65" fmla="*/ 2186697 h 218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2533650" h="2181225">
                  <a:moveTo>
                    <a:pt x="1148715" y="2186697"/>
                  </a:moveTo>
                  <a:cubicBezTo>
                    <a:pt x="1104900" y="2026677"/>
                    <a:pt x="1062038" y="1875229"/>
                    <a:pt x="1021080" y="1722829"/>
                  </a:cubicBezTo>
                  <a:cubicBezTo>
                    <a:pt x="1014413" y="1696159"/>
                    <a:pt x="1003935" y="1678062"/>
                    <a:pt x="977265" y="1667584"/>
                  </a:cubicBezTo>
                  <a:cubicBezTo>
                    <a:pt x="952500" y="1658059"/>
                    <a:pt x="929640" y="1641867"/>
                    <a:pt x="908685" y="1625674"/>
                  </a:cubicBezTo>
                  <a:cubicBezTo>
                    <a:pt x="882015" y="1604719"/>
                    <a:pt x="856298" y="1591384"/>
                    <a:pt x="823913" y="1625674"/>
                  </a:cubicBezTo>
                  <a:cubicBezTo>
                    <a:pt x="848678" y="1588527"/>
                    <a:pt x="830580" y="1568524"/>
                    <a:pt x="806768" y="1547569"/>
                  </a:cubicBezTo>
                  <a:cubicBezTo>
                    <a:pt x="741045" y="1489467"/>
                    <a:pt x="686753" y="1421839"/>
                    <a:pt x="647700" y="1342782"/>
                  </a:cubicBezTo>
                  <a:cubicBezTo>
                    <a:pt x="636270" y="1318969"/>
                    <a:pt x="619125" y="1316112"/>
                    <a:pt x="597218" y="1323732"/>
                  </a:cubicBezTo>
                  <a:cubicBezTo>
                    <a:pt x="536258" y="1345639"/>
                    <a:pt x="463868" y="1348497"/>
                    <a:pt x="431483" y="1426602"/>
                  </a:cubicBezTo>
                  <a:cubicBezTo>
                    <a:pt x="419100" y="1404694"/>
                    <a:pt x="439103" y="1394217"/>
                    <a:pt x="430530" y="1375167"/>
                  </a:cubicBezTo>
                  <a:cubicBezTo>
                    <a:pt x="288608" y="1417077"/>
                    <a:pt x="145733" y="1458987"/>
                    <a:pt x="2858" y="1500897"/>
                  </a:cubicBezTo>
                  <a:cubicBezTo>
                    <a:pt x="1905" y="1498992"/>
                    <a:pt x="953" y="1496134"/>
                    <a:pt x="0" y="1494229"/>
                  </a:cubicBezTo>
                  <a:cubicBezTo>
                    <a:pt x="95250" y="1439937"/>
                    <a:pt x="189548" y="1385644"/>
                    <a:pt x="284798" y="1331352"/>
                  </a:cubicBezTo>
                  <a:cubicBezTo>
                    <a:pt x="372428" y="1280869"/>
                    <a:pt x="460058" y="1230387"/>
                    <a:pt x="548640" y="1180857"/>
                  </a:cubicBezTo>
                  <a:cubicBezTo>
                    <a:pt x="571500" y="1167522"/>
                    <a:pt x="587693" y="1148472"/>
                    <a:pt x="581025" y="1123707"/>
                  </a:cubicBezTo>
                  <a:cubicBezTo>
                    <a:pt x="568643" y="1077987"/>
                    <a:pt x="573405" y="1032267"/>
                    <a:pt x="574358" y="986547"/>
                  </a:cubicBezTo>
                  <a:cubicBezTo>
                    <a:pt x="575310" y="941779"/>
                    <a:pt x="577215" y="900822"/>
                    <a:pt x="512445" y="911299"/>
                  </a:cubicBezTo>
                  <a:cubicBezTo>
                    <a:pt x="515303" y="902727"/>
                    <a:pt x="515303" y="899869"/>
                    <a:pt x="516255" y="899869"/>
                  </a:cubicBezTo>
                  <a:cubicBezTo>
                    <a:pt x="589598" y="904632"/>
                    <a:pt x="597218" y="847482"/>
                    <a:pt x="610553" y="796999"/>
                  </a:cubicBezTo>
                  <a:cubicBezTo>
                    <a:pt x="621030" y="759852"/>
                    <a:pt x="635318" y="724609"/>
                    <a:pt x="655320" y="692224"/>
                  </a:cubicBezTo>
                  <a:cubicBezTo>
                    <a:pt x="674370" y="662697"/>
                    <a:pt x="666750" y="640789"/>
                    <a:pt x="646748" y="616024"/>
                  </a:cubicBezTo>
                  <a:cubicBezTo>
                    <a:pt x="576263" y="527442"/>
                    <a:pt x="506730" y="437907"/>
                    <a:pt x="434340" y="344562"/>
                  </a:cubicBezTo>
                  <a:cubicBezTo>
                    <a:pt x="456248" y="336942"/>
                    <a:pt x="470535" y="348372"/>
                    <a:pt x="484823" y="353134"/>
                  </a:cubicBezTo>
                  <a:cubicBezTo>
                    <a:pt x="578168" y="383614"/>
                    <a:pt x="671513" y="414094"/>
                    <a:pt x="763905" y="445527"/>
                  </a:cubicBezTo>
                  <a:cubicBezTo>
                    <a:pt x="779145" y="450289"/>
                    <a:pt x="796290" y="464577"/>
                    <a:pt x="804863" y="435049"/>
                  </a:cubicBezTo>
                  <a:cubicBezTo>
                    <a:pt x="808673" y="421714"/>
                    <a:pt x="820103" y="430287"/>
                    <a:pt x="828675" y="433144"/>
                  </a:cubicBezTo>
                  <a:cubicBezTo>
                    <a:pt x="843915" y="437907"/>
                    <a:pt x="854393" y="460767"/>
                    <a:pt x="874395" y="443622"/>
                  </a:cubicBezTo>
                  <a:cubicBezTo>
                    <a:pt x="902018" y="420762"/>
                    <a:pt x="939165" y="408379"/>
                    <a:pt x="962025" y="379804"/>
                  </a:cubicBezTo>
                  <a:cubicBezTo>
                    <a:pt x="971550" y="367422"/>
                    <a:pt x="957263" y="353134"/>
                    <a:pt x="951548" y="340752"/>
                  </a:cubicBezTo>
                  <a:cubicBezTo>
                    <a:pt x="895350" y="227404"/>
                    <a:pt x="841058" y="115009"/>
                    <a:pt x="785813" y="709"/>
                  </a:cubicBezTo>
                  <a:cubicBezTo>
                    <a:pt x="802958" y="-3101"/>
                    <a:pt x="810578" y="9282"/>
                    <a:pt x="817245" y="17854"/>
                  </a:cubicBezTo>
                  <a:cubicBezTo>
                    <a:pt x="894398" y="111199"/>
                    <a:pt x="972503" y="204544"/>
                    <a:pt x="1047750" y="300747"/>
                  </a:cubicBezTo>
                  <a:cubicBezTo>
                    <a:pt x="1067753" y="326464"/>
                    <a:pt x="1085850" y="328369"/>
                    <a:pt x="1116330" y="326464"/>
                  </a:cubicBezTo>
                  <a:cubicBezTo>
                    <a:pt x="1212533" y="318844"/>
                    <a:pt x="1278255" y="281697"/>
                    <a:pt x="1284923" y="175017"/>
                  </a:cubicBezTo>
                  <a:cubicBezTo>
                    <a:pt x="1284923" y="168349"/>
                    <a:pt x="1289685" y="161682"/>
                    <a:pt x="1294448" y="149299"/>
                  </a:cubicBezTo>
                  <a:cubicBezTo>
                    <a:pt x="1316355" y="192162"/>
                    <a:pt x="1337310" y="229309"/>
                    <a:pt x="1355408" y="267409"/>
                  </a:cubicBezTo>
                  <a:cubicBezTo>
                    <a:pt x="1366838" y="292174"/>
                    <a:pt x="1382078" y="303604"/>
                    <a:pt x="1410653" y="302652"/>
                  </a:cubicBezTo>
                  <a:cubicBezTo>
                    <a:pt x="1479233" y="301699"/>
                    <a:pt x="1545908" y="318844"/>
                    <a:pt x="1608773" y="343609"/>
                  </a:cubicBezTo>
                  <a:cubicBezTo>
                    <a:pt x="1642110" y="356944"/>
                    <a:pt x="1665923" y="353134"/>
                    <a:pt x="1695450" y="332179"/>
                  </a:cubicBezTo>
                  <a:cubicBezTo>
                    <a:pt x="1784033" y="269314"/>
                    <a:pt x="1874520" y="209307"/>
                    <a:pt x="1964055" y="148347"/>
                  </a:cubicBezTo>
                  <a:cubicBezTo>
                    <a:pt x="1966913" y="151204"/>
                    <a:pt x="1970723" y="153109"/>
                    <a:pt x="1973580" y="155967"/>
                  </a:cubicBezTo>
                  <a:cubicBezTo>
                    <a:pt x="1949768" y="204544"/>
                    <a:pt x="1925955" y="253122"/>
                    <a:pt x="1902143" y="302652"/>
                  </a:cubicBezTo>
                  <a:cubicBezTo>
                    <a:pt x="1883093" y="340752"/>
                    <a:pt x="1864043" y="379804"/>
                    <a:pt x="1844993" y="417904"/>
                  </a:cubicBezTo>
                  <a:cubicBezTo>
                    <a:pt x="1822133" y="464577"/>
                    <a:pt x="1828800" y="484579"/>
                    <a:pt x="1880235" y="499819"/>
                  </a:cubicBezTo>
                  <a:cubicBezTo>
                    <a:pt x="1944053" y="518869"/>
                    <a:pt x="2008823" y="533157"/>
                    <a:pt x="2072640" y="549349"/>
                  </a:cubicBezTo>
                  <a:cubicBezTo>
                    <a:pt x="2150745" y="569352"/>
                    <a:pt x="2227898" y="588402"/>
                    <a:pt x="2306003" y="612214"/>
                  </a:cubicBezTo>
                  <a:cubicBezTo>
                    <a:pt x="2194560" y="615072"/>
                    <a:pt x="2084070" y="594117"/>
                    <a:pt x="1967865" y="596974"/>
                  </a:cubicBezTo>
                  <a:cubicBezTo>
                    <a:pt x="1994535" y="654124"/>
                    <a:pt x="2032635" y="699844"/>
                    <a:pt x="2049780" y="756042"/>
                  </a:cubicBezTo>
                  <a:cubicBezTo>
                    <a:pt x="2058353" y="782712"/>
                    <a:pt x="2072640" y="809382"/>
                    <a:pt x="2077403" y="837004"/>
                  </a:cubicBezTo>
                  <a:cubicBezTo>
                    <a:pt x="2084070" y="873199"/>
                    <a:pt x="2103120" y="881772"/>
                    <a:pt x="2136458" y="882724"/>
                  </a:cubicBezTo>
                  <a:cubicBezTo>
                    <a:pt x="2270760" y="888439"/>
                    <a:pt x="2404110" y="897012"/>
                    <a:pt x="2538413" y="903679"/>
                  </a:cubicBezTo>
                  <a:cubicBezTo>
                    <a:pt x="2538413" y="922729"/>
                    <a:pt x="2522220" y="922729"/>
                    <a:pt x="2512695" y="927492"/>
                  </a:cubicBezTo>
                  <a:cubicBezTo>
                    <a:pt x="2397443" y="984642"/>
                    <a:pt x="2284095" y="1043697"/>
                    <a:pt x="2166938" y="1095132"/>
                  </a:cubicBezTo>
                  <a:cubicBezTo>
                    <a:pt x="2092643" y="1127517"/>
                    <a:pt x="2084070" y="1193239"/>
                    <a:pt x="2065973" y="1256104"/>
                  </a:cubicBezTo>
                  <a:cubicBezTo>
                    <a:pt x="2060258" y="1277059"/>
                    <a:pt x="2080260" y="1272297"/>
                    <a:pt x="2090738" y="1275154"/>
                  </a:cubicBezTo>
                  <a:cubicBezTo>
                    <a:pt x="2166938" y="1295157"/>
                    <a:pt x="2242185" y="1314207"/>
                    <a:pt x="2317433" y="1340877"/>
                  </a:cubicBezTo>
                  <a:cubicBezTo>
                    <a:pt x="2250758" y="1335162"/>
                    <a:pt x="2183130" y="1333257"/>
                    <a:pt x="2116455" y="1323732"/>
                  </a:cubicBezTo>
                  <a:cubicBezTo>
                    <a:pt x="2047875" y="1314207"/>
                    <a:pt x="2044065" y="1313254"/>
                    <a:pt x="2008823" y="1375167"/>
                  </a:cubicBezTo>
                  <a:cubicBezTo>
                    <a:pt x="1976438" y="1433269"/>
                    <a:pt x="1938338" y="1487562"/>
                    <a:pt x="1885950" y="1530424"/>
                  </a:cubicBezTo>
                  <a:cubicBezTo>
                    <a:pt x="1862138" y="1549474"/>
                    <a:pt x="1865948" y="1571382"/>
                    <a:pt x="1871663" y="1594242"/>
                  </a:cubicBezTo>
                  <a:cubicBezTo>
                    <a:pt x="1886903" y="1655202"/>
                    <a:pt x="1902143" y="1716162"/>
                    <a:pt x="1920240" y="1784742"/>
                  </a:cubicBezTo>
                  <a:cubicBezTo>
                    <a:pt x="1866900" y="1750452"/>
                    <a:pt x="1837373" y="1704732"/>
                    <a:pt x="1801178" y="1664727"/>
                  </a:cubicBezTo>
                  <a:cubicBezTo>
                    <a:pt x="1777365" y="1638057"/>
                    <a:pt x="1760220" y="1633294"/>
                    <a:pt x="1725930" y="1653297"/>
                  </a:cubicBezTo>
                  <a:cubicBezTo>
                    <a:pt x="1608773" y="1720924"/>
                    <a:pt x="1482090" y="1757119"/>
                    <a:pt x="1344930" y="1749499"/>
                  </a:cubicBezTo>
                  <a:cubicBezTo>
                    <a:pt x="1305878" y="1747594"/>
                    <a:pt x="1288733" y="1761882"/>
                    <a:pt x="1277303" y="1798077"/>
                  </a:cubicBezTo>
                  <a:cubicBezTo>
                    <a:pt x="1234440" y="1924759"/>
                    <a:pt x="1192530" y="2051442"/>
                    <a:pt x="1148715" y="2186697"/>
                  </a:cubicBezTo>
                  <a:close/>
                </a:path>
              </a:pathLst>
            </a:custGeom>
            <a:solidFill>
              <a:srgbClr val="C3C3C3"/>
            </a:solid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F19EC887-266E-49AD-9E8A-4BC14DC0E561}"/>
                </a:ext>
              </a:extLst>
            </p:cNvPr>
            <p:cNvSpPr/>
            <p:nvPr/>
          </p:nvSpPr>
          <p:spPr>
            <a:xfrm>
              <a:off x="7501690" y="1381337"/>
              <a:ext cx="251857" cy="236116"/>
            </a:xfrm>
            <a:custGeom>
              <a:avLst/>
              <a:gdLst>
                <a:gd name="connsiteX0" fmla="*/ 631640 w 762000"/>
                <a:gd name="connsiteY0" fmla="*/ 226469 h 714375"/>
                <a:gd name="connsiteX1" fmla="*/ 639260 w 762000"/>
                <a:gd name="connsiteY1" fmla="*/ 236947 h 714375"/>
                <a:gd name="connsiteX2" fmla="*/ 659262 w 762000"/>
                <a:gd name="connsiteY2" fmla="*/ 273142 h 714375"/>
                <a:gd name="connsiteX3" fmla="*/ 698315 w 762000"/>
                <a:gd name="connsiteY3" fmla="*/ 302669 h 714375"/>
                <a:gd name="connsiteX4" fmla="*/ 724985 w 762000"/>
                <a:gd name="connsiteY4" fmla="*/ 316004 h 714375"/>
                <a:gd name="connsiteX5" fmla="*/ 707840 w 762000"/>
                <a:gd name="connsiteY5" fmla="*/ 341722 h 714375"/>
                <a:gd name="connsiteX6" fmla="*/ 686885 w 762000"/>
                <a:gd name="connsiteY6" fmla="*/ 445544 h 714375"/>
                <a:gd name="connsiteX7" fmla="*/ 765942 w 762000"/>
                <a:gd name="connsiteY7" fmla="*/ 488407 h 714375"/>
                <a:gd name="connsiteX8" fmla="*/ 685932 w 762000"/>
                <a:gd name="connsiteY8" fmla="*/ 510314 h 714375"/>
                <a:gd name="connsiteX9" fmla="*/ 619257 w 762000"/>
                <a:gd name="connsiteY9" fmla="*/ 552224 h 714375"/>
                <a:gd name="connsiteX10" fmla="*/ 557345 w 762000"/>
                <a:gd name="connsiteY10" fmla="*/ 617947 h 714375"/>
                <a:gd name="connsiteX11" fmla="*/ 516387 w 762000"/>
                <a:gd name="connsiteY11" fmla="*/ 670334 h 714375"/>
                <a:gd name="connsiteX12" fmla="*/ 524960 w 762000"/>
                <a:gd name="connsiteY12" fmla="*/ 688432 h 714375"/>
                <a:gd name="connsiteX13" fmla="*/ 478287 w 762000"/>
                <a:gd name="connsiteY13" fmla="*/ 702719 h 714375"/>
                <a:gd name="connsiteX14" fmla="*/ 381132 w 762000"/>
                <a:gd name="connsiteY14" fmla="*/ 684622 h 714375"/>
                <a:gd name="connsiteX15" fmla="*/ 234447 w 762000"/>
                <a:gd name="connsiteY15" fmla="*/ 660809 h 714375"/>
                <a:gd name="connsiteX16" fmla="*/ 165867 w 762000"/>
                <a:gd name="connsiteY16" fmla="*/ 628424 h 714375"/>
                <a:gd name="connsiteX17" fmla="*/ 156342 w 762000"/>
                <a:gd name="connsiteY17" fmla="*/ 617947 h 714375"/>
                <a:gd name="connsiteX18" fmla="*/ 153485 w 762000"/>
                <a:gd name="connsiteY18" fmla="*/ 604612 h 714375"/>
                <a:gd name="connsiteX19" fmla="*/ 86810 w 762000"/>
                <a:gd name="connsiteY19" fmla="*/ 533174 h 714375"/>
                <a:gd name="connsiteX20" fmla="*/ 57282 w 762000"/>
                <a:gd name="connsiteY20" fmla="*/ 496979 h 714375"/>
                <a:gd name="connsiteX21" fmla="*/ 2990 w 762000"/>
                <a:gd name="connsiteY21" fmla="*/ 352199 h 714375"/>
                <a:gd name="connsiteX22" fmla="*/ 10610 w 762000"/>
                <a:gd name="connsiteY22" fmla="*/ 327434 h 714375"/>
                <a:gd name="connsiteX23" fmla="*/ 89667 w 762000"/>
                <a:gd name="connsiteY23" fmla="*/ 182654 h 714375"/>
                <a:gd name="connsiteX24" fmla="*/ 85857 w 762000"/>
                <a:gd name="connsiteY24" fmla="*/ 136934 h 714375"/>
                <a:gd name="connsiteX25" fmla="*/ 120147 w 762000"/>
                <a:gd name="connsiteY25" fmla="*/ 103597 h 714375"/>
                <a:gd name="connsiteX26" fmla="*/ 235400 w 762000"/>
                <a:gd name="connsiteY26" fmla="*/ 58829 h 714375"/>
                <a:gd name="connsiteX27" fmla="*/ 271595 w 762000"/>
                <a:gd name="connsiteY27" fmla="*/ 52162 h 714375"/>
                <a:gd name="connsiteX28" fmla="*/ 314457 w 762000"/>
                <a:gd name="connsiteY28" fmla="*/ 56924 h 714375"/>
                <a:gd name="connsiteX29" fmla="*/ 344937 w 762000"/>
                <a:gd name="connsiteY29" fmla="*/ 35017 h 714375"/>
                <a:gd name="connsiteX30" fmla="*/ 438282 w 762000"/>
                <a:gd name="connsiteY30" fmla="*/ 47399 h 714375"/>
                <a:gd name="connsiteX31" fmla="*/ 549725 w 762000"/>
                <a:gd name="connsiteY31" fmla="*/ 92167 h 714375"/>
                <a:gd name="connsiteX32" fmla="*/ 586872 w 762000"/>
                <a:gd name="connsiteY32" fmla="*/ 126457 h 714375"/>
                <a:gd name="connsiteX33" fmla="*/ 624972 w 762000"/>
                <a:gd name="connsiteY33" fmla="*/ 173129 h 714375"/>
                <a:gd name="connsiteX34" fmla="*/ 631640 w 762000"/>
                <a:gd name="connsiteY34" fmla="*/ 226469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62000" h="714375">
                  <a:moveTo>
                    <a:pt x="631640" y="226469"/>
                  </a:moveTo>
                  <a:cubicBezTo>
                    <a:pt x="634497" y="230279"/>
                    <a:pt x="636402" y="233137"/>
                    <a:pt x="639260" y="236947"/>
                  </a:cubicBezTo>
                  <a:cubicBezTo>
                    <a:pt x="650690" y="246472"/>
                    <a:pt x="656405" y="259807"/>
                    <a:pt x="659262" y="273142"/>
                  </a:cubicBezTo>
                  <a:cubicBezTo>
                    <a:pt x="664025" y="295049"/>
                    <a:pt x="674502" y="305527"/>
                    <a:pt x="698315" y="302669"/>
                  </a:cubicBezTo>
                  <a:cubicBezTo>
                    <a:pt x="708792" y="300764"/>
                    <a:pt x="722127" y="302669"/>
                    <a:pt x="724985" y="316004"/>
                  </a:cubicBezTo>
                  <a:cubicBezTo>
                    <a:pt x="728795" y="329339"/>
                    <a:pt x="716412" y="335054"/>
                    <a:pt x="707840" y="341722"/>
                  </a:cubicBezTo>
                  <a:cubicBezTo>
                    <a:pt x="670692" y="370297"/>
                    <a:pt x="672597" y="406492"/>
                    <a:pt x="686885" y="445544"/>
                  </a:cubicBezTo>
                  <a:cubicBezTo>
                    <a:pt x="710697" y="464594"/>
                    <a:pt x="746892" y="460784"/>
                    <a:pt x="765942" y="488407"/>
                  </a:cubicBezTo>
                  <a:cubicBezTo>
                    <a:pt x="745940" y="519839"/>
                    <a:pt x="711650" y="499837"/>
                    <a:pt x="685932" y="510314"/>
                  </a:cubicBezTo>
                  <a:cubicBezTo>
                    <a:pt x="656405" y="512219"/>
                    <a:pt x="631640" y="522697"/>
                    <a:pt x="619257" y="552224"/>
                  </a:cubicBezTo>
                  <a:cubicBezTo>
                    <a:pt x="609732" y="584609"/>
                    <a:pt x="590682" y="608422"/>
                    <a:pt x="557345" y="617947"/>
                  </a:cubicBezTo>
                  <a:cubicBezTo>
                    <a:pt x="540200" y="633187"/>
                    <a:pt x="498290" y="627472"/>
                    <a:pt x="516387" y="670334"/>
                  </a:cubicBezTo>
                  <a:cubicBezTo>
                    <a:pt x="519245" y="676049"/>
                    <a:pt x="522102" y="682717"/>
                    <a:pt x="524960" y="688432"/>
                  </a:cubicBezTo>
                  <a:cubicBezTo>
                    <a:pt x="525912" y="725579"/>
                    <a:pt x="521150" y="726532"/>
                    <a:pt x="478287" y="702719"/>
                  </a:cubicBezTo>
                  <a:cubicBezTo>
                    <a:pt x="448760" y="677954"/>
                    <a:pt x="417327" y="677002"/>
                    <a:pt x="381132" y="684622"/>
                  </a:cubicBezTo>
                  <a:cubicBezTo>
                    <a:pt x="330650" y="695099"/>
                    <a:pt x="282072" y="677002"/>
                    <a:pt x="234447" y="660809"/>
                  </a:cubicBezTo>
                  <a:cubicBezTo>
                    <a:pt x="210635" y="653189"/>
                    <a:pt x="188727" y="639854"/>
                    <a:pt x="165867" y="628424"/>
                  </a:cubicBezTo>
                  <a:cubicBezTo>
                    <a:pt x="162057" y="625567"/>
                    <a:pt x="158247" y="621757"/>
                    <a:pt x="156342" y="617947"/>
                  </a:cubicBezTo>
                  <a:cubicBezTo>
                    <a:pt x="155390" y="613184"/>
                    <a:pt x="154437" y="604612"/>
                    <a:pt x="153485" y="604612"/>
                  </a:cubicBezTo>
                  <a:cubicBezTo>
                    <a:pt x="107765" y="602707"/>
                    <a:pt x="111575" y="554129"/>
                    <a:pt x="86810" y="533174"/>
                  </a:cubicBezTo>
                  <a:cubicBezTo>
                    <a:pt x="70617" y="526507"/>
                    <a:pt x="63950" y="511267"/>
                    <a:pt x="57282" y="496979"/>
                  </a:cubicBezTo>
                  <a:cubicBezTo>
                    <a:pt x="29660" y="452212"/>
                    <a:pt x="41090" y="393157"/>
                    <a:pt x="2990" y="352199"/>
                  </a:cubicBezTo>
                  <a:cubicBezTo>
                    <a:pt x="-4630" y="343627"/>
                    <a:pt x="3942" y="334102"/>
                    <a:pt x="10610" y="327434"/>
                  </a:cubicBezTo>
                  <a:cubicBezTo>
                    <a:pt x="52520" y="287429"/>
                    <a:pt x="56330" y="227422"/>
                    <a:pt x="89667" y="182654"/>
                  </a:cubicBezTo>
                  <a:cubicBezTo>
                    <a:pt x="100145" y="168367"/>
                    <a:pt x="88715" y="152174"/>
                    <a:pt x="85857" y="136934"/>
                  </a:cubicBezTo>
                  <a:cubicBezTo>
                    <a:pt x="79190" y="103597"/>
                    <a:pt x="87762" y="95024"/>
                    <a:pt x="120147" y="103597"/>
                  </a:cubicBezTo>
                  <a:cubicBezTo>
                    <a:pt x="176345" y="117884"/>
                    <a:pt x="198252" y="110264"/>
                    <a:pt x="235400" y="58829"/>
                  </a:cubicBezTo>
                  <a:cubicBezTo>
                    <a:pt x="246830" y="43589"/>
                    <a:pt x="254450" y="26444"/>
                    <a:pt x="271595" y="52162"/>
                  </a:cubicBezTo>
                  <a:cubicBezTo>
                    <a:pt x="283025" y="68354"/>
                    <a:pt x="299217" y="63592"/>
                    <a:pt x="314457" y="56924"/>
                  </a:cubicBezTo>
                  <a:cubicBezTo>
                    <a:pt x="325887" y="52162"/>
                    <a:pt x="335412" y="42637"/>
                    <a:pt x="344937" y="35017"/>
                  </a:cubicBezTo>
                  <a:cubicBezTo>
                    <a:pt x="402087" y="-13561"/>
                    <a:pt x="402087" y="-13561"/>
                    <a:pt x="438282" y="47399"/>
                  </a:cubicBezTo>
                  <a:cubicBezTo>
                    <a:pt x="459237" y="82642"/>
                    <a:pt x="503052" y="100739"/>
                    <a:pt x="549725" y="92167"/>
                  </a:cubicBezTo>
                  <a:cubicBezTo>
                    <a:pt x="580205" y="86452"/>
                    <a:pt x="602112" y="83594"/>
                    <a:pt x="586872" y="126457"/>
                  </a:cubicBezTo>
                  <a:cubicBezTo>
                    <a:pt x="575442" y="157889"/>
                    <a:pt x="613542" y="155984"/>
                    <a:pt x="624972" y="173129"/>
                  </a:cubicBezTo>
                  <a:cubicBezTo>
                    <a:pt x="632592" y="189322"/>
                    <a:pt x="624020" y="209324"/>
                    <a:pt x="631640" y="226469"/>
                  </a:cubicBezTo>
                  <a:close/>
                </a:path>
              </a:pathLst>
            </a:custGeom>
            <a:solidFill>
              <a:srgbClr val="232126"/>
            </a:solid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AE9F929D-3F6E-4EA8-9048-9213C6D63599}"/>
                </a:ext>
              </a:extLst>
            </p:cNvPr>
            <p:cNvSpPr/>
            <p:nvPr/>
          </p:nvSpPr>
          <p:spPr>
            <a:xfrm>
              <a:off x="7535252" y="1502913"/>
              <a:ext cx="245561" cy="173152"/>
            </a:xfrm>
            <a:custGeom>
              <a:avLst/>
              <a:gdLst>
                <a:gd name="connsiteX0" fmla="*/ 129093 w 742950"/>
                <a:gd name="connsiteY0" fmla="*/ 284407 h 523875"/>
                <a:gd name="connsiteX1" fmla="*/ 370075 w 742950"/>
                <a:gd name="connsiteY1" fmla="*/ 287264 h 523875"/>
                <a:gd name="connsiteX2" fmla="*/ 403413 w 742950"/>
                <a:gd name="connsiteY2" fmla="*/ 259642 h 523875"/>
                <a:gd name="connsiteX3" fmla="*/ 454848 w 742950"/>
                <a:gd name="connsiteY3" fmla="*/ 230114 h 523875"/>
                <a:gd name="connsiteX4" fmla="*/ 485328 w 742950"/>
                <a:gd name="connsiteY4" fmla="*/ 209159 h 523875"/>
                <a:gd name="connsiteX5" fmla="*/ 562480 w 742950"/>
                <a:gd name="connsiteY5" fmla="*/ 140579 h 523875"/>
                <a:gd name="connsiteX6" fmla="*/ 595818 w 742950"/>
                <a:gd name="connsiteY6" fmla="*/ 125339 h 523875"/>
                <a:gd name="connsiteX7" fmla="*/ 545335 w 742950"/>
                <a:gd name="connsiteY7" fmla="*/ 33899 h 523875"/>
                <a:gd name="connsiteX8" fmla="*/ 603438 w 742950"/>
                <a:gd name="connsiteY8" fmla="*/ 52949 h 523875"/>
                <a:gd name="connsiteX9" fmla="*/ 682495 w 742950"/>
                <a:gd name="connsiteY9" fmla="*/ 9134 h 523875"/>
                <a:gd name="connsiteX10" fmla="*/ 739645 w 742950"/>
                <a:gd name="connsiteY10" fmla="*/ 32947 h 523875"/>
                <a:gd name="connsiteX11" fmla="*/ 718690 w 742950"/>
                <a:gd name="connsiteY11" fmla="*/ 223447 h 523875"/>
                <a:gd name="connsiteX12" fmla="*/ 199578 w 742950"/>
                <a:gd name="connsiteY12" fmla="*/ 527294 h 523875"/>
                <a:gd name="connsiteX13" fmla="*/ 13840 w 742950"/>
                <a:gd name="connsiteY13" fmla="*/ 445379 h 523875"/>
                <a:gd name="connsiteX14" fmla="*/ 21460 w 742950"/>
                <a:gd name="connsiteY14" fmla="*/ 395849 h 523875"/>
                <a:gd name="connsiteX15" fmla="*/ 135760 w 742950"/>
                <a:gd name="connsiteY15" fmla="*/ 328222 h 523875"/>
                <a:gd name="connsiteX16" fmla="*/ 129093 w 742950"/>
                <a:gd name="connsiteY16" fmla="*/ 284407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42950" h="523875">
                  <a:moveTo>
                    <a:pt x="129093" y="284407"/>
                  </a:moveTo>
                  <a:cubicBezTo>
                    <a:pt x="209103" y="290122"/>
                    <a:pt x="289113" y="294884"/>
                    <a:pt x="370075" y="287264"/>
                  </a:cubicBezTo>
                  <a:cubicBezTo>
                    <a:pt x="389125" y="285359"/>
                    <a:pt x="397698" y="274882"/>
                    <a:pt x="403413" y="259642"/>
                  </a:cubicBezTo>
                  <a:cubicBezTo>
                    <a:pt x="411985" y="234877"/>
                    <a:pt x="424368" y="219637"/>
                    <a:pt x="454848" y="230114"/>
                  </a:cubicBezTo>
                  <a:cubicBezTo>
                    <a:pt x="470088" y="235829"/>
                    <a:pt x="481518" y="228209"/>
                    <a:pt x="485328" y="209159"/>
                  </a:cubicBezTo>
                  <a:cubicBezTo>
                    <a:pt x="495805" y="148199"/>
                    <a:pt x="504378" y="140579"/>
                    <a:pt x="562480" y="140579"/>
                  </a:cubicBezTo>
                  <a:cubicBezTo>
                    <a:pt x="573910" y="140579"/>
                    <a:pt x="586293" y="140579"/>
                    <a:pt x="595818" y="125339"/>
                  </a:cubicBezTo>
                  <a:cubicBezTo>
                    <a:pt x="540573" y="115814"/>
                    <a:pt x="539620" y="76762"/>
                    <a:pt x="545335" y="33899"/>
                  </a:cubicBezTo>
                  <a:cubicBezTo>
                    <a:pt x="554860" y="71047"/>
                    <a:pt x="573910" y="71999"/>
                    <a:pt x="603438" y="52949"/>
                  </a:cubicBezTo>
                  <a:cubicBezTo>
                    <a:pt x="628203" y="36757"/>
                    <a:pt x="655825" y="23422"/>
                    <a:pt x="682495" y="9134"/>
                  </a:cubicBezTo>
                  <a:cubicBezTo>
                    <a:pt x="711070" y="-7058"/>
                    <a:pt x="732025" y="-3248"/>
                    <a:pt x="739645" y="32947"/>
                  </a:cubicBezTo>
                  <a:cubicBezTo>
                    <a:pt x="753933" y="98669"/>
                    <a:pt x="743455" y="162487"/>
                    <a:pt x="718690" y="223447"/>
                  </a:cubicBezTo>
                  <a:cubicBezTo>
                    <a:pt x="632965" y="440617"/>
                    <a:pt x="419605" y="551107"/>
                    <a:pt x="199578" y="527294"/>
                  </a:cubicBezTo>
                  <a:cubicBezTo>
                    <a:pt x="131950" y="519674"/>
                    <a:pt x="63370" y="501577"/>
                    <a:pt x="13840" y="445379"/>
                  </a:cubicBezTo>
                  <a:cubicBezTo>
                    <a:pt x="-6162" y="423472"/>
                    <a:pt x="-5210" y="410137"/>
                    <a:pt x="21460" y="395849"/>
                  </a:cubicBezTo>
                  <a:cubicBezTo>
                    <a:pt x="60513" y="374894"/>
                    <a:pt x="93850" y="345367"/>
                    <a:pt x="135760" y="328222"/>
                  </a:cubicBezTo>
                  <a:cubicBezTo>
                    <a:pt x="181480" y="308219"/>
                    <a:pt x="117663" y="301552"/>
                    <a:pt x="129093" y="284407"/>
                  </a:cubicBezTo>
                  <a:close/>
                </a:path>
              </a:pathLst>
            </a:custGeom>
            <a:solidFill>
              <a:srgbClr val="DFDFE0"/>
            </a:solid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A46D244D-25F5-4BE9-A38F-0462CB43C3F5}"/>
                </a:ext>
              </a:extLst>
            </p:cNvPr>
            <p:cNvSpPr/>
            <p:nvPr/>
          </p:nvSpPr>
          <p:spPr>
            <a:xfrm>
              <a:off x="7444756" y="1336209"/>
              <a:ext cx="317970" cy="258154"/>
            </a:xfrm>
            <a:custGeom>
              <a:avLst/>
              <a:gdLst>
                <a:gd name="connsiteX0" fmla="*/ 944865 w 962025"/>
                <a:gd name="connsiteY0" fmla="*/ 208701 h 781050"/>
                <a:gd name="connsiteX1" fmla="*/ 728647 w 962025"/>
                <a:gd name="connsiteY1" fmla="*/ 42966 h 781050"/>
                <a:gd name="connsiteX2" fmla="*/ 396225 w 962025"/>
                <a:gd name="connsiteY2" fmla="*/ 22011 h 781050"/>
                <a:gd name="connsiteX3" fmla="*/ 384795 w 962025"/>
                <a:gd name="connsiteY3" fmla="*/ 25821 h 781050"/>
                <a:gd name="connsiteX4" fmla="*/ 371460 w 962025"/>
                <a:gd name="connsiteY4" fmla="*/ 26774 h 781050"/>
                <a:gd name="connsiteX5" fmla="*/ 35227 w 962025"/>
                <a:gd name="connsiteY5" fmla="*/ 714479 h 781050"/>
                <a:gd name="connsiteX6" fmla="*/ 165720 w 962025"/>
                <a:gd name="connsiteY6" fmla="*/ 759246 h 781050"/>
                <a:gd name="connsiteX7" fmla="*/ 286687 w 962025"/>
                <a:gd name="connsiteY7" fmla="*/ 669711 h 781050"/>
                <a:gd name="connsiteX8" fmla="*/ 270495 w 962025"/>
                <a:gd name="connsiteY8" fmla="*/ 651614 h 781050"/>
                <a:gd name="connsiteX9" fmla="*/ 270495 w 962025"/>
                <a:gd name="connsiteY9" fmla="*/ 651614 h 781050"/>
                <a:gd name="connsiteX10" fmla="*/ 270495 w 962025"/>
                <a:gd name="connsiteY10" fmla="*/ 651614 h 781050"/>
                <a:gd name="connsiteX11" fmla="*/ 246682 w 962025"/>
                <a:gd name="connsiteY11" fmla="*/ 640184 h 781050"/>
                <a:gd name="connsiteX12" fmla="*/ 246682 w 962025"/>
                <a:gd name="connsiteY12" fmla="*/ 640184 h 781050"/>
                <a:gd name="connsiteX13" fmla="*/ 246682 w 962025"/>
                <a:gd name="connsiteY13" fmla="*/ 640184 h 781050"/>
                <a:gd name="connsiteX14" fmla="*/ 248587 w 962025"/>
                <a:gd name="connsiteY14" fmla="*/ 590654 h 781050"/>
                <a:gd name="connsiteX15" fmla="*/ 223822 w 962025"/>
                <a:gd name="connsiteY15" fmla="*/ 521121 h 781050"/>
                <a:gd name="connsiteX16" fmla="*/ 202867 w 962025"/>
                <a:gd name="connsiteY16" fmla="*/ 497309 h 781050"/>
                <a:gd name="connsiteX17" fmla="*/ 234300 w 962025"/>
                <a:gd name="connsiteY17" fmla="*/ 497309 h 781050"/>
                <a:gd name="connsiteX18" fmla="*/ 258112 w 962025"/>
                <a:gd name="connsiteY18" fmla="*/ 422061 h 781050"/>
                <a:gd name="connsiteX19" fmla="*/ 302880 w 962025"/>
                <a:gd name="connsiteY19" fmla="*/ 307761 h 781050"/>
                <a:gd name="connsiteX20" fmla="*/ 320977 w 962025"/>
                <a:gd name="connsiteY20" fmla="*/ 292521 h 781050"/>
                <a:gd name="connsiteX21" fmla="*/ 401940 w 962025"/>
                <a:gd name="connsiteY21" fmla="*/ 279186 h 781050"/>
                <a:gd name="connsiteX22" fmla="*/ 460995 w 962025"/>
                <a:gd name="connsiteY22" fmla="*/ 259184 h 781050"/>
                <a:gd name="connsiteX23" fmla="*/ 558150 w 962025"/>
                <a:gd name="connsiteY23" fmla="*/ 214416 h 781050"/>
                <a:gd name="connsiteX24" fmla="*/ 587677 w 962025"/>
                <a:gd name="connsiteY24" fmla="*/ 218226 h 781050"/>
                <a:gd name="connsiteX25" fmla="*/ 719122 w 962025"/>
                <a:gd name="connsiteY25" fmla="*/ 286806 h 781050"/>
                <a:gd name="connsiteX26" fmla="*/ 756270 w 962025"/>
                <a:gd name="connsiteY26" fmla="*/ 355386 h 781050"/>
                <a:gd name="connsiteX27" fmla="*/ 771510 w 962025"/>
                <a:gd name="connsiteY27" fmla="*/ 374436 h 781050"/>
                <a:gd name="connsiteX28" fmla="*/ 771510 w 962025"/>
                <a:gd name="connsiteY28" fmla="*/ 374436 h 781050"/>
                <a:gd name="connsiteX29" fmla="*/ 781035 w 962025"/>
                <a:gd name="connsiteY29" fmla="*/ 399201 h 781050"/>
                <a:gd name="connsiteX30" fmla="*/ 929625 w 962025"/>
                <a:gd name="connsiteY30" fmla="*/ 313476 h 781050"/>
                <a:gd name="connsiteX31" fmla="*/ 944865 w 962025"/>
                <a:gd name="connsiteY31" fmla="*/ 208701 h 781050"/>
                <a:gd name="connsiteX32" fmla="*/ 410512 w 962025"/>
                <a:gd name="connsiteY32" fmla="*/ 26774 h 781050"/>
                <a:gd name="connsiteX33" fmla="*/ 410512 w 962025"/>
                <a:gd name="connsiteY33" fmla="*/ 26774 h 781050"/>
                <a:gd name="connsiteX34" fmla="*/ 410512 w 962025"/>
                <a:gd name="connsiteY34" fmla="*/ 26774 h 781050"/>
                <a:gd name="connsiteX35" fmla="*/ 410512 w 962025"/>
                <a:gd name="connsiteY35" fmla="*/ 26774 h 781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962025" h="781050">
                  <a:moveTo>
                    <a:pt x="944865" y="208701"/>
                  </a:moveTo>
                  <a:cubicBezTo>
                    <a:pt x="888668" y="132501"/>
                    <a:pt x="815325" y="77256"/>
                    <a:pt x="728647" y="42966"/>
                  </a:cubicBezTo>
                  <a:cubicBezTo>
                    <a:pt x="621015" y="1056"/>
                    <a:pt x="509572" y="-17994"/>
                    <a:pt x="396225" y="22011"/>
                  </a:cubicBezTo>
                  <a:cubicBezTo>
                    <a:pt x="392415" y="22011"/>
                    <a:pt x="388605" y="22964"/>
                    <a:pt x="384795" y="25821"/>
                  </a:cubicBezTo>
                  <a:cubicBezTo>
                    <a:pt x="380032" y="25821"/>
                    <a:pt x="376222" y="25821"/>
                    <a:pt x="371460" y="26774"/>
                  </a:cubicBezTo>
                  <a:cubicBezTo>
                    <a:pt x="80947" y="112499"/>
                    <a:pt x="-74310" y="425871"/>
                    <a:pt x="35227" y="714479"/>
                  </a:cubicBezTo>
                  <a:cubicBezTo>
                    <a:pt x="62850" y="786869"/>
                    <a:pt x="98092" y="799251"/>
                    <a:pt x="165720" y="759246"/>
                  </a:cubicBezTo>
                  <a:cubicBezTo>
                    <a:pt x="208582" y="733529"/>
                    <a:pt x="262875" y="721146"/>
                    <a:pt x="286687" y="669711"/>
                  </a:cubicBezTo>
                  <a:cubicBezTo>
                    <a:pt x="284782" y="660186"/>
                    <a:pt x="278115" y="655424"/>
                    <a:pt x="270495" y="651614"/>
                  </a:cubicBezTo>
                  <a:cubicBezTo>
                    <a:pt x="270495" y="651614"/>
                    <a:pt x="270495" y="651614"/>
                    <a:pt x="270495" y="651614"/>
                  </a:cubicBezTo>
                  <a:cubicBezTo>
                    <a:pt x="270495" y="651614"/>
                    <a:pt x="270495" y="651614"/>
                    <a:pt x="270495" y="651614"/>
                  </a:cubicBezTo>
                  <a:cubicBezTo>
                    <a:pt x="265732" y="641136"/>
                    <a:pt x="255255" y="643041"/>
                    <a:pt x="246682" y="640184"/>
                  </a:cubicBezTo>
                  <a:cubicBezTo>
                    <a:pt x="246682" y="640184"/>
                    <a:pt x="246682" y="640184"/>
                    <a:pt x="246682" y="640184"/>
                  </a:cubicBezTo>
                  <a:cubicBezTo>
                    <a:pt x="246682" y="640184"/>
                    <a:pt x="246682" y="640184"/>
                    <a:pt x="246682" y="640184"/>
                  </a:cubicBezTo>
                  <a:cubicBezTo>
                    <a:pt x="230490" y="623039"/>
                    <a:pt x="235252" y="608751"/>
                    <a:pt x="248587" y="590654"/>
                  </a:cubicBezTo>
                  <a:cubicBezTo>
                    <a:pt x="264780" y="570651"/>
                    <a:pt x="248587" y="527789"/>
                    <a:pt x="223822" y="521121"/>
                  </a:cubicBezTo>
                  <a:cubicBezTo>
                    <a:pt x="208582" y="517311"/>
                    <a:pt x="197152" y="513501"/>
                    <a:pt x="202867" y="497309"/>
                  </a:cubicBezTo>
                  <a:cubicBezTo>
                    <a:pt x="211440" y="474449"/>
                    <a:pt x="223822" y="503024"/>
                    <a:pt x="234300" y="497309"/>
                  </a:cubicBezTo>
                  <a:cubicBezTo>
                    <a:pt x="241920" y="471591"/>
                    <a:pt x="232395" y="436349"/>
                    <a:pt x="258112" y="422061"/>
                  </a:cubicBezTo>
                  <a:cubicBezTo>
                    <a:pt x="306690" y="394439"/>
                    <a:pt x="311452" y="355386"/>
                    <a:pt x="302880" y="307761"/>
                  </a:cubicBezTo>
                  <a:cubicBezTo>
                    <a:pt x="300022" y="290616"/>
                    <a:pt x="309547" y="283949"/>
                    <a:pt x="320977" y="292521"/>
                  </a:cubicBezTo>
                  <a:cubicBezTo>
                    <a:pt x="354315" y="318239"/>
                    <a:pt x="379080" y="299189"/>
                    <a:pt x="401940" y="279186"/>
                  </a:cubicBezTo>
                  <a:cubicBezTo>
                    <a:pt x="420037" y="263946"/>
                    <a:pt x="439087" y="261089"/>
                    <a:pt x="460995" y="259184"/>
                  </a:cubicBezTo>
                  <a:cubicBezTo>
                    <a:pt x="498142" y="256326"/>
                    <a:pt x="536243" y="254421"/>
                    <a:pt x="558150" y="214416"/>
                  </a:cubicBezTo>
                  <a:cubicBezTo>
                    <a:pt x="568627" y="194414"/>
                    <a:pt x="581010" y="200129"/>
                    <a:pt x="587677" y="218226"/>
                  </a:cubicBezTo>
                  <a:cubicBezTo>
                    <a:pt x="610537" y="277281"/>
                    <a:pt x="650543" y="303951"/>
                    <a:pt x="719122" y="286806"/>
                  </a:cubicBezTo>
                  <a:cubicBezTo>
                    <a:pt x="701977" y="329669"/>
                    <a:pt x="732457" y="340146"/>
                    <a:pt x="756270" y="355386"/>
                  </a:cubicBezTo>
                  <a:cubicBezTo>
                    <a:pt x="761032" y="362054"/>
                    <a:pt x="766747" y="368721"/>
                    <a:pt x="771510" y="374436"/>
                  </a:cubicBezTo>
                  <a:cubicBezTo>
                    <a:pt x="771510" y="374436"/>
                    <a:pt x="771510" y="374436"/>
                    <a:pt x="771510" y="374436"/>
                  </a:cubicBezTo>
                  <a:cubicBezTo>
                    <a:pt x="774368" y="383009"/>
                    <a:pt x="778177" y="391581"/>
                    <a:pt x="781035" y="399201"/>
                  </a:cubicBezTo>
                  <a:cubicBezTo>
                    <a:pt x="830565" y="370626"/>
                    <a:pt x="881047" y="344909"/>
                    <a:pt x="929625" y="313476"/>
                  </a:cubicBezTo>
                  <a:cubicBezTo>
                    <a:pt x="973440" y="287759"/>
                    <a:pt x="976297" y="252516"/>
                    <a:pt x="944865" y="208701"/>
                  </a:cubicBezTo>
                  <a:close/>
                  <a:moveTo>
                    <a:pt x="410512" y="26774"/>
                  </a:moveTo>
                  <a:cubicBezTo>
                    <a:pt x="410512" y="26774"/>
                    <a:pt x="410512" y="26774"/>
                    <a:pt x="410512" y="26774"/>
                  </a:cubicBezTo>
                  <a:cubicBezTo>
                    <a:pt x="410512" y="26774"/>
                    <a:pt x="410512" y="26774"/>
                    <a:pt x="410512" y="26774"/>
                  </a:cubicBezTo>
                  <a:cubicBezTo>
                    <a:pt x="410512" y="26774"/>
                    <a:pt x="410512" y="26774"/>
                    <a:pt x="410512" y="26774"/>
                  </a:cubicBezTo>
                  <a:close/>
                </a:path>
              </a:pathLst>
            </a:custGeom>
            <a:solidFill>
              <a:srgbClr val="7E8389"/>
            </a:solidFill>
            <a:ln w="9525" cap="flat">
              <a:noFill/>
              <a:prstDash val="solid"/>
              <a:miter/>
            </a:ln>
          </p:spPr>
          <p:txBody>
            <a:bodyPr rtlCol="0" anchor="ctr"/>
            <a:lstStyle/>
            <a:p>
              <a:endParaRPr lang="en-US"/>
            </a:p>
          </p:txBody>
        </p:sp>
      </p:grpSp>
      <p:grpSp>
        <p:nvGrpSpPr>
          <p:cNvPr id="50" name="Group 49">
            <a:extLst>
              <a:ext uri="{FF2B5EF4-FFF2-40B4-BE49-F238E27FC236}">
                <a16:creationId xmlns:a16="http://schemas.microsoft.com/office/drawing/2014/main" id="{87B0BEBB-7E13-4253-B1E9-6564CD058823}"/>
              </a:ext>
            </a:extLst>
          </p:cNvPr>
          <p:cNvGrpSpPr/>
          <p:nvPr/>
        </p:nvGrpSpPr>
        <p:grpSpPr>
          <a:xfrm>
            <a:off x="6603877" y="5020815"/>
            <a:ext cx="572892" cy="583701"/>
            <a:chOff x="8487521" y="2183016"/>
            <a:chExt cx="667422" cy="680015"/>
          </a:xfrm>
        </p:grpSpPr>
        <p:sp>
          <p:nvSpPr>
            <p:cNvPr id="51" name="Freeform: Shape 50">
              <a:extLst>
                <a:ext uri="{FF2B5EF4-FFF2-40B4-BE49-F238E27FC236}">
                  <a16:creationId xmlns:a16="http://schemas.microsoft.com/office/drawing/2014/main" id="{44DB0B25-0897-44B1-8205-FDE645CC3793}"/>
                </a:ext>
              </a:extLst>
            </p:cNvPr>
            <p:cNvSpPr/>
            <p:nvPr/>
          </p:nvSpPr>
          <p:spPr>
            <a:xfrm>
              <a:off x="8487521" y="2183016"/>
              <a:ext cx="667422" cy="680015"/>
            </a:xfrm>
            <a:custGeom>
              <a:avLst/>
              <a:gdLst>
                <a:gd name="connsiteX0" fmla="*/ 1350400 w 2019300"/>
                <a:gd name="connsiteY0" fmla="*/ 296521 h 2057400"/>
                <a:gd name="connsiteX1" fmla="*/ 1590430 w 2019300"/>
                <a:gd name="connsiteY1" fmla="*/ 222226 h 2057400"/>
                <a:gd name="connsiteX2" fmla="*/ 1624719 w 2019300"/>
                <a:gd name="connsiteY2" fmla="*/ 225083 h 2057400"/>
                <a:gd name="connsiteX3" fmla="*/ 1606622 w 2019300"/>
                <a:gd name="connsiteY3" fmla="*/ 253658 h 2057400"/>
                <a:gd name="connsiteX4" fmla="*/ 1440887 w 2019300"/>
                <a:gd name="connsiteY4" fmla="*/ 365101 h 2057400"/>
                <a:gd name="connsiteX5" fmla="*/ 1413265 w 2019300"/>
                <a:gd name="connsiteY5" fmla="*/ 404153 h 2057400"/>
                <a:gd name="connsiteX6" fmla="*/ 1456127 w 2019300"/>
                <a:gd name="connsiteY6" fmla="*/ 413678 h 2057400"/>
                <a:gd name="connsiteX7" fmla="*/ 1629482 w 2019300"/>
                <a:gd name="connsiteY7" fmla="*/ 387008 h 2057400"/>
                <a:gd name="connsiteX8" fmla="*/ 1706635 w 2019300"/>
                <a:gd name="connsiteY8" fmla="*/ 391771 h 2057400"/>
                <a:gd name="connsiteX9" fmla="*/ 1679965 w 2019300"/>
                <a:gd name="connsiteY9" fmla="*/ 462255 h 2057400"/>
                <a:gd name="connsiteX10" fmla="*/ 1583762 w 2019300"/>
                <a:gd name="connsiteY10" fmla="*/ 591796 h 2057400"/>
                <a:gd name="connsiteX11" fmla="*/ 1625672 w 2019300"/>
                <a:gd name="connsiteY11" fmla="*/ 691808 h 2057400"/>
                <a:gd name="connsiteX12" fmla="*/ 1898087 w 2019300"/>
                <a:gd name="connsiteY12" fmla="*/ 728003 h 2057400"/>
                <a:gd name="connsiteX13" fmla="*/ 1929519 w 2019300"/>
                <a:gd name="connsiteY13" fmla="*/ 739433 h 2057400"/>
                <a:gd name="connsiteX14" fmla="*/ 1902850 w 2019300"/>
                <a:gd name="connsiteY14" fmla="*/ 762293 h 2057400"/>
                <a:gd name="connsiteX15" fmla="*/ 1734257 w 2019300"/>
                <a:gd name="connsiteY15" fmla="*/ 823253 h 2057400"/>
                <a:gd name="connsiteX16" fmla="*/ 1663772 w 2019300"/>
                <a:gd name="connsiteY16" fmla="*/ 849923 h 2057400"/>
                <a:gd name="connsiteX17" fmla="*/ 1667582 w 2019300"/>
                <a:gd name="connsiteY17" fmla="*/ 879451 h 2057400"/>
                <a:gd name="connsiteX18" fmla="*/ 1671392 w 2019300"/>
                <a:gd name="connsiteY18" fmla="*/ 918503 h 2057400"/>
                <a:gd name="connsiteX19" fmla="*/ 1683775 w 2019300"/>
                <a:gd name="connsiteY19" fmla="*/ 995655 h 2057400"/>
                <a:gd name="connsiteX20" fmla="*/ 2014292 w 2019300"/>
                <a:gd name="connsiteY20" fmla="*/ 1127101 h 2057400"/>
                <a:gd name="connsiteX21" fmla="*/ 2021912 w 2019300"/>
                <a:gd name="connsiteY21" fmla="*/ 1136626 h 2057400"/>
                <a:gd name="connsiteX22" fmla="*/ 1657105 w 2019300"/>
                <a:gd name="connsiteY22" fmla="*/ 1147103 h 2057400"/>
                <a:gd name="connsiteX23" fmla="*/ 1585667 w 2019300"/>
                <a:gd name="connsiteY23" fmla="*/ 1172821 h 2057400"/>
                <a:gd name="connsiteX24" fmla="*/ 1610432 w 2019300"/>
                <a:gd name="connsiteY24" fmla="*/ 1245211 h 2057400"/>
                <a:gd name="connsiteX25" fmla="*/ 1659010 w 2019300"/>
                <a:gd name="connsiteY25" fmla="*/ 1289978 h 2057400"/>
                <a:gd name="connsiteX26" fmla="*/ 1653294 w 2019300"/>
                <a:gd name="connsiteY26" fmla="*/ 1337603 h 2057400"/>
                <a:gd name="connsiteX27" fmla="*/ 1564712 w 2019300"/>
                <a:gd name="connsiteY27" fmla="*/ 1345223 h 2057400"/>
                <a:gd name="connsiteX28" fmla="*/ 1464700 w 2019300"/>
                <a:gd name="connsiteY28" fmla="*/ 1395705 h 2057400"/>
                <a:gd name="connsiteX29" fmla="*/ 1339922 w 2019300"/>
                <a:gd name="connsiteY29" fmla="*/ 1610018 h 2057400"/>
                <a:gd name="connsiteX30" fmla="*/ 1334207 w 2019300"/>
                <a:gd name="connsiteY30" fmla="*/ 1766228 h 2057400"/>
                <a:gd name="connsiteX31" fmla="*/ 1323730 w 2019300"/>
                <a:gd name="connsiteY31" fmla="*/ 1807186 h 2057400"/>
                <a:gd name="connsiteX32" fmla="*/ 1291344 w 2019300"/>
                <a:gd name="connsiteY32" fmla="*/ 1776705 h 2057400"/>
                <a:gd name="connsiteX33" fmla="*/ 1259912 w 2019300"/>
                <a:gd name="connsiteY33" fmla="*/ 1712888 h 2057400"/>
                <a:gd name="connsiteX34" fmla="*/ 1139897 w 2019300"/>
                <a:gd name="connsiteY34" fmla="*/ 1650023 h 2057400"/>
                <a:gd name="connsiteX35" fmla="*/ 953207 w 2019300"/>
                <a:gd name="connsiteY35" fmla="*/ 1700505 h 2057400"/>
                <a:gd name="connsiteX36" fmla="*/ 884627 w 2019300"/>
                <a:gd name="connsiteY36" fmla="*/ 1788136 h 2057400"/>
                <a:gd name="connsiteX37" fmla="*/ 766517 w 2019300"/>
                <a:gd name="connsiteY37" fmla="*/ 2031976 h 2057400"/>
                <a:gd name="connsiteX38" fmla="*/ 735085 w 2019300"/>
                <a:gd name="connsiteY38" fmla="*/ 2063408 h 2057400"/>
                <a:gd name="connsiteX39" fmla="*/ 747467 w 2019300"/>
                <a:gd name="connsiteY39" fmla="*/ 1930058 h 2057400"/>
                <a:gd name="connsiteX40" fmla="*/ 762707 w 2019300"/>
                <a:gd name="connsiteY40" fmla="*/ 1765276 h 2057400"/>
                <a:gd name="connsiteX41" fmla="*/ 683649 w 2019300"/>
                <a:gd name="connsiteY41" fmla="*/ 1688123 h 2057400"/>
                <a:gd name="connsiteX42" fmla="*/ 517915 w 2019300"/>
                <a:gd name="connsiteY42" fmla="*/ 1725271 h 2057400"/>
                <a:gd name="connsiteX43" fmla="*/ 380755 w 2019300"/>
                <a:gd name="connsiteY43" fmla="*/ 1762418 h 2057400"/>
                <a:gd name="connsiteX44" fmla="*/ 323605 w 2019300"/>
                <a:gd name="connsiteY44" fmla="*/ 1719555 h 2057400"/>
                <a:gd name="connsiteX45" fmla="*/ 349322 w 2019300"/>
                <a:gd name="connsiteY45" fmla="*/ 1595730 h 2057400"/>
                <a:gd name="connsiteX46" fmla="*/ 255024 w 2019300"/>
                <a:gd name="connsiteY46" fmla="*/ 1460476 h 2057400"/>
                <a:gd name="connsiteX47" fmla="*/ 202637 w 2019300"/>
                <a:gd name="connsiteY47" fmla="*/ 1460476 h 2057400"/>
                <a:gd name="connsiteX48" fmla="*/ 155012 w 2019300"/>
                <a:gd name="connsiteY48" fmla="*/ 1377608 h 2057400"/>
                <a:gd name="connsiteX49" fmla="*/ 174062 w 2019300"/>
                <a:gd name="connsiteY49" fmla="*/ 1147103 h 2057400"/>
                <a:gd name="connsiteX50" fmla="*/ 143582 w 2019300"/>
                <a:gd name="connsiteY50" fmla="*/ 1008990 h 2057400"/>
                <a:gd name="connsiteX51" fmla="*/ 150249 w 2019300"/>
                <a:gd name="connsiteY51" fmla="*/ 938505 h 2057400"/>
                <a:gd name="connsiteX52" fmla="*/ 102624 w 2019300"/>
                <a:gd name="connsiteY52" fmla="*/ 835636 h 2057400"/>
                <a:gd name="connsiteX53" fmla="*/ 33092 w 2019300"/>
                <a:gd name="connsiteY53" fmla="*/ 821348 h 2057400"/>
                <a:gd name="connsiteX54" fmla="*/ 707 w 2019300"/>
                <a:gd name="connsiteY54" fmla="*/ 809918 h 2057400"/>
                <a:gd name="connsiteX55" fmla="*/ 18805 w 2019300"/>
                <a:gd name="connsiteY55" fmla="*/ 778486 h 2057400"/>
                <a:gd name="connsiteX56" fmla="*/ 105482 w 2019300"/>
                <a:gd name="connsiteY56" fmla="*/ 711811 h 2057400"/>
                <a:gd name="connsiteX57" fmla="*/ 175967 w 2019300"/>
                <a:gd name="connsiteY57" fmla="*/ 487973 h 2057400"/>
                <a:gd name="connsiteX58" fmla="*/ 132152 w 2019300"/>
                <a:gd name="connsiteY58" fmla="*/ 358433 h 2057400"/>
                <a:gd name="connsiteX59" fmla="*/ 63572 w 2019300"/>
                <a:gd name="connsiteY59" fmla="*/ 173648 h 2057400"/>
                <a:gd name="connsiteX60" fmla="*/ 58810 w 2019300"/>
                <a:gd name="connsiteY60" fmla="*/ 127928 h 2057400"/>
                <a:gd name="connsiteX61" fmla="*/ 97862 w 2019300"/>
                <a:gd name="connsiteY61" fmla="*/ 154598 h 2057400"/>
                <a:gd name="connsiteX62" fmla="*/ 186445 w 2019300"/>
                <a:gd name="connsiteY62" fmla="*/ 251753 h 2057400"/>
                <a:gd name="connsiteX63" fmla="*/ 209305 w 2019300"/>
                <a:gd name="connsiteY63" fmla="*/ 266993 h 2057400"/>
                <a:gd name="connsiteX64" fmla="*/ 290267 w 2019300"/>
                <a:gd name="connsiteY64" fmla="*/ 352718 h 2057400"/>
                <a:gd name="connsiteX65" fmla="*/ 344560 w 2019300"/>
                <a:gd name="connsiteY65" fmla="*/ 347955 h 2057400"/>
                <a:gd name="connsiteX66" fmla="*/ 379802 w 2019300"/>
                <a:gd name="connsiteY66" fmla="*/ 286996 h 2057400"/>
                <a:gd name="connsiteX67" fmla="*/ 485530 w 2019300"/>
                <a:gd name="connsiteY67" fmla="*/ 108878 h 2057400"/>
                <a:gd name="connsiteX68" fmla="*/ 534107 w 2019300"/>
                <a:gd name="connsiteY68" fmla="*/ 22201 h 2057400"/>
                <a:gd name="connsiteX69" fmla="*/ 581732 w 2019300"/>
                <a:gd name="connsiteY69" fmla="*/ 19343 h 2057400"/>
                <a:gd name="connsiteX70" fmla="*/ 648407 w 2019300"/>
                <a:gd name="connsiteY70" fmla="*/ 128880 h 2057400"/>
                <a:gd name="connsiteX71" fmla="*/ 688412 w 2019300"/>
                <a:gd name="connsiteY71" fmla="*/ 181268 h 2057400"/>
                <a:gd name="connsiteX72" fmla="*/ 826524 w 2019300"/>
                <a:gd name="connsiteY72" fmla="*/ 136501 h 2057400"/>
                <a:gd name="connsiteX73" fmla="*/ 907487 w 2019300"/>
                <a:gd name="connsiteY73" fmla="*/ 94590 h 2057400"/>
                <a:gd name="connsiteX74" fmla="*/ 953207 w 2019300"/>
                <a:gd name="connsiteY74" fmla="*/ 139358 h 2057400"/>
                <a:gd name="connsiteX75" fmla="*/ 1010357 w 2019300"/>
                <a:gd name="connsiteY75" fmla="*/ 163170 h 2057400"/>
                <a:gd name="connsiteX76" fmla="*/ 1076080 w 2019300"/>
                <a:gd name="connsiteY76" fmla="*/ 109830 h 2057400"/>
                <a:gd name="connsiteX77" fmla="*/ 1155137 w 2019300"/>
                <a:gd name="connsiteY77" fmla="*/ 34583 h 2057400"/>
                <a:gd name="connsiteX78" fmla="*/ 1199905 w 2019300"/>
                <a:gd name="connsiteY78" fmla="*/ 46013 h 2057400"/>
                <a:gd name="connsiteX79" fmla="*/ 1231337 w 2019300"/>
                <a:gd name="connsiteY79" fmla="*/ 145073 h 2057400"/>
                <a:gd name="connsiteX80" fmla="*/ 1258007 w 2019300"/>
                <a:gd name="connsiteY80" fmla="*/ 260326 h 2057400"/>
                <a:gd name="connsiteX81" fmla="*/ 1350400 w 2019300"/>
                <a:gd name="connsiteY81" fmla="*/ 296521 h 205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2019300" h="2057400">
                  <a:moveTo>
                    <a:pt x="1350400" y="296521"/>
                  </a:moveTo>
                  <a:cubicBezTo>
                    <a:pt x="1430410" y="271755"/>
                    <a:pt x="1509467" y="246038"/>
                    <a:pt x="1590430" y="222226"/>
                  </a:cubicBezTo>
                  <a:cubicBezTo>
                    <a:pt x="1600907" y="219368"/>
                    <a:pt x="1617100" y="209843"/>
                    <a:pt x="1624719" y="225083"/>
                  </a:cubicBezTo>
                  <a:cubicBezTo>
                    <a:pt x="1632340" y="240323"/>
                    <a:pt x="1616147" y="246990"/>
                    <a:pt x="1606622" y="253658"/>
                  </a:cubicBezTo>
                  <a:cubicBezTo>
                    <a:pt x="1551377" y="290805"/>
                    <a:pt x="1496132" y="327953"/>
                    <a:pt x="1440887" y="365101"/>
                  </a:cubicBezTo>
                  <a:cubicBezTo>
                    <a:pt x="1426600" y="374626"/>
                    <a:pt x="1405644" y="383198"/>
                    <a:pt x="1413265" y="404153"/>
                  </a:cubicBezTo>
                  <a:cubicBezTo>
                    <a:pt x="1419932" y="422251"/>
                    <a:pt x="1440887" y="413678"/>
                    <a:pt x="1456127" y="413678"/>
                  </a:cubicBezTo>
                  <a:cubicBezTo>
                    <a:pt x="1515182" y="413678"/>
                    <a:pt x="1571380" y="395580"/>
                    <a:pt x="1629482" y="387008"/>
                  </a:cubicBezTo>
                  <a:cubicBezTo>
                    <a:pt x="1656152" y="383198"/>
                    <a:pt x="1692347" y="372721"/>
                    <a:pt x="1706635" y="391771"/>
                  </a:cubicBezTo>
                  <a:cubicBezTo>
                    <a:pt x="1723780" y="413678"/>
                    <a:pt x="1695205" y="440348"/>
                    <a:pt x="1679965" y="462255"/>
                  </a:cubicBezTo>
                  <a:cubicBezTo>
                    <a:pt x="1649485" y="506071"/>
                    <a:pt x="1613290" y="547028"/>
                    <a:pt x="1583762" y="591796"/>
                  </a:cubicBezTo>
                  <a:cubicBezTo>
                    <a:pt x="1543757" y="653708"/>
                    <a:pt x="1554235" y="679426"/>
                    <a:pt x="1625672" y="691808"/>
                  </a:cubicBezTo>
                  <a:cubicBezTo>
                    <a:pt x="1716160" y="707048"/>
                    <a:pt x="1806647" y="715621"/>
                    <a:pt x="1898087" y="728003"/>
                  </a:cubicBezTo>
                  <a:cubicBezTo>
                    <a:pt x="1909517" y="729908"/>
                    <a:pt x="1927615" y="722288"/>
                    <a:pt x="1929519" y="739433"/>
                  </a:cubicBezTo>
                  <a:cubicBezTo>
                    <a:pt x="1931425" y="753721"/>
                    <a:pt x="1914280" y="758483"/>
                    <a:pt x="1902850" y="762293"/>
                  </a:cubicBezTo>
                  <a:cubicBezTo>
                    <a:pt x="1846652" y="783248"/>
                    <a:pt x="1792360" y="808965"/>
                    <a:pt x="1734257" y="823253"/>
                  </a:cubicBezTo>
                  <a:cubicBezTo>
                    <a:pt x="1709492" y="828968"/>
                    <a:pt x="1685680" y="838493"/>
                    <a:pt x="1663772" y="849923"/>
                  </a:cubicBezTo>
                  <a:cubicBezTo>
                    <a:pt x="1644722" y="859448"/>
                    <a:pt x="1640912" y="874688"/>
                    <a:pt x="1667582" y="879451"/>
                  </a:cubicBezTo>
                  <a:cubicBezTo>
                    <a:pt x="1711397" y="888023"/>
                    <a:pt x="1686632" y="905168"/>
                    <a:pt x="1671392" y="918503"/>
                  </a:cubicBezTo>
                  <a:cubicBezTo>
                    <a:pt x="1615194" y="968986"/>
                    <a:pt x="1615194" y="968033"/>
                    <a:pt x="1683775" y="995655"/>
                  </a:cubicBezTo>
                  <a:cubicBezTo>
                    <a:pt x="1794265" y="1039471"/>
                    <a:pt x="1904755" y="1083286"/>
                    <a:pt x="2014292" y="1127101"/>
                  </a:cubicBezTo>
                  <a:cubicBezTo>
                    <a:pt x="2016197" y="1128053"/>
                    <a:pt x="2018102" y="1130911"/>
                    <a:pt x="2021912" y="1136626"/>
                  </a:cubicBezTo>
                  <a:cubicBezTo>
                    <a:pt x="1899040" y="1137578"/>
                    <a:pt x="1778072" y="1152818"/>
                    <a:pt x="1657105" y="1147103"/>
                  </a:cubicBezTo>
                  <a:cubicBezTo>
                    <a:pt x="1630435" y="1146151"/>
                    <a:pt x="1599002" y="1143293"/>
                    <a:pt x="1585667" y="1172821"/>
                  </a:cubicBezTo>
                  <a:cubicBezTo>
                    <a:pt x="1573285" y="1201396"/>
                    <a:pt x="1595192" y="1224255"/>
                    <a:pt x="1610432" y="1245211"/>
                  </a:cubicBezTo>
                  <a:cubicBezTo>
                    <a:pt x="1623767" y="1262355"/>
                    <a:pt x="1640912" y="1277596"/>
                    <a:pt x="1659010" y="1289978"/>
                  </a:cubicBezTo>
                  <a:cubicBezTo>
                    <a:pt x="1693300" y="1311886"/>
                    <a:pt x="1686632" y="1322363"/>
                    <a:pt x="1653294" y="1337603"/>
                  </a:cubicBezTo>
                  <a:cubicBezTo>
                    <a:pt x="1623767" y="1350938"/>
                    <a:pt x="1594240" y="1346176"/>
                    <a:pt x="1564712" y="1345223"/>
                  </a:cubicBezTo>
                  <a:cubicBezTo>
                    <a:pt x="1520897" y="1344271"/>
                    <a:pt x="1493275" y="1362368"/>
                    <a:pt x="1464700" y="1395705"/>
                  </a:cubicBezTo>
                  <a:cubicBezTo>
                    <a:pt x="1409455" y="1460476"/>
                    <a:pt x="1358019" y="1525246"/>
                    <a:pt x="1339922" y="1610018"/>
                  </a:cubicBezTo>
                  <a:cubicBezTo>
                    <a:pt x="1328492" y="1662405"/>
                    <a:pt x="1337065" y="1713840"/>
                    <a:pt x="1334207" y="1766228"/>
                  </a:cubicBezTo>
                  <a:cubicBezTo>
                    <a:pt x="1333255" y="1780515"/>
                    <a:pt x="1343732" y="1803376"/>
                    <a:pt x="1323730" y="1807186"/>
                  </a:cubicBezTo>
                  <a:cubicBezTo>
                    <a:pt x="1307537" y="1810996"/>
                    <a:pt x="1298965" y="1790040"/>
                    <a:pt x="1291344" y="1776705"/>
                  </a:cubicBezTo>
                  <a:cubicBezTo>
                    <a:pt x="1279915" y="1755751"/>
                    <a:pt x="1269437" y="1734796"/>
                    <a:pt x="1259912" y="1712888"/>
                  </a:cubicBezTo>
                  <a:cubicBezTo>
                    <a:pt x="1234194" y="1656690"/>
                    <a:pt x="1199905" y="1636688"/>
                    <a:pt x="1139897" y="1650023"/>
                  </a:cubicBezTo>
                  <a:cubicBezTo>
                    <a:pt x="1077032" y="1664311"/>
                    <a:pt x="1014167" y="1679551"/>
                    <a:pt x="953207" y="1700505"/>
                  </a:cubicBezTo>
                  <a:cubicBezTo>
                    <a:pt x="915107" y="1713840"/>
                    <a:pt x="900820" y="1752893"/>
                    <a:pt x="884627" y="1788136"/>
                  </a:cubicBezTo>
                  <a:cubicBezTo>
                    <a:pt x="845574" y="1869098"/>
                    <a:pt x="806522" y="1951013"/>
                    <a:pt x="766517" y="2031976"/>
                  </a:cubicBezTo>
                  <a:cubicBezTo>
                    <a:pt x="760802" y="2044358"/>
                    <a:pt x="752230" y="2054835"/>
                    <a:pt x="735085" y="2063408"/>
                  </a:cubicBezTo>
                  <a:cubicBezTo>
                    <a:pt x="738895" y="2018640"/>
                    <a:pt x="740799" y="1974826"/>
                    <a:pt x="747467" y="1930058"/>
                  </a:cubicBezTo>
                  <a:cubicBezTo>
                    <a:pt x="755087" y="1875765"/>
                    <a:pt x="765565" y="1821473"/>
                    <a:pt x="762707" y="1765276"/>
                  </a:cubicBezTo>
                  <a:cubicBezTo>
                    <a:pt x="759849" y="1701458"/>
                    <a:pt x="745562" y="1689076"/>
                    <a:pt x="683649" y="1688123"/>
                  </a:cubicBezTo>
                  <a:cubicBezTo>
                    <a:pt x="625547" y="1687171"/>
                    <a:pt x="572207" y="1708126"/>
                    <a:pt x="517915" y="1725271"/>
                  </a:cubicBezTo>
                  <a:cubicBezTo>
                    <a:pt x="473147" y="1739558"/>
                    <a:pt x="425522" y="1744321"/>
                    <a:pt x="380755" y="1762418"/>
                  </a:cubicBezTo>
                  <a:cubicBezTo>
                    <a:pt x="342655" y="1777658"/>
                    <a:pt x="325510" y="1760513"/>
                    <a:pt x="323605" y="1719555"/>
                  </a:cubicBezTo>
                  <a:cubicBezTo>
                    <a:pt x="321699" y="1675740"/>
                    <a:pt x="331224" y="1632878"/>
                    <a:pt x="349322" y="1595730"/>
                  </a:cubicBezTo>
                  <a:cubicBezTo>
                    <a:pt x="384565" y="1523340"/>
                    <a:pt x="347417" y="1468096"/>
                    <a:pt x="255024" y="1460476"/>
                  </a:cubicBezTo>
                  <a:cubicBezTo>
                    <a:pt x="237880" y="1458571"/>
                    <a:pt x="219782" y="1460476"/>
                    <a:pt x="202637" y="1460476"/>
                  </a:cubicBezTo>
                  <a:cubicBezTo>
                    <a:pt x="145487" y="1458571"/>
                    <a:pt x="115007" y="1413803"/>
                    <a:pt x="155012" y="1377608"/>
                  </a:cubicBezTo>
                  <a:cubicBezTo>
                    <a:pt x="236927" y="1302361"/>
                    <a:pt x="196922" y="1225208"/>
                    <a:pt x="174062" y="1147103"/>
                  </a:cubicBezTo>
                  <a:cubicBezTo>
                    <a:pt x="160727" y="1101383"/>
                    <a:pt x="152155" y="1054711"/>
                    <a:pt x="143582" y="1008990"/>
                  </a:cubicBezTo>
                  <a:cubicBezTo>
                    <a:pt x="139772" y="986130"/>
                    <a:pt x="140724" y="962318"/>
                    <a:pt x="150249" y="938505"/>
                  </a:cubicBezTo>
                  <a:cubicBezTo>
                    <a:pt x="171205" y="884213"/>
                    <a:pt x="156917" y="854686"/>
                    <a:pt x="102624" y="835636"/>
                  </a:cubicBezTo>
                  <a:cubicBezTo>
                    <a:pt x="79764" y="828015"/>
                    <a:pt x="57857" y="820396"/>
                    <a:pt x="33092" y="821348"/>
                  </a:cubicBezTo>
                  <a:cubicBezTo>
                    <a:pt x="21662" y="822301"/>
                    <a:pt x="5470" y="827063"/>
                    <a:pt x="707" y="809918"/>
                  </a:cubicBezTo>
                  <a:cubicBezTo>
                    <a:pt x="-3103" y="795630"/>
                    <a:pt x="9280" y="786105"/>
                    <a:pt x="18805" y="778486"/>
                  </a:cubicBezTo>
                  <a:cubicBezTo>
                    <a:pt x="47380" y="755626"/>
                    <a:pt x="75002" y="732765"/>
                    <a:pt x="105482" y="711811"/>
                  </a:cubicBezTo>
                  <a:cubicBezTo>
                    <a:pt x="231212" y="626086"/>
                    <a:pt x="230260" y="626086"/>
                    <a:pt x="175967" y="487973"/>
                  </a:cubicBezTo>
                  <a:cubicBezTo>
                    <a:pt x="159774" y="446063"/>
                    <a:pt x="135010" y="406058"/>
                    <a:pt x="132152" y="358433"/>
                  </a:cubicBezTo>
                  <a:cubicBezTo>
                    <a:pt x="113102" y="295568"/>
                    <a:pt x="84527" y="235561"/>
                    <a:pt x="63572" y="173648"/>
                  </a:cubicBezTo>
                  <a:cubicBezTo>
                    <a:pt x="58810" y="158408"/>
                    <a:pt x="40712" y="138405"/>
                    <a:pt x="58810" y="127928"/>
                  </a:cubicBezTo>
                  <a:cubicBezTo>
                    <a:pt x="75002" y="118403"/>
                    <a:pt x="88337" y="142215"/>
                    <a:pt x="97862" y="154598"/>
                  </a:cubicBezTo>
                  <a:cubicBezTo>
                    <a:pt x="124532" y="189840"/>
                    <a:pt x="155012" y="221273"/>
                    <a:pt x="186445" y="251753"/>
                  </a:cubicBezTo>
                  <a:cubicBezTo>
                    <a:pt x="193112" y="258420"/>
                    <a:pt x="199780" y="266040"/>
                    <a:pt x="209305" y="266993"/>
                  </a:cubicBezTo>
                  <a:cubicBezTo>
                    <a:pt x="240737" y="291758"/>
                    <a:pt x="265502" y="322238"/>
                    <a:pt x="290267" y="352718"/>
                  </a:cubicBezTo>
                  <a:cubicBezTo>
                    <a:pt x="311222" y="379388"/>
                    <a:pt x="328367" y="387961"/>
                    <a:pt x="344560" y="347955"/>
                  </a:cubicBezTo>
                  <a:cubicBezTo>
                    <a:pt x="353132" y="326048"/>
                    <a:pt x="367420" y="306998"/>
                    <a:pt x="379802" y="286996"/>
                  </a:cubicBezTo>
                  <a:cubicBezTo>
                    <a:pt x="424570" y="232703"/>
                    <a:pt x="450287" y="168886"/>
                    <a:pt x="485530" y="108878"/>
                  </a:cubicBezTo>
                  <a:cubicBezTo>
                    <a:pt x="502674" y="80303"/>
                    <a:pt x="520772" y="52680"/>
                    <a:pt x="534107" y="22201"/>
                  </a:cubicBezTo>
                  <a:cubicBezTo>
                    <a:pt x="549347" y="-11137"/>
                    <a:pt x="565540" y="-2564"/>
                    <a:pt x="581732" y="19343"/>
                  </a:cubicBezTo>
                  <a:cubicBezTo>
                    <a:pt x="607449" y="53633"/>
                    <a:pt x="626499" y="91733"/>
                    <a:pt x="648407" y="128880"/>
                  </a:cubicBezTo>
                  <a:cubicBezTo>
                    <a:pt x="659837" y="147930"/>
                    <a:pt x="670315" y="167933"/>
                    <a:pt x="688412" y="181268"/>
                  </a:cubicBezTo>
                  <a:cubicBezTo>
                    <a:pt x="768422" y="220320"/>
                    <a:pt x="804617" y="189840"/>
                    <a:pt x="826524" y="136501"/>
                  </a:cubicBezTo>
                  <a:cubicBezTo>
                    <a:pt x="841765" y="98401"/>
                    <a:pt x="878912" y="101258"/>
                    <a:pt x="907487" y="94590"/>
                  </a:cubicBezTo>
                  <a:cubicBezTo>
                    <a:pt x="935110" y="87923"/>
                    <a:pt x="950349" y="117451"/>
                    <a:pt x="953207" y="139358"/>
                  </a:cubicBezTo>
                  <a:cubicBezTo>
                    <a:pt x="958922" y="186030"/>
                    <a:pt x="986544" y="174601"/>
                    <a:pt x="1010357" y="163170"/>
                  </a:cubicBezTo>
                  <a:cubicBezTo>
                    <a:pt x="1036074" y="151740"/>
                    <a:pt x="1056077" y="129833"/>
                    <a:pt x="1076080" y="109830"/>
                  </a:cubicBezTo>
                  <a:cubicBezTo>
                    <a:pt x="1101797" y="84113"/>
                    <a:pt x="1124657" y="55538"/>
                    <a:pt x="1155137" y="34583"/>
                  </a:cubicBezTo>
                  <a:cubicBezTo>
                    <a:pt x="1175140" y="20295"/>
                    <a:pt x="1188475" y="23153"/>
                    <a:pt x="1199905" y="46013"/>
                  </a:cubicBezTo>
                  <a:cubicBezTo>
                    <a:pt x="1215144" y="77445"/>
                    <a:pt x="1227527" y="109830"/>
                    <a:pt x="1231337" y="145073"/>
                  </a:cubicBezTo>
                  <a:cubicBezTo>
                    <a:pt x="1236100" y="184126"/>
                    <a:pt x="1240862" y="223178"/>
                    <a:pt x="1258007" y="260326"/>
                  </a:cubicBezTo>
                  <a:cubicBezTo>
                    <a:pt x="1283725" y="315571"/>
                    <a:pt x="1291344" y="318428"/>
                    <a:pt x="1350400" y="296521"/>
                  </a:cubicBezTo>
                  <a:close/>
                </a:path>
              </a:pathLst>
            </a:custGeom>
            <a:solidFill>
              <a:srgbClr val="C3C3C3"/>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0D30C50D-3EF9-4F11-8837-E2FE3BB1548C}"/>
                </a:ext>
              </a:extLst>
            </p:cNvPr>
            <p:cNvSpPr/>
            <p:nvPr/>
          </p:nvSpPr>
          <p:spPr>
            <a:xfrm>
              <a:off x="8709647" y="2486212"/>
              <a:ext cx="258154" cy="182597"/>
            </a:xfrm>
            <a:custGeom>
              <a:avLst/>
              <a:gdLst>
                <a:gd name="connsiteX0" fmla="*/ 136380 w 781050"/>
                <a:gd name="connsiteY0" fmla="*/ 302168 h 552450"/>
                <a:gd name="connsiteX1" fmla="*/ 390697 w 781050"/>
                <a:gd name="connsiteY1" fmla="*/ 305025 h 552450"/>
                <a:gd name="connsiteX2" fmla="*/ 425940 w 781050"/>
                <a:gd name="connsiteY2" fmla="*/ 275498 h 552450"/>
                <a:gd name="connsiteX3" fmla="*/ 480232 w 781050"/>
                <a:gd name="connsiteY3" fmla="*/ 244065 h 552450"/>
                <a:gd name="connsiteX4" fmla="*/ 512618 w 781050"/>
                <a:gd name="connsiteY4" fmla="*/ 222158 h 552450"/>
                <a:gd name="connsiteX5" fmla="*/ 594532 w 781050"/>
                <a:gd name="connsiteY5" fmla="*/ 148815 h 552450"/>
                <a:gd name="connsiteX6" fmla="*/ 629775 w 781050"/>
                <a:gd name="connsiteY6" fmla="*/ 132623 h 552450"/>
                <a:gd name="connsiteX7" fmla="*/ 576435 w 781050"/>
                <a:gd name="connsiteY7" fmla="*/ 36420 h 552450"/>
                <a:gd name="connsiteX8" fmla="*/ 637395 w 781050"/>
                <a:gd name="connsiteY8" fmla="*/ 56423 h 552450"/>
                <a:gd name="connsiteX9" fmla="*/ 721215 w 781050"/>
                <a:gd name="connsiteY9" fmla="*/ 9750 h 552450"/>
                <a:gd name="connsiteX10" fmla="*/ 781222 w 781050"/>
                <a:gd name="connsiteY10" fmla="*/ 34515 h 552450"/>
                <a:gd name="connsiteX11" fmla="*/ 759315 w 781050"/>
                <a:gd name="connsiteY11" fmla="*/ 235493 h 552450"/>
                <a:gd name="connsiteX12" fmla="*/ 210675 w 781050"/>
                <a:gd name="connsiteY12" fmla="*/ 556485 h 552450"/>
                <a:gd name="connsiteX13" fmla="*/ 14460 w 781050"/>
                <a:gd name="connsiteY13" fmla="*/ 469808 h 552450"/>
                <a:gd name="connsiteX14" fmla="*/ 23032 w 781050"/>
                <a:gd name="connsiteY14" fmla="*/ 417420 h 552450"/>
                <a:gd name="connsiteX15" fmla="*/ 144000 w 781050"/>
                <a:gd name="connsiteY15" fmla="*/ 345983 h 552450"/>
                <a:gd name="connsiteX16" fmla="*/ 136380 w 781050"/>
                <a:gd name="connsiteY16" fmla="*/ 302168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81050" h="552450">
                  <a:moveTo>
                    <a:pt x="136380" y="302168"/>
                  </a:moveTo>
                  <a:cubicBezTo>
                    <a:pt x="221152" y="308835"/>
                    <a:pt x="305925" y="313598"/>
                    <a:pt x="390697" y="305025"/>
                  </a:cubicBezTo>
                  <a:cubicBezTo>
                    <a:pt x="410700" y="303120"/>
                    <a:pt x="420225" y="291690"/>
                    <a:pt x="425940" y="275498"/>
                  </a:cubicBezTo>
                  <a:cubicBezTo>
                    <a:pt x="435465" y="249780"/>
                    <a:pt x="448800" y="233588"/>
                    <a:pt x="480232" y="244065"/>
                  </a:cubicBezTo>
                  <a:cubicBezTo>
                    <a:pt x="496425" y="249780"/>
                    <a:pt x="508807" y="242160"/>
                    <a:pt x="512618" y="222158"/>
                  </a:cubicBezTo>
                  <a:cubicBezTo>
                    <a:pt x="524047" y="157388"/>
                    <a:pt x="532620" y="149768"/>
                    <a:pt x="594532" y="148815"/>
                  </a:cubicBezTo>
                  <a:cubicBezTo>
                    <a:pt x="605963" y="148815"/>
                    <a:pt x="619297" y="148815"/>
                    <a:pt x="629775" y="132623"/>
                  </a:cubicBezTo>
                  <a:cubicBezTo>
                    <a:pt x="570720" y="123098"/>
                    <a:pt x="569768" y="81188"/>
                    <a:pt x="576435" y="36420"/>
                  </a:cubicBezTo>
                  <a:cubicBezTo>
                    <a:pt x="585960" y="75473"/>
                    <a:pt x="606915" y="76425"/>
                    <a:pt x="637395" y="56423"/>
                  </a:cubicBezTo>
                  <a:cubicBezTo>
                    <a:pt x="664065" y="39278"/>
                    <a:pt x="692640" y="24990"/>
                    <a:pt x="721215" y="9750"/>
                  </a:cubicBezTo>
                  <a:cubicBezTo>
                    <a:pt x="751695" y="-7395"/>
                    <a:pt x="773602" y="-3585"/>
                    <a:pt x="781222" y="34515"/>
                  </a:cubicBezTo>
                  <a:cubicBezTo>
                    <a:pt x="796463" y="104048"/>
                    <a:pt x="785032" y="170723"/>
                    <a:pt x="759315" y="235493"/>
                  </a:cubicBezTo>
                  <a:cubicBezTo>
                    <a:pt x="667875" y="465045"/>
                    <a:pt x="443085" y="582203"/>
                    <a:pt x="210675" y="556485"/>
                  </a:cubicBezTo>
                  <a:cubicBezTo>
                    <a:pt x="139238" y="548865"/>
                    <a:pt x="66847" y="528863"/>
                    <a:pt x="14460" y="469808"/>
                  </a:cubicBezTo>
                  <a:cubicBezTo>
                    <a:pt x="-6495" y="445995"/>
                    <a:pt x="-5543" y="432660"/>
                    <a:pt x="23032" y="417420"/>
                  </a:cubicBezTo>
                  <a:cubicBezTo>
                    <a:pt x="63990" y="395513"/>
                    <a:pt x="99232" y="364080"/>
                    <a:pt x="144000" y="345983"/>
                  </a:cubicBezTo>
                  <a:cubicBezTo>
                    <a:pt x="191625" y="326933"/>
                    <a:pt x="123997" y="319313"/>
                    <a:pt x="136380" y="302168"/>
                  </a:cubicBezTo>
                  <a:close/>
                </a:path>
              </a:pathLst>
            </a:custGeom>
            <a:solidFill>
              <a:srgbClr val="DFDFE0"/>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07B6C359-29F8-4BD8-B6C6-7B544D6ED613}"/>
                </a:ext>
              </a:extLst>
            </p:cNvPr>
            <p:cNvSpPr/>
            <p:nvPr/>
          </p:nvSpPr>
          <p:spPr>
            <a:xfrm>
              <a:off x="8614198" y="2310959"/>
              <a:ext cx="336859" cy="270747"/>
            </a:xfrm>
            <a:custGeom>
              <a:avLst/>
              <a:gdLst>
                <a:gd name="connsiteX0" fmla="*/ 996663 w 1019175"/>
                <a:gd name="connsiteY0" fmla="*/ 219941 h 819150"/>
                <a:gd name="connsiteX1" fmla="*/ 768063 w 1019175"/>
                <a:gd name="connsiteY1" fmla="*/ 45633 h 819150"/>
                <a:gd name="connsiteX2" fmla="*/ 417543 w 1019175"/>
                <a:gd name="connsiteY2" fmla="*/ 23726 h 819150"/>
                <a:gd name="connsiteX3" fmla="*/ 405160 w 1019175"/>
                <a:gd name="connsiteY3" fmla="*/ 27536 h 819150"/>
                <a:gd name="connsiteX4" fmla="*/ 391825 w 1019175"/>
                <a:gd name="connsiteY4" fmla="*/ 28489 h 819150"/>
                <a:gd name="connsiteX5" fmla="*/ 37495 w 1019175"/>
                <a:gd name="connsiteY5" fmla="*/ 754294 h 819150"/>
                <a:gd name="connsiteX6" fmla="*/ 175608 w 1019175"/>
                <a:gd name="connsiteY6" fmla="*/ 800966 h 819150"/>
                <a:gd name="connsiteX7" fmla="*/ 304195 w 1019175"/>
                <a:gd name="connsiteY7" fmla="*/ 706669 h 819150"/>
                <a:gd name="connsiteX8" fmla="*/ 287050 w 1019175"/>
                <a:gd name="connsiteY8" fmla="*/ 687619 h 819150"/>
                <a:gd name="connsiteX9" fmla="*/ 287050 w 1019175"/>
                <a:gd name="connsiteY9" fmla="*/ 687619 h 819150"/>
                <a:gd name="connsiteX10" fmla="*/ 287050 w 1019175"/>
                <a:gd name="connsiteY10" fmla="*/ 687619 h 819150"/>
                <a:gd name="connsiteX11" fmla="*/ 262285 w 1019175"/>
                <a:gd name="connsiteY11" fmla="*/ 675236 h 819150"/>
                <a:gd name="connsiteX12" fmla="*/ 262285 w 1019175"/>
                <a:gd name="connsiteY12" fmla="*/ 675236 h 819150"/>
                <a:gd name="connsiteX13" fmla="*/ 262285 w 1019175"/>
                <a:gd name="connsiteY13" fmla="*/ 675236 h 819150"/>
                <a:gd name="connsiteX14" fmla="*/ 264190 w 1019175"/>
                <a:gd name="connsiteY14" fmla="*/ 622849 h 819150"/>
                <a:gd name="connsiteX15" fmla="*/ 237520 w 1019175"/>
                <a:gd name="connsiteY15" fmla="*/ 549506 h 819150"/>
                <a:gd name="connsiteX16" fmla="*/ 215612 w 1019175"/>
                <a:gd name="connsiteY16" fmla="*/ 523789 h 819150"/>
                <a:gd name="connsiteX17" fmla="*/ 248950 w 1019175"/>
                <a:gd name="connsiteY17" fmla="*/ 523789 h 819150"/>
                <a:gd name="connsiteX18" fmla="*/ 273715 w 1019175"/>
                <a:gd name="connsiteY18" fmla="*/ 443779 h 819150"/>
                <a:gd name="connsiteX19" fmla="*/ 321340 w 1019175"/>
                <a:gd name="connsiteY19" fmla="*/ 323764 h 819150"/>
                <a:gd name="connsiteX20" fmla="*/ 340390 w 1019175"/>
                <a:gd name="connsiteY20" fmla="*/ 308524 h 819150"/>
                <a:gd name="connsiteX21" fmla="*/ 425163 w 1019175"/>
                <a:gd name="connsiteY21" fmla="*/ 294236 h 819150"/>
                <a:gd name="connsiteX22" fmla="*/ 488028 w 1019175"/>
                <a:gd name="connsiteY22" fmla="*/ 272329 h 819150"/>
                <a:gd name="connsiteX23" fmla="*/ 590897 w 1019175"/>
                <a:gd name="connsiteY23" fmla="*/ 225656 h 819150"/>
                <a:gd name="connsiteX24" fmla="*/ 622330 w 1019175"/>
                <a:gd name="connsiteY24" fmla="*/ 229466 h 819150"/>
                <a:gd name="connsiteX25" fmla="*/ 760442 w 1019175"/>
                <a:gd name="connsiteY25" fmla="*/ 301856 h 819150"/>
                <a:gd name="connsiteX26" fmla="*/ 800447 w 1019175"/>
                <a:gd name="connsiteY26" fmla="*/ 374246 h 819150"/>
                <a:gd name="connsiteX27" fmla="*/ 816640 w 1019175"/>
                <a:gd name="connsiteY27" fmla="*/ 394249 h 819150"/>
                <a:gd name="connsiteX28" fmla="*/ 816640 w 1019175"/>
                <a:gd name="connsiteY28" fmla="*/ 394249 h 819150"/>
                <a:gd name="connsiteX29" fmla="*/ 827117 w 1019175"/>
                <a:gd name="connsiteY29" fmla="*/ 420919 h 819150"/>
                <a:gd name="connsiteX30" fmla="*/ 983328 w 1019175"/>
                <a:gd name="connsiteY30" fmla="*/ 330431 h 819150"/>
                <a:gd name="connsiteX31" fmla="*/ 996663 w 1019175"/>
                <a:gd name="connsiteY31" fmla="*/ 219941 h 819150"/>
                <a:gd name="connsiteX32" fmla="*/ 432783 w 1019175"/>
                <a:gd name="connsiteY32" fmla="*/ 27536 h 819150"/>
                <a:gd name="connsiteX33" fmla="*/ 432783 w 1019175"/>
                <a:gd name="connsiteY33" fmla="*/ 27536 h 819150"/>
                <a:gd name="connsiteX34" fmla="*/ 432783 w 1019175"/>
                <a:gd name="connsiteY34" fmla="*/ 27536 h 819150"/>
                <a:gd name="connsiteX35" fmla="*/ 432783 w 1019175"/>
                <a:gd name="connsiteY35" fmla="*/ 27536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19175" h="819150">
                  <a:moveTo>
                    <a:pt x="996663" y="219941"/>
                  </a:moveTo>
                  <a:cubicBezTo>
                    <a:pt x="937608" y="139931"/>
                    <a:pt x="859503" y="80876"/>
                    <a:pt x="768063" y="45633"/>
                  </a:cubicBezTo>
                  <a:cubicBezTo>
                    <a:pt x="654715" y="866"/>
                    <a:pt x="536605" y="-19136"/>
                    <a:pt x="417543" y="23726"/>
                  </a:cubicBezTo>
                  <a:cubicBezTo>
                    <a:pt x="413733" y="23726"/>
                    <a:pt x="409922" y="25631"/>
                    <a:pt x="405160" y="27536"/>
                  </a:cubicBezTo>
                  <a:cubicBezTo>
                    <a:pt x="400397" y="27536"/>
                    <a:pt x="395635" y="27536"/>
                    <a:pt x="391825" y="28489"/>
                  </a:cubicBezTo>
                  <a:cubicBezTo>
                    <a:pt x="85120" y="118976"/>
                    <a:pt x="-78710" y="449494"/>
                    <a:pt x="37495" y="754294"/>
                  </a:cubicBezTo>
                  <a:cubicBezTo>
                    <a:pt x="67022" y="831446"/>
                    <a:pt x="104170" y="843829"/>
                    <a:pt x="175608" y="800966"/>
                  </a:cubicBezTo>
                  <a:cubicBezTo>
                    <a:pt x="220375" y="773344"/>
                    <a:pt x="278478" y="760961"/>
                    <a:pt x="304195" y="706669"/>
                  </a:cubicBezTo>
                  <a:cubicBezTo>
                    <a:pt x="302290" y="697144"/>
                    <a:pt x="295622" y="692381"/>
                    <a:pt x="287050" y="687619"/>
                  </a:cubicBezTo>
                  <a:cubicBezTo>
                    <a:pt x="287050" y="687619"/>
                    <a:pt x="287050" y="687619"/>
                    <a:pt x="287050" y="687619"/>
                  </a:cubicBezTo>
                  <a:cubicBezTo>
                    <a:pt x="287050" y="687619"/>
                    <a:pt x="287050" y="687619"/>
                    <a:pt x="287050" y="687619"/>
                  </a:cubicBezTo>
                  <a:cubicBezTo>
                    <a:pt x="282288" y="677141"/>
                    <a:pt x="270858" y="678094"/>
                    <a:pt x="262285" y="675236"/>
                  </a:cubicBezTo>
                  <a:cubicBezTo>
                    <a:pt x="262285" y="675236"/>
                    <a:pt x="262285" y="675236"/>
                    <a:pt x="262285" y="675236"/>
                  </a:cubicBezTo>
                  <a:cubicBezTo>
                    <a:pt x="262285" y="675236"/>
                    <a:pt x="262285" y="675236"/>
                    <a:pt x="262285" y="675236"/>
                  </a:cubicBezTo>
                  <a:cubicBezTo>
                    <a:pt x="245140" y="657139"/>
                    <a:pt x="249903" y="641899"/>
                    <a:pt x="264190" y="622849"/>
                  </a:cubicBezTo>
                  <a:cubicBezTo>
                    <a:pt x="281335" y="601894"/>
                    <a:pt x="264190" y="556174"/>
                    <a:pt x="237520" y="549506"/>
                  </a:cubicBezTo>
                  <a:cubicBezTo>
                    <a:pt x="221328" y="545696"/>
                    <a:pt x="208945" y="541886"/>
                    <a:pt x="215612" y="523789"/>
                  </a:cubicBezTo>
                  <a:cubicBezTo>
                    <a:pt x="224185" y="499976"/>
                    <a:pt x="237520" y="530456"/>
                    <a:pt x="248950" y="523789"/>
                  </a:cubicBezTo>
                  <a:cubicBezTo>
                    <a:pt x="256570" y="497119"/>
                    <a:pt x="247045" y="459019"/>
                    <a:pt x="273715" y="443779"/>
                  </a:cubicBezTo>
                  <a:cubicBezTo>
                    <a:pt x="325150" y="415204"/>
                    <a:pt x="329913" y="373294"/>
                    <a:pt x="321340" y="323764"/>
                  </a:cubicBezTo>
                  <a:cubicBezTo>
                    <a:pt x="318483" y="305666"/>
                    <a:pt x="328008" y="298046"/>
                    <a:pt x="340390" y="308524"/>
                  </a:cubicBezTo>
                  <a:cubicBezTo>
                    <a:pt x="375633" y="335194"/>
                    <a:pt x="401350" y="315191"/>
                    <a:pt x="425163" y="294236"/>
                  </a:cubicBezTo>
                  <a:cubicBezTo>
                    <a:pt x="444213" y="278044"/>
                    <a:pt x="464215" y="275186"/>
                    <a:pt x="488028" y="272329"/>
                  </a:cubicBezTo>
                  <a:cubicBezTo>
                    <a:pt x="527080" y="268519"/>
                    <a:pt x="568038" y="267566"/>
                    <a:pt x="590897" y="225656"/>
                  </a:cubicBezTo>
                  <a:cubicBezTo>
                    <a:pt x="602328" y="204701"/>
                    <a:pt x="615663" y="210416"/>
                    <a:pt x="622330" y="229466"/>
                  </a:cubicBezTo>
                  <a:cubicBezTo>
                    <a:pt x="646142" y="292331"/>
                    <a:pt x="689005" y="319954"/>
                    <a:pt x="760442" y="301856"/>
                  </a:cubicBezTo>
                  <a:cubicBezTo>
                    <a:pt x="742345" y="346624"/>
                    <a:pt x="774730" y="358054"/>
                    <a:pt x="800447" y="374246"/>
                  </a:cubicBezTo>
                  <a:cubicBezTo>
                    <a:pt x="806163" y="380914"/>
                    <a:pt x="811878" y="387581"/>
                    <a:pt x="816640" y="394249"/>
                  </a:cubicBezTo>
                  <a:cubicBezTo>
                    <a:pt x="816640" y="394249"/>
                    <a:pt x="816640" y="394249"/>
                    <a:pt x="816640" y="394249"/>
                  </a:cubicBezTo>
                  <a:cubicBezTo>
                    <a:pt x="820450" y="402821"/>
                    <a:pt x="823308" y="412346"/>
                    <a:pt x="827117" y="420919"/>
                  </a:cubicBezTo>
                  <a:cubicBezTo>
                    <a:pt x="879505" y="391391"/>
                    <a:pt x="932845" y="362816"/>
                    <a:pt x="983328" y="330431"/>
                  </a:cubicBezTo>
                  <a:cubicBezTo>
                    <a:pt x="1027142" y="302808"/>
                    <a:pt x="1030000" y="265661"/>
                    <a:pt x="996663" y="219941"/>
                  </a:cubicBezTo>
                  <a:close/>
                  <a:moveTo>
                    <a:pt x="432783" y="27536"/>
                  </a:moveTo>
                  <a:cubicBezTo>
                    <a:pt x="432783" y="27536"/>
                    <a:pt x="432783" y="27536"/>
                    <a:pt x="432783" y="27536"/>
                  </a:cubicBezTo>
                  <a:cubicBezTo>
                    <a:pt x="432783" y="27536"/>
                    <a:pt x="432783" y="27536"/>
                    <a:pt x="432783" y="27536"/>
                  </a:cubicBezTo>
                  <a:cubicBezTo>
                    <a:pt x="432783" y="27536"/>
                    <a:pt x="432783" y="27536"/>
                    <a:pt x="432783" y="27536"/>
                  </a:cubicBezTo>
                  <a:close/>
                </a:path>
              </a:pathLst>
            </a:custGeom>
            <a:solidFill>
              <a:srgbClr val="7E8389"/>
            </a:soli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01984D24-0FCE-43DC-AC6D-DDC9B9BAFDC6}"/>
                </a:ext>
              </a:extLst>
            </p:cNvPr>
            <p:cNvSpPr/>
            <p:nvPr/>
          </p:nvSpPr>
          <p:spPr>
            <a:xfrm>
              <a:off x="8654752" y="2335318"/>
              <a:ext cx="302229" cy="292784"/>
            </a:xfrm>
            <a:custGeom>
              <a:avLst/>
              <a:gdLst>
                <a:gd name="connsiteX0" fmla="*/ 180547 w 914400"/>
                <a:gd name="connsiteY0" fmla="*/ 723458 h 885825"/>
                <a:gd name="connsiteX1" fmla="*/ 113872 w 914400"/>
                <a:gd name="connsiteY1" fmla="*/ 718696 h 885825"/>
                <a:gd name="connsiteX2" fmla="*/ 102442 w 914400"/>
                <a:gd name="connsiteY2" fmla="*/ 638685 h 885825"/>
                <a:gd name="connsiteX3" fmla="*/ 66247 w 914400"/>
                <a:gd name="connsiteY3" fmla="*/ 591060 h 885825"/>
                <a:gd name="connsiteX4" fmla="*/ 36720 w 914400"/>
                <a:gd name="connsiteY4" fmla="*/ 486285 h 885825"/>
                <a:gd name="connsiteX5" fmla="*/ 525 w 914400"/>
                <a:gd name="connsiteY5" fmla="*/ 409133 h 885825"/>
                <a:gd name="connsiteX6" fmla="*/ 49102 w 914400"/>
                <a:gd name="connsiteY6" fmla="*/ 342458 h 885825"/>
                <a:gd name="connsiteX7" fmla="*/ 78630 w 914400"/>
                <a:gd name="connsiteY7" fmla="*/ 272925 h 885825"/>
                <a:gd name="connsiteX8" fmla="*/ 95775 w 914400"/>
                <a:gd name="connsiteY8" fmla="*/ 144338 h 885825"/>
                <a:gd name="connsiteX9" fmla="*/ 96727 w 914400"/>
                <a:gd name="connsiteY9" fmla="*/ 113858 h 885825"/>
                <a:gd name="connsiteX10" fmla="*/ 128160 w 914400"/>
                <a:gd name="connsiteY10" fmla="*/ 117668 h 885825"/>
                <a:gd name="connsiteX11" fmla="*/ 285322 w 914400"/>
                <a:gd name="connsiteY11" fmla="*/ 67185 h 885825"/>
                <a:gd name="connsiteX12" fmla="*/ 307230 w 914400"/>
                <a:gd name="connsiteY12" fmla="*/ 37658 h 885825"/>
                <a:gd name="connsiteX13" fmla="*/ 407242 w 914400"/>
                <a:gd name="connsiteY13" fmla="*/ 47183 h 885825"/>
                <a:gd name="connsiteX14" fmla="*/ 536782 w 914400"/>
                <a:gd name="connsiteY14" fmla="*/ 72900 h 885825"/>
                <a:gd name="connsiteX15" fmla="*/ 639652 w 914400"/>
                <a:gd name="connsiteY15" fmla="*/ 114810 h 885825"/>
                <a:gd name="connsiteX16" fmla="*/ 681562 w 914400"/>
                <a:gd name="connsiteY16" fmla="*/ 108143 h 885825"/>
                <a:gd name="connsiteX17" fmla="*/ 700612 w 914400"/>
                <a:gd name="connsiteY17" fmla="*/ 126240 h 885825"/>
                <a:gd name="connsiteX18" fmla="*/ 745380 w 914400"/>
                <a:gd name="connsiteY18" fmla="*/ 194821 h 885825"/>
                <a:gd name="connsiteX19" fmla="*/ 752047 w 914400"/>
                <a:gd name="connsiteY19" fmla="*/ 201488 h 885825"/>
                <a:gd name="connsiteX20" fmla="*/ 746332 w 914400"/>
                <a:gd name="connsiteY20" fmla="*/ 257685 h 885825"/>
                <a:gd name="connsiteX21" fmla="*/ 786337 w 914400"/>
                <a:gd name="connsiteY21" fmla="*/ 345315 h 885825"/>
                <a:gd name="connsiteX22" fmla="*/ 847297 w 914400"/>
                <a:gd name="connsiteY22" fmla="*/ 371985 h 885825"/>
                <a:gd name="connsiteX23" fmla="*/ 871110 w 914400"/>
                <a:gd name="connsiteY23" fmla="*/ 382463 h 885825"/>
                <a:gd name="connsiteX24" fmla="*/ 855870 w 914400"/>
                <a:gd name="connsiteY24" fmla="*/ 402465 h 885825"/>
                <a:gd name="connsiteX25" fmla="*/ 803482 w 914400"/>
                <a:gd name="connsiteY25" fmla="*/ 513908 h 885825"/>
                <a:gd name="connsiteX26" fmla="*/ 842535 w 914400"/>
                <a:gd name="connsiteY26" fmla="*/ 550103 h 885825"/>
                <a:gd name="connsiteX27" fmla="*/ 921593 w 914400"/>
                <a:gd name="connsiteY27" fmla="*/ 599633 h 885825"/>
                <a:gd name="connsiteX28" fmla="*/ 815865 w 914400"/>
                <a:gd name="connsiteY28" fmla="*/ 611063 h 885825"/>
                <a:gd name="connsiteX29" fmla="*/ 743475 w 914400"/>
                <a:gd name="connsiteY29" fmla="*/ 652973 h 885825"/>
                <a:gd name="connsiteX30" fmla="*/ 624412 w 914400"/>
                <a:gd name="connsiteY30" fmla="*/ 833948 h 885825"/>
                <a:gd name="connsiteX31" fmla="*/ 609172 w 914400"/>
                <a:gd name="connsiteY31" fmla="*/ 850141 h 885825"/>
                <a:gd name="connsiteX32" fmla="*/ 364380 w 914400"/>
                <a:gd name="connsiteY32" fmla="*/ 875858 h 885825"/>
                <a:gd name="connsiteX33" fmla="*/ 337710 w 914400"/>
                <a:gd name="connsiteY33" fmla="*/ 867285 h 885825"/>
                <a:gd name="connsiteX34" fmla="*/ 250080 w 914400"/>
                <a:gd name="connsiteY34" fmla="*/ 818708 h 885825"/>
                <a:gd name="connsiteX35" fmla="*/ 180547 w 914400"/>
                <a:gd name="connsiteY35" fmla="*/ 723458 h 88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914400" h="885825">
                  <a:moveTo>
                    <a:pt x="180547" y="723458"/>
                  </a:moveTo>
                  <a:cubicBezTo>
                    <a:pt x="166260" y="695835"/>
                    <a:pt x="144352" y="706313"/>
                    <a:pt x="113872" y="718696"/>
                  </a:cubicBezTo>
                  <a:cubicBezTo>
                    <a:pt x="138637" y="682500"/>
                    <a:pt x="125302" y="658688"/>
                    <a:pt x="102442" y="638685"/>
                  </a:cubicBezTo>
                  <a:cubicBezTo>
                    <a:pt x="82440" y="629160"/>
                    <a:pt x="76725" y="608206"/>
                    <a:pt x="66247" y="591060"/>
                  </a:cubicBezTo>
                  <a:cubicBezTo>
                    <a:pt x="50055" y="557723"/>
                    <a:pt x="35767" y="522481"/>
                    <a:pt x="36720" y="486285"/>
                  </a:cubicBezTo>
                  <a:cubicBezTo>
                    <a:pt x="37672" y="451043"/>
                    <a:pt x="-5190" y="436756"/>
                    <a:pt x="525" y="409133"/>
                  </a:cubicBezTo>
                  <a:cubicBezTo>
                    <a:pt x="5287" y="384368"/>
                    <a:pt x="43387" y="374843"/>
                    <a:pt x="49102" y="342458"/>
                  </a:cubicBezTo>
                  <a:cubicBezTo>
                    <a:pt x="52912" y="317693"/>
                    <a:pt x="65295" y="293881"/>
                    <a:pt x="78630" y="272925"/>
                  </a:cubicBezTo>
                  <a:cubicBezTo>
                    <a:pt x="104347" y="232921"/>
                    <a:pt x="121492" y="191963"/>
                    <a:pt x="95775" y="144338"/>
                  </a:cubicBezTo>
                  <a:cubicBezTo>
                    <a:pt x="91012" y="135765"/>
                    <a:pt x="86250" y="122431"/>
                    <a:pt x="96727" y="113858"/>
                  </a:cubicBezTo>
                  <a:cubicBezTo>
                    <a:pt x="107205" y="105285"/>
                    <a:pt x="117682" y="113858"/>
                    <a:pt x="128160" y="117668"/>
                  </a:cubicBezTo>
                  <a:cubicBezTo>
                    <a:pt x="195787" y="147196"/>
                    <a:pt x="246270" y="131003"/>
                    <a:pt x="285322" y="67185"/>
                  </a:cubicBezTo>
                  <a:cubicBezTo>
                    <a:pt x="291990" y="56708"/>
                    <a:pt x="293895" y="43373"/>
                    <a:pt x="307230" y="37658"/>
                  </a:cubicBezTo>
                  <a:cubicBezTo>
                    <a:pt x="343425" y="87188"/>
                    <a:pt x="356760" y="88140"/>
                    <a:pt x="407242" y="47183"/>
                  </a:cubicBezTo>
                  <a:cubicBezTo>
                    <a:pt x="488205" y="-19492"/>
                    <a:pt x="488205" y="-19492"/>
                    <a:pt x="536782" y="72900"/>
                  </a:cubicBezTo>
                  <a:cubicBezTo>
                    <a:pt x="549165" y="95760"/>
                    <a:pt x="606315" y="119573"/>
                    <a:pt x="639652" y="114810"/>
                  </a:cubicBezTo>
                  <a:cubicBezTo>
                    <a:pt x="653940" y="112906"/>
                    <a:pt x="667275" y="107190"/>
                    <a:pt x="681562" y="108143"/>
                  </a:cubicBezTo>
                  <a:cubicBezTo>
                    <a:pt x="692993" y="109096"/>
                    <a:pt x="708232" y="111000"/>
                    <a:pt x="700612" y="126240"/>
                  </a:cubicBezTo>
                  <a:cubicBezTo>
                    <a:pt x="675847" y="176723"/>
                    <a:pt x="708232" y="186248"/>
                    <a:pt x="745380" y="194821"/>
                  </a:cubicBezTo>
                  <a:cubicBezTo>
                    <a:pt x="748237" y="195773"/>
                    <a:pt x="750143" y="198631"/>
                    <a:pt x="752047" y="201488"/>
                  </a:cubicBezTo>
                  <a:cubicBezTo>
                    <a:pt x="758715" y="220538"/>
                    <a:pt x="746332" y="238635"/>
                    <a:pt x="746332" y="257685"/>
                  </a:cubicBezTo>
                  <a:cubicBezTo>
                    <a:pt x="759668" y="287213"/>
                    <a:pt x="773002" y="315788"/>
                    <a:pt x="786337" y="345315"/>
                  </a:cubicBezTo>
                  <a:cubicBezTo>
                    <a:pt x="800625" y="369128"/>
                    <a:pt x="824437" y="371033"/>
                    <a:pt x="847297" y="371985"/>
                  </a:cubicBezTo>
                  <a:cubicBezTo>
                    <a:pt x="856822" y="372938"/>
                    <a:pt x="868252" y="372938"/>
                    <a:pt x="871110" y="382463"/>
                  </a:cubicBezTo>
                  <a:cubicBezTo>
                    <a:pt x="874920" y="393893"/>
                    <a:pt x="863490" y="397703"/>
                    <a:pt x="855870" y="402465"/>
                  </a:cubicBezTo>
                  <a:cubicBezTo>
                    <a:pt x="817770" y="426278"/>
                    <a:pt x="795862" y="471046"/>
                    <a:pt x="803482" y="513908"/>
                  </a:cubicBezTo>
                  <a:cubicBezTo>
                    <a:pt x="807293" y="536768"/>
                    <a:pt x="827295" y="540578"/>
                    <a:pt x="842535" y="550103"/>
                  </a:cubicBezTo>
                  <a:cubicBezTo>
                    <a:pt x="869205" y="566296"/>
                    <a:pt x="909210" y="560581"/>
                    <a:pt x="921593" y="599633"/>
                  </a:cubicBezTo>
                  <a:cubicBezTo>
                    <a:pt x="888255" y="622493"/>
                    <a:pt x="851107" y="611063"/>
                    <a:pt x="815865" y="611063"/>
                  </a:cubicBezTo>
                  <a:cubicBezTo>
                    <a:pt x="782527" y="611063"/>
                    <a:pt x="758715" y="622493"/>
                    <a:pt x="743475" y="652973"/>
                  </a:cubicBezTo>
                  <a:cubicBezTo>
                    <a:pt x="709185" y="716791"/>
                    <a:pt x="669180" y="777750"/>
                    <a:pt x="624412" y="833948"/>
                  </a:cubicBezTo>
                  <a:cubicBezTo>
                    <a:pt x="619650" y="839663"/>
                    <a:pt x="616793" y="848235"/>
                    <a:pt x="609172" y="850141"/>
                  </a:cubicBezTo>
                  <a:cubicBezTo>
                    <a:pt x="529162" y="873000"/>
                    <a:pt x="450105" y="907291"/>
                    <a:pt x="364380" y="875858"/>
                  </a:cubicBezTo>
                  <a:cubicBezTo>
                    <a:pt x="355807" y="873000"/>
                    <a:pt x="347235" y="870143"/>
                    <a:pt x="337710" y="867285"/>
                  </a:cubicBezTo>
                  <a:cubicBezTo>
                    <a:pt x="305325" y="856808"/>
                    <a:pt x="280560" y="833948"/>
                    <a:pt x="250080" y="818708"/>
                  </a:cubicBezTo>
                  <a:cubicBezTo>
                    <a:pt x="218647" y="793943"/>
                    <a:pt x="199597" y="758700"/>
                    <a:pt x="180547" y="723458"/>
                  </a:cubicBezTo>
                  <a:close/>
                </a:path>
              </a:pathLst>
            </a:custGeom>
            <a:solidFill>
              <a:srgbClr val="232126"/>
            </a:solidFill>
            <a:ln w="9525" cap="flat">
              <a:noFill/>
              <a:prstDash val="solid"/>
              <a:miter/>
            </a:ln>
          </p:spPr>
          <p:txBody>
            <a:bodyPr rtlCol="0" anchor="ctr"/>
            <a:lstStyle/>
            <a:p>
              <a:endParaRPr lang="en-US"/>
            </a:p>
          </p:txBody>
        </p:sp>
      </p:grpSp>
      <p:sp>
        <p:nvSpPr>
          <p:cNvPr id="196" name="TextBox 195">
            <a:extLst>
              <a:ext uri="{FF2B5EF4-FFF2-40B4-BE49-F238E27FC236}">
                <a16:creationId xmlns:a16="http://schemas.microsoft.com/office/drawing/2014/main" id="{8A4E2FC7-6BDE-48D9-82BE-D35A7A02B2FF}"/>
              </a:ext>
            </a:extLst>
          </p:cNvPr>
          <p:cNvSpPr txBox="1"/>
          <p:nvPr/>
        </p:nvSpPr>
        <p:spPr>
          <a:xfrm>
            <a:off x="3473365" y="3473034"/>
            <a:ext cx="7556361" cy="1215717"/>
          </a:xfrm>
          <a:prstGeom prst="rect">
            <a:avLst/>
          </a:prstGeom>
          <a:noFill/>
        </p:spPr>
        <p:txBody>
          <a:bodyPr wrap="square" rtlCol="0" anchor="ctr">
            <a:spAutoFit/>
          </a:bodyPr>
          <a:lstStyle/>
          <a:p>
            <a:r>
              <a:rPr lang="en-US" altLang="ko-KR" sz="2200" b="1" dirty="0">
                <a:solidFill>
                  <a:schemeClr val="bg1"/>
                </a:solidFill>
                <a:cs typeface="Arial" pitchFamily="34" charset="0"/>
              </a:rPr>
              <a:t>Self driving Cars</a:t>
            </a:r>
          </a:p>
          <a:p>
            <a:pPr marL="285750" indent="-285750">
              <a:buFont typeface="Wingdings" panose="05000000000000000000" pitchFamily="2" charset="2"/>
              <a:buChar char="§"/>
            </a:pPr>
            <a:r>
              <a:rPr lang="en-US" altLang="ko-KR" sz="1700" dirty="0">
                <a:solidFill>
                  <a:schemeClr val="bg1"/>
                </a:solidFill>
                <a:cs typeface="Arial" pitchFamily="34" charset="0"/>
              </a:rPr>
              <a:t>It is the greatest technological trend with AI and ML.</a:t>
            </a:r>
          </a:p>
          <a:p>
            <a:pPr marL="285750" indent="-285750">
              <a:buFont typeface="Wingdings" panose="05000000000000000000" pitchFamily="2" charset="2"/>
              <a:buChar char="§"/>
            </a:pPr>
            <a:r>
              <a:rPr lang="en-US" altLang="ko-KR" sz="1700" dirty="0">
                <a:solidFill>
                  <a:schemeClr val="bg1"/>
                </a:solidFill>
                <a:cs typeface="Arial" pitchFamily="34" charset="0"/>
              </a:rPr>
              <a:t>Helps reduce driver error and number of crashes on roads.</a:t>
            </a:r>
          </a:p>
          <a:p>
            <a:pPr marL="285750" indent="-285750">
              <a:buFont typeface="Wingdings" panose="05000000000000000000" pitchFamily="2" charset="2"/>
              <a:buChar char="§"/>
            </a:pPr>
            <a:r>
              <a:rPr lang="en-US" altLang="ko-KR" sz="1700" dirty="0">
                <a:solidFill>
                  <a:schemeClr val="bg1"/>
                </a:solidFill>
                <a:cs typeface="Arial" pitchFamily="34" charset="0"/>
              </a:rPr>
              <a:t>Potential to reduce fuel use and carbon emissions.</a:t>
            </a:r>
          </a:p>
        </p:txBody>
      </p:sp>
      <p:sp>
        <p:nvSpPr>
          <p:cNvPr id="197" name="TextBox 196">
            <a:extLst>
              <a:ext uri="{FF2B5EF4-FFF2-40B4-BE49-F238E27FC236}">
                <a16:creationId xmlns:a16="http://schemas.microsoft.com/office/drawing/2014/main" id="{4FA35990-1599-4C9D-B889-DCC6C77FB792}"/>
              </a:ext>
            </a:extLst>
          </p:cNvPr>
          <p:cNvSpPr txBox="1"/>
          <p:nvPr/>
        </p:nvSpPr>
        <p:spPr>
          <a:xfrm>
            <a:off x="3485368" y="5150871"/>
            <a:ext cx="8564794" cy="1215717"/>
          </a:xfrm>
          <a:prstGeom prst="rect">
            <a:avLst/>
          </a:prstGeom>
          <a:noFill/>
        </p:spPr>
        <p:txBody>
          <a:bodyPr wrap="square" rtlCol="0" anchor="ctr">
            <a:spAutoFit/>
          </a:bodyPr>
          <a:lstStyle/>
          <a:p>
            <a:r>
              <a:rPr lang="en-US" altLang="ko-KR" sz="2200" b="1" dirty="0">
                <a:solidFill>
                  <a:schemeClr val="bg1"/>
                </a:solidFill>
                <a:cs typeface="Arial" pitchFamily="34" charset="0"/>
              </a:rPr>
              <a:t>Social Media</a:t>
            </a:r>
          </a:p>
          <a:p>
            <a:pPr marL="285750" indent="-285750">
              <a:buFont typeface="Wingdings" panose="05000000000000000000" pitchFamily="2" charset="2"/>
              <a:buChar char="§"/>
            </a:pPr>
            <a:r>
              <a:rPr lang="en-US" altLang="ko-KR" sz="1700" dirty="0">
                <a:solidFill>
                  <a:schemeClr val="bg1"/>
                </a:solidFill>
                <a:cs typeface="Arial" pitchFamily="34" charset="0"/>
              </a:rPr>
              <a:t>Allows individuals to keep in touch with friends and extended family.</a:t>
            </a:r>
          </a:p>
          <a:p>
            <a:pPr marL="285750" indent="-285750">
              <a:buFont typeface="Wingdings" panose="05000000000000000000" pitchFamily="2" charset="2"/>
              <a:buChar char="§"/>
            </a:pPr>
            <a:r>
              <a:rPr lang="en-US" altLang="ko-KR" sz="1700" dirty="0">
                <a:solidFill>
                  <a:schemeClr val="bg1"/>
                </a:solidFill>
                <a:cs typeface="Arial" pitchFamily="34" charset="0"/>
              </a:rPr>
              <a:t>Can be used to market a company’s products by ads, building presence to engage with users.</a:t>
            </a:r>
          </a:p>
          <a:p>
            <a:pPr marL="285750" indent="-285750">
              <a:buFont typeface="Wingdings" panose="05000000000000000000" pitchFamily="2" charset="2"/>
              <a:buChar char="§"/>
            </a:pPr>
            <a:r>
              <a:rPr lang="en-US" altLang="ko-KR" sz="1700" dirty="0">
                <a:solidFill>
                  <a:schemeClr val="bg1"/>
                </a:solidFill>
                <a:cs typeface="Arial" pitchFamily="34" charset="0"/>
              </a:rPr>
              <a:t>It greatly impacts individuals' behavior; outspoken and regulations to control influences.</a:t>
            </a:r>
          </a:p>
        </p:txBody>
      </p:sp>
      <p:grpSp>
        <p:nvGrpSpPr>
          <p:cNvPr id="198" name="Group 197">
            <a:extLst>
              <a:ext uri="{FF2B5EF4-FFF2-40B4-BE49-F238E27FC236}">
                <a16:creationId xmlns:a16="http://schemas.microsoft.com/office/drawing/2014/main" id="{F0BA0BC9-6F8D-404C-9961-05B3D2511BB7}"/>
              </a:ext>
            </a:extLst>
          </p:cNvPr>
          <p:cNvGrpSpPr/>
          <p:nvPr/>
        </p:nvGrpSpPr>
        <p:grpSpPr>
          <a:xfrm>
            <a:off x="10473137" y="4688556"/>
            <a:ext cx="718817" cy="618831"/>
            <a:chOff x="7178097" y="1180801"/>
            <a:chExt cx="837426" cy="720942"/>
          </a:xfrm>
        </p:grpSpPr>
        <p:sp>
          <p:nvSpPr>
            <p:cNvPr id="199" name="Freeform: Shape 198">
              <a:extLst>
                <a:ext uri="{FF2B5EF4-FFF2-40B4-BE49-F238E27FC236}">
                  <a16:creationId xmlns:a16="http://schemas.microsoft.com/office/drawing/2014/main" id="{250EF8C1-65B5-4913-831E-91165535756C}"/>
                </a:ext>
              </a:extLst>
            </p:cNvPr>
            <p:cNvSpPr/>
            <p:nvPr/>
          </p:nvSpPr>
          <p:spPr>
            <a:xfrm>
              <a:off x="7178097" y="1180801"/>
              <a:ext cx="837426" cy="720942"/>
            </a:xfrm>
            <a:custGeom>
              <a:avLst/>
              <a:gdLst>
                <a:gd name="connsiteX0" fmla="*/ 1148715 w 2533650"/>
                <a:gd name="connsiteY0" fmla="*/ 2186697 h 2181225"/>
                <a:gd name="connsiteX1" fmla="*/ 1021080 w 2533650"/>
                <a:gd name="connsiteY1" fmla="*/ 1722829 h 2181225"/>
                <a:gd name="connsiteX2" fmla="*/ 977265 w 2533650"/>
                <a:gd name="connsiteY2" fmla="*/ 1667584 h 2181225"/>
                <a:gd name="connsiteX3" fmla="*/ 908685 w 2533650"/>
                <a:gd name="connsiteY3" fmla="*/ 1625674 h 2181225"/>
                <a:gd name="connsiteX4" fmla="*/ 823913 w 2533650"/>
                <a:gd name="connsiteY4" fmla="*/ 1625674 h 2181225"/>
                <a:gd name="connsiteX5" fmla="*/ 806768 w 2533650"/>
                <a:gd name="connsiteY5" fmla="*/ 1547569 h 2181225"/>
                <a:gd name="connsiteX6" fmla="*/ 647700 w 2533650"/>
                <a:gd name="connsiteY6" fmla="*/ 1342782 h 2181225"/>
                <a:gd name="connsiteX7" fmla="*/ 597218 w 2533650"/>
                <a:gd name="connsiteY7" fmla="*/ 1323732 h 2181225"/>
                <a:gd name="connsiteX8" fmla="*/ 431483 w 2533650"/>
                <a:gd name="connsiteY8" fmla="*/ 1426602 h 2181225"/>
                <a:gd name="connsiteX9" fmla="*/ 430530 w 2533650"/>
                <a:gd name="connsiteY9" fmla="*/ 1375167 h 2181225"/>
                <a:gd name="connsiteX10" fmla="*/ 2858 w 2533650"/>
                <a:gd name="connsiteY10" fmla="*/ 1500897 h 2181225"/>
                <a:gd name="connsiteX11" fmla="*/ 0 w 2533650"/>
                <a:gd name="connsiteY11" fmla="*/ 1494229 h 2181225"/>
                <a:gd name="connsiteX12" fmla="*/ 284798 w 2533650"/>
                <a:gd name="connsiteY12" fmla="*/ 1331352 h 2181225"/>
                <a:gd name="connsiteX13" fmla="*/ 548640 w 2533650"/>
                <a:gd name="connsiteY13" fmla="*/ 1180857 h 2181225"/>
                <a:gd name="connsiteX14" fmla="*/ 581025 w 2533650"/>
                <a:gd name="connsiteY14" fmla="*/ 1123707 h 2181225"/>
                <a:gd name="connsiteX15" fmla="*/ 574358 w 2533650"/>
                <a:gd name="connsiteY15" fmla="*/ 986547 h 2181225"/>
                <a:gd name="connsiteX16" fmla="*/ 512445 w 2533650"/>
                <a:gd name="connsiteY16" fmla="*/ 911299 h 2181225"/>
                <a:gd name="connsiteX17" fmla="*/ 516255 w 2533650"/>
                <a:gd name="connsiteY17" fmla="*/ 899869 h 2181225"/>
                <a:gd name="connsiteX18" fmla="*/ 610553 w 2533650"/>
                <a:gd name="connsiteY18" fmla="*/ 796999 h 2181225"/>
                <a:gd name="connsiteX19" fmla="*/ 655320 w 2533650"/>
                <a:gd name="connsiteY19" fmla="*/ 692224 h 2181225"/>
                <a:gd name="connsiteX20" fmla="*/ 646748 w 2533650"/>
                <a:gd name="connsiteY20" fmla="*/ 616024 h 2181225"/>
                <a:gd name="connsiteX21" fmla="*/ 434340 w 2533650"/>
                <a:gd name="connsiteY21" fmla="*/ 344562 h 2181225"/>
                <a:gd name="connsiteX22" fmla="*/ 484823 w 2533650"/>
                <a:gd name="connsiteY22" fmla="*/ 353134 h 2181225"/>
                <a:gd name="connsiteX23" fmla="*/ 763905 w 2533650"/>
                <a:gd name="connsiteY23" fmla="*/ 445527 h 2181225"/>
                <a:gd name="connsiteX24" fmla="*/ 804863 w 2533650"/>
                <a:gd name="connsiteY24" fmla="*/ 435049 h 2181225"/>
                <a:gd name="connsiteX25" fmla="*/ 828675 w 2533650"/>
                <a:gd name="connsiteY25" fmla="*/ 433144 h 2181225"/>
                <a:gd name="connsiteX26" fmla="*/ 874395 w 2533650"/>
                <a:gd name="connsiteY26" fmla="*/ 443622 h 2181225"/>
                <a:gd name="connsiteX27" fmla="*/ 962025 w 2533650"/>
                <a:gd name="connsiteY27" fmla="*/ 379804 h 2181225"/>
                <a:gd name="connsiteX28" fmla="*/ 951548 w 2533650"/>
                <a:gd name="connsiteY28" fmla="*/ 340752 h 2181225"/>
                <a:gd name="connsiteX29" fmla="*/ 785813 w 2533650"/>
                <a:gd name="connsiteY29" fmla="*/ 709 h 2181225"/>
                <a:gd name="connsiteX30" fmla="*/ 817245 w 2533650"/>
                <a:gd name="connsiteY30" fmla="*/ 17854 h 2181225"/>
                <a:gd name="connsiteX31" fmla="*/ 1047750 w 2533650"/>
                <a:gd name="connsiteY31" fmla="*/ 300747 h 2181225"/>
                <a:gd name="connsiteX32" fmla="*/ 1116330 w 2533650"/>
                <a:gd name="connsiteY32" fmla="*/ 326464 h 2181225"/>
                <a:gd name="connsiteX33" fmla="*/ 1284923 w 2533650"/>
                <a:gd name="connsiteY33" fmla="*/ 175017 h 2181225"/>
                <a:gd name="connsiteX34" fmla="*/ 1294448 w 2533650"/>
                <a:gd name="connsiteY34" fmla="*/ 149299 h 2181225"/>
                <a:gd name="connsiteX35" fmla="*/ 1355408 w 2533650"/>
                <a:gd name="connsiteY35" fmla="*/ 267409 h 2181225"/>
                <a:gd name="connsiteX36" fmla="*/ 1410653 w 2533650"/>
                <a:gd name="connsiteY36" fmla="*/ 302652 h 2181225"/>
                <a:gd name="connsiteX37" fmla="*/ 1608773 w 2533650"/>
                <a:gd name="connsiteY37" fmla="*/ 343609 h 2181225"/>
                <a:gd name="connsiteX38" fmla="*/ 1695450 w 2533650"/>
                <a:gd name="connsiteY38" fmla="*/ 332179 h 2181225"/>
                <a:gd name="connsiteX39" fmla="*/ 1964055 w 2533650"/>
                <a:gd name="connsiteY39" fmla="*/ 148347 h 2181225"/>
                <a:gd name="connsiteX40" fmla="*/ 1973580 w 2533650"/>
                <a:gd name="connsiteY40" fmla="*/ 155967 h 2181225"/>
                <a:gd name="connsiteX41" fmla="*/ 1902143 w 2533650"/>
                <a:gd name="connsiteY41" fmla="*/ 302652 h 2181225"/>
                <a:gd name="connsiteX42" fmla="*/ 1844993 w 2533650"/>
                <a:gd name="connsiteY42" fmla="*/ 417904 h 2181225"/>
                <a:gd name="connsiteX43" fmla="*/ 1880235 w 2533650"/>
                <a:gd name="connsiteY43" fmla="*/ 499819 h 2181225"/>
                <a:gd name="connsiteX44" fmla="*/ 2072640 w 2533650"/>
                <a:gd name="connsiteY44" fmla="*/ 549349 h 2181225"/>
                <a:gd name="connsiteX45" fmla="*/ 2306003 w 2533650"/>
                <a:gd name="connsiteY45" fmla="*/ 612214 h 2181225"/>
                <a:gd name="connsiteX46" fmla="*/ 1967865 w 2533650"/>
                <a:gd name="connsiteY46" fmla="*/ 596974 h 2181225"/>
                <a:gd name="connsiteX47" fmla="*/ 2049780 w 2533650"/>
                <a:gd name="connsiteY47" fmla="*/ 756042 h 2181225"/>
                <a:gd name="connsiteX48" fmla="*/ 2077403 w 2533650"/>
                <a:gd name="connsiteY48" fmla="*/ 837004 h 2181225"/>
                <a:gd name="connsiteX49" fmla="*/ 2136458 w 2533650"/>
                <a:gd name="connsiteY49" fmla="*/ 882724 h 2181225"/>
                <a:gd name="connsiteX50" fmla="*/ 2538413 w 2533650"/>
                <a:gd name="connsiteY50" fmla="*/ 903679 h 2181225"/>
                <a:gd name="connsiteX51" fmla="*/ 2512695 w 2533650"/>
                <a:gd name="connsiteY51" fmla="*/ 927492 h 2181225"/>
                <a:gd name="connsiteX52" fmla="*/ 2166938 w 2533650"/>
                <a:gd name="connsiteY52" fmla="*/ 1095132 h 2181225"/>
                <a:gd name="connsiteX53" fmla="*/ 2065973 w 2533650"/>
                <a:gd name="connsiteY53" fmla="*/ 1256104 h 2181225"/>
                <a:gd name="connsiteX54" fmla="*/ 2090738 w 2533650"/>
                <a:gd name="connsiteY54" fmla="*/ 1275154 h 2181225"/>
                <a:gd name="connsiteX55" fmla="*/ 2317433 w 2533650"/>
                <a:gd name="connsiteY55" fmla="*/ 1340877 h 2181225"/>
                <a:gd name="connsiteX56" fmla="*/ 2116455 w 2533650"/>
                <a:gd name="connsiteY56" fmla="*/ 1323732 h 2181225"/>
                <a:gd name="connsiteX57" fmla="*/ 2008823 w 2533650"/>
                <a:gd name="connsiteY57" fmla="*/ 1375167 h 2181225"/>
                <a:gd name="connsiteX58" fmla="*/ 1885950 w 2533650"/>
                <a:gd name="connsiteY58" fmla="*/ 1530424 h 2181225"/>
                <a:gd name="connsiteX59" fmla="*/ 1871663 w 2533650"/>
                <a:gd name="connsiteY59" fmla="*/ 1594242 h 2181225"/>
                <a:gd name="connsiteX60" fmla="*/ 1920240 w 2533650"/>
                <a:gd name="connsiteY60" fmla="*/ 1784742 h 2181225"/>
                <a:gd name="connsiteX61" fmla="*/ 1801178 w 2533650"/>
                <a:gd name="connsiteY61" fmla="*/ 1664727 h 2181225"/>
                <a:gd name="connsiteX62" fmla="*/ 1725930 w 2533650"/>
                <a:gd name="connsiteY62" fmla="*/ 1653297 h 2181225"/>
                <a:gd name="connsiteX63" fmla="*/ 1344930 w 2533650"/>
                <a:gd name="connsiteY63" fmla="*/ 1749499 h 2181225"/>
                <a:gd name="connsiteX64" fmla="*/ 1277303 w 2533650"/>
                <a:gd name="connsiteY64" fmla="*/ 1798077 h 2181225"/>
                <a:gd name="connsiteX65" fmla="*/ 1148715 w 2533650"/>
                <a:gd name="connsiteY65" fmla="*/ 2186697 h 218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2533650" h="2181225">
                  <a:moveTo>
                    <a:pt x="1148715" y="2186697"/>
                  </a:moveTo>
                  <a:cubicBezTo>
                    <a:pt x="1104900" y="2026677"/>
                    <a:pt x="1062038" y="1875229"/>
                    <a:pt x="1021080" y="1722829"/>
                  </a:cubicBezTo>
                  <a:cubicBezTo>
                    <a:pt x="1014413" y="1696159"/>
                    <a:pt x="1003935" y="1678062"/>
                    <a:pt x="977265" y="1667584"/>
                  </a:cubicBezTo>
                  <a:cubicBezTo>
                    <a:pt x="952500" y="1658059"/>
                    <a:pt x="929640" y="1641867"/>
                    <a:pt x="908685" y="1625674"/>
                  </a:cubicBezTo>
                  <a:cubicBezTo>
                    <a:pt x="882015" y="1604719"/>
                    <a:pt x="856298" y="1591384"/>
                    <a:pt x="823913" y="1625674"/>
                  </a:cubicBezTo>
                  <a:cubicBezTo>
                    <a:pt x="848678" y="1588527"/>
                    <a:pt x="830580" y="1568524"/>
                    <a:pt x="806768" y="1547569"/>
                  </a:cubicBezTo>
                  <a:cubicBezTo>
                    <a:pt x="741045" y="1489467"/>
                    <a:pt x="686753" y="1421839"/>
                    <a:pt x="647700" y="1342782"/>
                  </a:cubicBezTo>
                  <a:cubicBezTo>
                    <a:pt x="636270" y="1318969"/>
                    <a:pt x="619125" y="1316112"/>
                    <a:pt x="597218" y="1323732"/>
                  </a:cubicBezTo>
                  <a:cubicBezTo>
                    <a:pt x="536258" y="1345639"/>
                    <a:pt x="463868" y="1348497"/>
                    <a:pt x="431483" y="1426602"/>
                  </a:cubicBezTo>
                  <a:cubicBezTo>
                    <a:pt x="419100" y="1404694"/>
                    <a:pt x="439103" y="1394217"/>
                    <a:pt x="430530" y="1375167"/>
                  </a:cubicBezTo>
                  <a:cubicBezTo>
                    <a:pt x="288608" y="1417077"/>
                    <a:pt x="145733" y="1458987"/>
                    <a:pt x="2858" y="1500897"/>
                  </a:cubicBezTo>
                  <a:cubicBezTo>
                    <a:pt x="1905" y="1498992"/>
                    <a:pt x="953" y="1496134"/>
                    <a:pt x="0" y="1494229"/>
                  </a:cubicBezTo>
                  <a:cubicBezTo>
                    <a:pt x="95250" y="1439937"/>
                    <a:pt x="189548" y="1385644"/>
                    <a:pt x="284798" y="1331352"/>
                  </a:cubicBezTo>
                  <a:cubicBezTo>
                    <a:pt x="372428" y="1280869"/>
                    <a:pt x="460058" y="1230387"/>
                    <a:pt x="548640" y="1180857"/>
                  </a:cubicBezTo>
                  <a:cubicBezTo>
                    <a:pt x="571500" y="1167522"/>
                    <a:pt x="587693" y="1148472"/>
                    <a:pt x="581025" y="1123707"/>
                  </a:cubicBezTo>
                  <a:cubicBezTo>
                    <a:pt x="568643" y="1077987"/>
                    <a:pt x="573405" y="1032267"/>
                    <a:pt x="574358" y="986547"/>
                  </a:cubicBezTo>
                  <a:cubicBezTo>
                    <a:pt x="575310" y="941779"/>
                    <a:pt x="577215" y="900822"/>
                    <a:pt x="512445" y="911299"/>
                  </a:cubicBezTo>
                  <a:cubicBezTo>
                    <a:pt x="515303" y="902727"/>
                    <a:pt x="515303" y="899869"/>
                    <a:pt x="516255" y="899869"/>
                  </a:cubicBezTo>
                  <a:cubicBezTo>
                    <a:pt x="589598" y="904632"/>
                    <a:pt x="597218" y="847482"/>
                    <a:pt x="610553" y="796999"/>
                  </a:cubicBezTo>
                  <a:cubicBezTo>
                    <a:pt x="621030" y="759852"/>
                    <a:pt x="635318" y="724609"/>
                    <a:pt x="655320" y="692224"/>
                  </a:cubicBezTo>
                  <a:cubicBezTo>
                    <a:pt x="674370" y="662697"/>
                    <a:pt x="666750" y="640789"/>
                    <a:pt x="646748" y="616024"/>
                  </a:cubicBezTo>
                  <a:cubicBezTo>
                    <a:pt x="576263" y="527442"/>
                    <a:pt x="506730" y="437907"/>
                    <a:pt x="434340" y="344562"/>
                  </a:cubicBezTo>
                  <a:cubicBezTo>
                    <a:pt x="456248" y="336942"/>
                    <a:pt x="470535" y="348372"/>
                    <a:pt x="484823" y="353134"/>
                  </a:cubicBezTo>
                  <a:cubicBezTo>
                    <a:pt x="578168" y="383614"/>
                    <a:pt x="671513" y="414094"/>
                    <a:pt x="763905" y="445527"/>
                  </a:cubicBezTo>
                  <a:cubicBezTo>
                    <a:pt x="779145" y="450289"/>
                    <a:pt x="796290" y="464577"/>
                    <a:pt x="804863" y="435049"/>
                  </a:cubicBezTo>
                  <a:cubicBezTo>
                    <a:pt x="808673" y="421714"/>
                    <a:pt x="820103" y="430287"/>
                    <a:pt x="828675" y="433144"/>
                  </a:cubicBezTo>
                  <a:cubicBezTo>
                    <a:pt x="843915" y="437907"/>
                    <a:pt x="854393" y="460767"/>
                    <a:pt x="874395" y="443622"/>
                  </a:cubicBezTo>
                  <a:cubicBezTo>
                    <a:pt x="902018" y="420762"/>
                    <a:pt x="939165" y="408379"/>
                    <a:pt x="962025" y="379804"/>
                  </a:cubicBezTo>
                  <a:cubicBezTo>
                    <a:pt x="971550" y="367422"/>
                    <a:pt x="957263" y="353134"/>
                    <a:pt x="951548" y="340752"/>
                  </a:cubicBezTo>
                  <a:cubicBezTo>
                    <a:pt x="895350" y="227404"/>
                    <a:pt x="841058" y="115009"/>
                    <a:pt x="785813" y="709"/>
                  </a:cubicBezTo>
                  <a:cubicBezTo>
                    <a:pt x="802958" y="-3101"/>
                    <a:pt x="810578" y="9282"/>
                    <a:pt x="817245" y="17854"/>
                  </a:cubicBezTo>
                  <a:cubicBezTo>
                    <a:pt x="894398" y="111199"/>
                    <a:pt x="972503" y="204544"/>
                    <a:pt x="1047750" y="300747"/>
                  </a:cubicBezTo>
                  <a:cubicBezTo>
                    <a:pt x="1067753" y="326464"/>
                    <a:pt x="1085850" y="328369"/>
                    <a:pt x="1116330" y="326464"/>
                  </a:cubicBezTo>
                  <a:cubicBezTo>
                    <a:pt x="1212533" y="318844"/>
                    <a:pt x="1278255" y="281697"/>
                    <a:pt x="1284923" y="175017"/>
                  </a:cubicBezTo>
                  <a:cubicBezTo>
                    <a:pt x="1284923" y="168349"/>
                    <a:pt x="1289685" y="161682"/>
                    <a:pt x="1294448" y="149299"/>
                  </a:cubicBezTo>
                  <a:cubicBezTo>
                    <a:pt x="1316355" y="192162"/>
                    <a:pt x="1337310" y="229309"/>
                    <a:pt x="1355408" y="267409"/>
                  </a:cubicBezTo>
                  <a:cubicBezTo>
                    <a:pt x="1366838" y="292174"/>
                    <a:pt x="1382078" y="303604"/>
                    <a:pt x="1410653" y="302652"/>
                  </a:cubicBezTo>
                  <a:cubicBezTo>
                    <a:pt x="1479233" y="301699"/>
                    <a:pt x="1545908" y="318844"/>
                    <a:pt x="1608773" y="343609"/>
                  </a:cubicBezTo>
                  <a:cubicBezTo>
                    <a:pt x="1642110" y="356944"/>
                    <a:pt x="1665923" y="353134"/>
                    <a:pt x="1695450" y="332179"/>
                  </a:cubicBezTo>
                  <a:cubicBezTo>
                    <a:pt x="1784033" y="269314"/>
                    <a:pt x="1874520" y="209307"/>
                    <a:pt x="1964055" y="148347"/>
                  </a:cubicBezTo>
                  <a:cubicBezTo>
                    <a:pt x="1966913" y="151204"/>
                    <a:pt x="1970723" y="153109"/>
                    <a:pt x="1973580" y="155967"/>
                  </a:cubicBezTo>
                  <a:cubicBezTo>
                    <a:pt x="1949768" y="204544"/>
                    <a:pt x="1925955" y="253122"/>
                    <a:pt x="1902143" y="302652"/>
                  </a:cubicBezTo>
                  <a:cubicBezTo>
                    <a:pt x="1883093" y="340752"/>
                    <a:pt x="1864043" y="379804"/>
                    <a:pt x="1844993" y="417904"/>
                  </a:cubicBezTo>
                  <a:cubicBezTo>
                    <a:pt x="1822133" y="464577"/>
                    <a:pt x="1828800" y="484579"/>
                    <a:pt x="1880235" y="499819"/>
                  </a:cubicBezTo>
                  <a:cubicBezTo>
                    <a:pt x="1944053" y="518869"/>
                    <a:pt x="2008823" y="533157"/>
                    <a:pt x="2072640" y="549349"/>
                  </a:cubicBezTo>
                  <a:cubicBezTo>
                    <a:pt x="2150745" y="569352"/>
                    <a:pt x="2227898" y="588402"/>
                    <a:pt x="2306003" y="612214"/>
                  </a:cubicBezTo>
                  <a:cubicBezTo>
                    <a:pt x="2194560" y="615072"/>
                    <a:pt x="2084070" y="594117"/>
                    <a:pt x="1967865" y="596974"/>
                  </a:cubicBezTo>
                  <a:cubicBezTo>
                    <a:pt x="1994535" y="654124"/>
                    <a:pt x="2032635" y="699844"/>
                    <a:pt x="2049780" y="756042"/>
                  </a:cubicBezTo>
                  <a:cubicBezTo>
                    <a:pt x="2058353" y="782712"/>
                    <a:pt x="2072640" y="809382"/>
                    <a:pt x="2077403" y="837004"/>
                  </a:cubicBezTo>
                  <a:cubicBezTo>
                    <a:pt x="2084070" y="873199"/>
                    <a:pt x="2103120" y="881772"/>
                    <a:pt x="2136458" y="882724"/>
                  </a:cubicBezTo>
                  <a:cubicBezTo>
                    <a:pt x="2270760" y="888439"/>
                    <a:pt x="2404110" y="897012"/>
                    <a:pt x="2538413" y="903679"/>
                  </a:cubicBezTo>
                  <a:cubicBezTo>
                    <a:pt x="2538413" y="922729"/>
                    <a:pt x="2522220" y="922729"/>
                    <a:pt x="2512695" y="927492"/>
                  </a:cubicBezTo>
                  <a:cubicBezTo>
                    <a:pt x="2397443" y="984642"/>
                    <a:pt x="2284095" y="1043697"/>
                    <a:pt x="2166938" y="1095132"/>
                  </a:cubicBezTo>
                  <a:cubicBezTo>
                    <a:pt x="2092643" y="1127517"/>
                    <a:pt x="2084070" y="1193239"/>
                    <a:pt x="2065973" y="1256104"/>
                  </a:cubicBezTo>
                  <a:cubicBezTo>
                    <a:pt x="2060258" y="1277059"/>
                    <a:pt x="2080260" y="1272297"/>
                    <a:pt x="2090738" y="1275154"/>
                  </a:cubicBezTo>
                  <a:cubicBezTo>
                    <a:pt x="2166938" y="1295157"/>
                    <a:pt x="2242185" y="1314207"/>
                    <a:pt x="2317433" y="1340877"/>
                  </a:cubicBezTo>
                  <a:cubicBezTo>
                    <a:pt x="2250758" y="1335162"/>
                    <a:pt x="2183130" y="1333257"/>
                    <a:pt x="2116455" y="1323732"/>
                  </a:cubicBezTo>
                  <a:cubicBezTo>
                    <a:pt x="2047875" y="1314207"/>
                    <a:pt x="2044065" y="1313254"/>
                    <a:pt x="2008823" y="1375167"/>
                  </a:cubicBezTo>
                  <a:cubicBezTo>
                    <a:pt x="1976438" y="1433269"/>
                    <a:pt x="1938338" y="1487562"/>
                    <a:pt x="1885950" y="1530424"/>
                  </a:cubicBezTo>
                  <a:cubicBezTo>
                    <a:pt x="1862138" y="1549474"/>
                    <a:pt x="1865948" y="1571382"/>
                    <a:pt x="1871663" y="1594242"/>
                  </a:cubicBezTo>
                  <a:cubicBezTo>
                    <a:pt x="1886903" y="1655202"/>
                    <a:pt x="1902143" y="1716162"/>
                    <a:pt x="1920240" y="1784742"/>
                  </a:cubicBezTo>
                  <a:cubicBezTo>
                    <a:pt x="1866900" y="1750452"/>
                    <a:pt x="1837373" y="1704732"/>
                    <a:pt x="1801178" y="1664727"/>
                  </a:cubicBezTo>
                  <a:cubicBezTo>
                    <a:pt x="1777365" y="1638057"/>
                    <a:pt x="1760220" y="1633294"/>
                    <a:pt x="1725930" y="1653297"/>
                  </a:cubicBezTo>
                  <a:cubicBezTo>
                    <a:pt x="1608773" y="1720924"/>
                    <a:pt x="1482090" y="1757119"/>
                    <a:pt x="1344930" y="1749499"/>
                  </a:cubicBezTo>
                  <a:cubicBezTo>
                    <a:pt x="1305878" y="1747594"/>
                    <a:pt x="1288733" y="1761882"/>
                    <a:pt x="1277303" y="1798077"/>
                  </a:cubicBezTo>
                  <a:cubicBezTo>
                    <a:pt x="1234440" y="1924759"/>
                    <a:pt x="1192530" y="2051442"/>
                    <a:pt x="1148715" y="2186697"/>
                  </a:cubicBezTo>
                  <a:close/>
                </a:path>
              </a:pathLst>
            </a:custGeom>
            <a:solidFill>
              <a:srgbClr val="C3C3C3"/>
            </a:solid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DAA2F255-254F-4603-9D2F-00ECC9151857}"/>
                </a:ext>
              </a:extLst>
            </p:cNvPr>
            <p:cNvSpPr/>
            <p:nvPr/>
          </p:nvSpPr>
          <p:spPr>
            <a:xfrm>
              <a:off x="7501690" y="1381337"/>
              <a:ext cx="251857" cy="236116"/>
            </a:xfrm>
            <a:custGeom>
              <a:avLst/>
              <a:gdLst>
                <a:gd name="connsiteX0" fmla="*/ 631640 w 762000"/>
                <a:gd name="connsiteY0" fmla="*/ 226469 h 714375"/>
                <a:gd name="connsiteX1" fmla="*/ 639260 w 762000"/>
                <a:gd name="connsiteY1" fmla="*/ 236947 h 714375"/>
                <a:gd name="connsiteX2" fmla="*/ 659262 w 762000"/>
                <a:gd name="connsiteY2" fmla="*/ 273142 h 714375"/>
                <a:gd name="connsiteX3" fmla="*/ 698315 w 762000"/>
                <a:gd name="connsiteY3" fmla="*/ 302669 h 714375"/>
                <a:gd name="connsiteX4" fmla="*/ 724985 w 762000"/>
                <a:gd name="connsiteY4" fmla="*/ 316004 h 714375"/>
                <a:gd name="connsiteX5" fmla="*/ 707840 w 762000"/>
                <a:gd name="connsiteY5" fmla="*/ 341722 h 714375"/>
                <a:gd name="connsiteX6" fmla="*/ 686885 w 762000"/>
                <a:gd name="connsiteY6" fmla="*/ 445544 h 714375"/>
                <a:gd name="connsiteX7" fmla="*/ 765942 w 762000"/>
                <a:gd name="connsiteY7" fmla="*/ 488407 h 714375"/>
                <a:gd name="connsiteX8" fmla="*/ 685932 w 762000"/>
                <a:gd name="connsiteY8" fmla="*/ 510314 h 714375"/>
                <a:gd name="connsiteX9" fmla="*/ 619257 w 762000"/>
                <a:gd name="connsiteY9" fmla="*/ 552224 h 714375"/>
                <a:gd name="connsiteX10" fmla="*/ 557345 w 762000"/>
                <a:gd name="connsiteY10" fmla="*/ 617947 h 714375"/>
                <a:gd name="connsiteX11" fmla="*/ 516387 w 762000"/>
                <a:gd name="connsiteY11" fmla="*/ 670334 h 714375"/>
                <a:gd name="connsiteX12" fmla="*/ 524960 w 762000"/>
                <a:gd name="connsiteY12" fmla="*/ 688432 h 714375"/>
                <a:gd name="connsiteX13" fmla="*/ 478287 w 762000"/>
                <a:gd name="connsiteY13" fmla="*/ 702719 h 714375"/>
                <a:gd name="connsiteX14" fmla="*/ 381132 w 762000"/>
                <a:gd name="connsiteY14" fmla="*/ 684622 h 714375"/>
                <a:gd name="connsiteX15" fmla="*/ 234447 w 762000"/>
                <a:gd name="connsiteY15" fmla="*/ 660809 h 714375"/>
                <a:gd name="connsiteX16" fmla="*/ 165867 w 762000"/>
                <a:gd name="connsiteY16" fmla="*/ 628424 h 714375"/>
                <a:gd name="connsiteX17" fmla="*/ 156342 w 762000"/>
                <a:gd name="connsiteY17" fmla="*/ 617947 h 714375"/>
                <a:gd name="connsiteX18" fmla="*/ 153485 w 762000"/>
                <a:gd name="connsiteY18" fmla="*/ 604612 h 714375"/>
                <a:gd name="connsiteX19" fmla="*/ 86810 w 762000"/>
                <a:gd name="connsiteY19" fmla="*/ 533174 h 714375"/>
                <a:gd name="connsiteX20" fmla="*/ 57282 w 762000"/>
                <a:gd name="connsiteY20" fmla="*/ 496979 h 714375"/>
                <a:gd name="connsiteX21" fmla="*/ 2990 w 762000"/>
                <a:gd name="connsiteY21" fmla="*/ 352199 h 714375"/>
                <a:gd name="connsiteX22" fmla="*/ 10610 w 762000"/>
                <a:gd name="connsiteY22" fmla="*/ 327434 h 714375"/>
                <a:gd name="connsiteX23" fmla="*/ 89667 w 762000"/>
                <a:gd name="connsiteY23" fmla="*/ 182654 h 714375"/>
                <a:gd name="connsiteX24" fmla="*/ 85857 w 762000"/>
                <a:gd name="connsiteY24" fmla="*/ 136934 h 714375"/>
                <a:gd name="connsiteX25" fmla="*/ 120147 w 762000"/>
                <a:gd name="connsiteY25" fmla="*/ 103597 h 714375"/>
                <a:gd name="connsiteX26" fmla="*/ 235400 w 762000"/>
                <a:gd name="connsiteY26" fmla="*/ 58829 h 714375"/>
                <a:gd name="connsiteX27" fmla="*/ 271595 w 762000"/>
                <a:gd name="connsiteY27" fmla="*/ 52162 h 714375"/>
                <a:gd name="connsiteX28" fmla="*/ 314457 w 762000"/>
                <a:gd name="connsiteY28" fmla="*/ 56924 h 714375"/>
                <a:gd name="connsiteX29" fmla="*/ 344937 w 762000"/>
                <a:gd name="connsiteY29" fmla="*/ 35017 h 714375"/>
                <a:gd name="connsiteX30" fmla="*/ 438282 w 762000"/>
                <a:gd name="connsiteY30" fmla="*/ 47399 h 714375"/>
                <a:gd name="connsiteX31" fmla="*/ 549725 w 762000"/>
                <a:gd name="connsiteY31" fmla="*/ 92167 h 714375"/>
                <a:gd name="connsiteX32" fmla="*/ 586872 w 762000"/>
                <a:gd name="connsiteY32" fmla="*/ 126457 h 714375"/>
                <a:gd name="connsiteX33" fmla="*/ 624972 w 762000"/>
                <a:gd name="connsiteY33" fmla="*/ 173129 h 714375"/>
                <a:gd name="connsiteX34" fmla="*/ 631640 w 762000"/>
                <a:gd name="connsiteY34" fmla="*/ 226469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62000" h="714375">
                  <a:moveTo>
                    <a:pt x="631640" y="226469"/>
                  </a:moveTo>
                  <a:cubicBezTo>
                    <a:pt x="634497" y="230279"/>
                    <a:pt x="636402" y="233137"/>
                    <a:pt x="639260" y="236947"/>
                  </a:cubicBezTo>
                  <a:cubicBezTo>
                    <a:pt x="650690" y="246472"/>
                    <a:pt x="656405" y="259807"/>
                    <a:pt x="659262" y="273142"/>
                  </a:cubicBezTo>
                  <a:cubicBezTo>
                    <a:pt x="664025" y="295049"/>
                    <a:pt x="674502" y="305527"/>
                    <a:pt x="698315" y="302669"/>
                  </a:cubicBezTo>
                  <a:cubicBezTo>
                    <a:pt x="708792" y="300764"/>
                    <a:pt x="722127" y="302669"/>
                    <a:pt x="724985" y="316004"/>
                  </a:cubicBezTo>
                  <a:cubicBezTo>
                    <a:pt x="728795" y="329339"/>
                    <a:pt x="716412" y="335054"/>
                    <a:pt x="707840" y="341722"/>
                  </a:cubicBezTo>
                  <a:cubicBezTo>
                    <a:pt x="670692" y="370297"/>
                    <a:pt x="672597" y="406492"/>
                    <a:pt x="686885" y="445544"/>
                  </a:cubicBezTo>
                  <a:cubicBezTo>
                    <a:pt x="710697" y="464594"/>
                    <a:pt x="746892" y="460784"/>
                    <a:pt x="765942" y="488407"/>
                  </a:cubicBezTo>
                  <a:cubicBezTo>
                    <a:pt x="745940" y="519839"/>
                    <a:pt x="711650" y="499837"/>
                    <a:pt x="685932" y="510314"/>
                  </a:cubicBezTo>
                  <a:cubicBezTo>
                    <a:pt x="656405" y="512219"/>
                    <a:pt x="631640" y="522697"/>
                    <a:pt x="619257" y="552224"/>
                  </a:cubicBezTo>
                  <a:cubicBezTo>
                    <a:pt x="609732" y="584609"/>
                    <a:pt x="590682" y="608422"/>
                    <a:pt x="557345" y="617947"/>
                  </a:cubicBezTo>
                  <a:cubicBezTo>
                    <a:pt x="540200" y="633187"/>
                    <a:pt x="498290" y="627472"/>
                    <a:pt x="516387" y="670334"/>
                  </a:cubicBezTo>
                  <a:cubicBezTo>
                    <a:pt x="519245" y="676049"/>
                    <a:pt x="522102" y="682717"/>
                    <a:pt x="524960" y="688432"/>
                  </a:cubicBezTo>
                  <a:cubicBezTo>
                    <a:pt x="525912" y="725579"/>
                    <a:pt x="521150" y="726532"/>
                    <a:pt x="478287" y="702719"/>
                  </a:cubicBezTo>
                  <a:cubicBezTo>
                    <a:pt x="448760" y="677954"/>
                    <a:pt x="417327" y="677002"/>
                    <a:pt x="381132" y="684622"/>
                  </a:cubicBezTo>
                  <a:cubicBezTo>
                    <a:pt x="330650" y="695099"/>
                    <a:pt x="282072" y="677002"/>
                    <a:pt x="234447" y="660809"/>
                  </a:cubicBezTo>
                  <a:cubicBezTo>
                    <a:pt x="210635" y="653189"/>
                    <a:pt x="188727" y="639854"/>
                    <a:pt x="165867" y="628424"/>
                  </a:cubicBezTo>
                  <a:cubicBezTo>
                    <a:pt x="162057" y="625567"/>
                    <a:pt x="158247" y="621757"/>
                    <a:pt x="156342" y="617947"/>
                  </a:cubicBezTo>
                  <a:cubicBezTo>
                    <a:pt x="155390" y="613184"/>
                    <a:pt x="154437" y="604612"/>
                    <a:pt x="153485" y="604612"/>
                  </a:cubicBezTo>
                  <a:cubicBezTo>
                    <a:pt x="107765" y="602707"/>
                    <a:pt x="111575" y="554129"/>
                    <a:pt x="86810" y="533174"/>
                  </a:cubicBezTo>
                  <a:cubicBezTo>
                    <a:pt x="70617" y="526507"/>
                    <a:pt x="63950" y="511267"/>
                    <a:pt x="57282" y="496979"/>
                  </a:cubicBezTo>
                  <a:cubicBezTo>
                    <a:pt x="29660" y="452212"/>
                    <a:pt x="41090" y="393157"/>
                    <a:pt x="2990" y="352199"/>
                  </a:cubicBezTo>
                  <a:cubicBezTo>
                    <a:pt x="-4630" y="343627"/>
                    <a:pt x="3942" y="334102"/>
                    <a:pt x="10610" y="327434"/>
                  </a:cubicBezTo>
                  <a:cubicBezTo>
                    <a:pt x="52520" y="287429"/>
                    <a:pt x="56330" y="227422"/>
                    <a:pt x="89667" y="182654"/>
                  </a:cubicBezTo>
                  <a:cubicBezTo>
                    <a:pt x="100145" y="168367"/>
                    <a:pt x="88715" y="152174"/>
                    <a:pt x="85857" y="136934"/>
                  </a:cubicBezTo>
                  <a:cubicBezTo>
                    <a:pt x="79190" y="103597"/>
                    <a:pt x="87762" y="95024"/>
                    <a:pt x="120147" y="103597"/>
                  </a:cubicBezTo>
                  <a:cubicBezTo>
                    <a:pt x="176345" y="117884"/>
                    <a:pt x="198252" y="110264"/>
                    <a:pt x="235400" y="58829"/>
                  </a:cubicBezTo>
                  <a:cubicBezTo>
                    <a:pt x="246830" y="43589"/>
                    <a:pt x="254450" y="26444"/>
                    <a:pt x="271595" y="52162"/>
                  </a:cubicBezTo>
                  <a:cubicBezTo>
                    <a:pt x="283025" y="68354"/>
                    <a:pt x="299217" y="63592"/>
                    <a:pt x="314457" y="56924"/>
                  </a:cubicBezTo>
                  <a:cubicBezTo>
                    <a:pt x="325887" y="52162"/>
                    <a:pt x="335412" y="42637"/>
                    <a:pt x="344937" y="35017"/>
                  </a:cubicBezTo>
                  <a:cubicBezTo>
                    <a:pt x="402087" y="-13561"/>
                    <a:pt x="402087" y="-13561"/>
                    <a:pt x="438282" y="47399"/>
                  </a:cubicBezTo>
                  <a:cubicBezTo>
                    <a:pt x="459237" y="82642"/>
                    <a:pt x="503052" y="100739"/>
                    <a:pt x="549725" y="92167"/>
                  </a:cubicBezTo>
                  <a:cubicBezTo>
                    <a:pt x="580205" y="86452"/>
                    <a:pt x="602112" y="83594"/>
                    <a:pt x="586872" y="126457"/>
                  </a:cubicBezTo>
                  <a:cubicBezTo>
                    <a:pt x="575442" y="157889"/>
                    <a:pt x="613542" y="155984"/>
                    <a:pt x="624972" y="173129"/>
                  </a:cubicBezTo>
                  <a:cubicBezTo>
                    <a:pt x="632592" y="189322"/>
                    <a:pt x="624020" y="209324"/>
                    <a:pt x="631640" y="226469"/>
                  </a:cubicBezTo>
                  <a:close/>
                </a:path>
              </a:pathLst>
            </a:custGeom>
            <a:solidFill>
              <a:srgbClr val="232126"/>
            </a:solid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8E996006-7F5D-40C8-B5C9-F3926120DC64}"/>
                </a:ext>
              </a:extLst>
            </p:cNvPr>
            <p:cNvSpPr/>
            <p:nvPr/>
          </p:nvSpPr>
          <p:spPr>
            <a:xfrm>
              <a:off x="7535252" y="1502913"/>
              <a:ext cx="245561" cy="173152"/>
            </a:xfrm>
            <a:custGeom>
              <a:avLst/>
              <a:gdLst>
                <a:gd name="connsiteX0" fmla="*/ 129093 w 742950"/>
                <a:gd name="connsiteY0" fmla="*/ 284407 h 523875"/>
                <a:gd name="connsiteX1" fmla="*/ 370075 w 742950"/>
                <a:gd name="connsiteY1" fmla="*/ 287264 h 523875"/>
                <a:gd name="connsiteX2" fmla="*/ 403413 w 742950"/>
                <a:gd name="connsiteY2" fmla="*/ 259642 h 523875"/>
                <a:gd name="connsiteX3" fmla="*/ 454848 w 742950"/>
                <a:gd name="connsiteY3" fmla="*/ 230114 h 523875"/>
                <a:gd name="connsiteX4" fmla="*/ 485328 w 742950"/>
                <a:gd name="connsiteY4" fmla="*/ 209159 h 523875"/>
                <a:gd name="connsiteX5" fmla="*/ 562480 w 742950"/>
                <a:gd name="connsiteY5" fmla="*/ 140579 h 523875"/>
                <a:gd name="connsiteX6" fmla="*/ 595818 w 742950"/>
                <a:gd name="connsiteY6" fmla="*/ 125339 h 523875"/>
                <a:gd name="connsiteX7" fmla="*/ 545335 w 742950"/>
                <a:gd name="connsiteY7" fmla="*/ 33899 h 523875"/>
                <a:gd name="connsiteX8" fmla="*/ 603438 w 742950"/>
                <a:gd name="connsiteY8" fmla="*/ 52949 h 523875"/>
                <a:gd name="connsiteX9" fmla="*/ 682495 w 742950"/>
                <a:gd name="connsiteY9" fmla="*/ 9134 h 523875"/>
                <a:gd name="connsiteX10" fmla="*/ 739645 w 742950"/>
                <a:gd name="connsiteY10" fmla="*/ 32947 h 523875"/>
                <a:gd name="connsiteX11" fmla="*/ 718690 w 742950"/>
                <a:gd name="connsiteY11" fmla="*/ 223447 h 523875"/>
                <a:gd name="connsiteX12" fmla="*/ 199578 w 742950"/>
                <a:gd name="connsiteY12" fmla="*/ 527294 h 523875"/>
                <a:gd name="connsiteX13" fmla="*/ 13840 w 742950"/>
                <a:gd name="connsiteY13" fmla="*/ 445379 h 523875"/>
                <a:gd name="connsiteX14" fmla="*/ 21460 w 742950"/>
                <a:gd name="connsiteY14" fmla="*/ 395849 h 523875"/>
                <a:gd name="connsiteX15" fmla="*/ 135760 w 742950"/>
                <a:gd name="connsiteY15" fmla="*/ 328222 h 523875"/>
                <a:gd name="connsiteX16" fmla="*/ 129093 w 742950"/>
                <a:gd name="connsiteY16" fmla="*/ 284407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42950" h="523875">
                  <a:moveTo>
                    <a:pt x="129093" y="284407"/>
                  </a:moveTo>
                  <a:cubicBezTo>
                    <a:pt x="209103" y="290122"/>
                    <a:pt x="289113" y="294884"/>
                    <a:pt x="370075" y="287264"/>
                  </a:cubicBezTo>
                  <a:cubicBezTo>
                    <a:pt x="389125" y="285359"/>
                    <a:pt x="397698" y="274882"/>
                    <a:pt x="403413" y="259642"/>
                  </a:cubicBezTo>
                  <a:cubicBezTo>
                    <a:pt x="411985" y="234877"/>
                    <a:pt x="424368" y="219637"/>
                    <a:pt x="454848" y="230114"/>
                  </a:cubicBezTo>
                  <a:cubicBezTo>
                    <a:pt x="470088" y="235829"/>
                    <a:pt x="481518" y="228209"/>
                    <a:pt x="485328" y="209159"/>
                  </a:cubicBezTo>
                  <a:cubicBezTo>
                    <a:pt x="495805" y="148199"/>
                    <a:pt x="504378" y="140579"/>
                    <a:pt x="562480" y="140579"/>
                  </a:cubicBezTo>
                  <a:cubicBezTo>
                    <a:pt x="573910" y="140579"/>
                    <a:pt x="586293" y="140579"/>
                    <a:pt x="595818" y="125339"/>
                  </a:cubicBezTo>
                  <a:cubicBezTo>
                    <a:pt x="540573" y="115814"/>
                    <a:pt x="539620" y="76762"/>
                    <a:pt x="545335" y="33899"/>
                  </a:cubicBezTo>
                  <a:cubicBezTo>
                    <a:pt x="554860" y="71047"/>
                    <a:pt x="573910" y="71999"/>
                    <a:pt x="603438" y="52949"/>
                  </a:cubicBezTo>
                  <a:cubicBezTo>
                    <a:pt x="628203" y="36757"/>
                    <a:pt x="655825" y="23422"/>
                    <a:pt x="682495" y="9134"/>
                  </a:cubicBezTo>
                  <a:cubicBezTo>
                    <a:pt x="711070" y="-7058"/>
                    <a:pt x="732025" y="-3248"/>
                    <a:pt x="739645" y="32947"/>
                  </a:cubicBezTo>
                  <a:cubicBezTo>
                    <a:pt x="753933" y="98669"/>
                    <a:pt x="743455" y="162487"/>
                    <a:pt x="718690" y="223447"/>
                  </a:cubicBezTo>
                  <a:cubicBezTo>
                    <a:pt x="632965" y="440617"/>
                    <a:pt x="419605" y="551107"/>
                    <a:pt x="199578" y="527294"/>
                  </a:cubicBezTo>
                  <a:cubicBezTo>
                    <a:pt x="131950" y="519674"/>
                    <a:pt x="63370" y="501577"/>
                    <a:pt x="13840" y="445379"/>
                  </a:cubicBezTo>
                  <a:cubicBezTo>
                    <a:pt x="-6162" y="423472"/>
                    <a:pt x="-5210" y="410137"/>
                    <a:pt x="21460" y="395849"/>
                  </a:cubicBezTo>
                  <a:cubicBezTo>
                    <a:pt x="60513" y="374894"/>
                    <a:pt x="93850" y="345367"/>
                    <a:pt x="135760" y="328222"/>
                  </a:cubicBezTo>
                  <a:cubicBezTo>
                    <a:pt x="181480" y="308219"/>
                    <a:pt x="117663" y="301552"/>
                    <a:pt x="129093" y="284407"/>
                  </a:cubicBezTo>
                  <a:close/>
                </a:path>
              </a:pathLst>
            </a:custGeom>
            <a:solidFill>
              <a:srgbClr val="DFDFE0"/>
            </a:solid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608E4EEC-13EA-41F5-8EAD-EE5D03599887}"/>
                </a:ext>
              </a:extLst>
            </p:cNvPr>
            <p:cNvSpPr/>
            <p:nvPr/>
          </p:nvSpPr>
          <p:spPr>
            <a:xfrm>
              <a:off x="7444756" y="1336209"/>
              <a:ext cx="317970" cy="258154"/>
            </a:xfrm>
            <a:custGeom>
              <a:avLst/>
              <a:gdLst>
                <a:gd name="connsiteX0" fmla="*/ 944865 w 962025"/>
                <a:gd name="connsiteY0" fmla="*/ 208701 h 781050"/>
                <a:gd name="connsiteX1" fmla="*/ 728647 w 962025"/>
                <a:gd name="connsiteY1" fmla="*/ 42966 h 781050"/>
                <a:gd name="connsiteX2" fmla="*/ 396225 w 962025"/>
                <a:gd name="connsiteY2" fmla="*/ 22011 h 781050"/>
                <a:gd name="connsiteX3" fmla="*/ 384795 w 962025"/>
                <a:gd name="connsiteY3" fmla="*/ 25821 h 781050"/>
                <a:gd name="connsiteX4" fmla="*/ 371460 w 962025"/>
                <a:gd name="connsiteY4" fmla="*/ 26774 h 781050"/>
                <a:gd name="connsiteX5" fmla="*/ 35227 w 962025"/>
                <a:gd name="connsiteY5" fmla="*/ 714479 h 781050"/>
                <a:gd name="connsiteX6" fmla="*/ 165720 w 962025"/>
                <a:gd name="connsiteY6" fmla="*/ 759246 h 781050"/>
                <a:gd name="connsiteX7" fmla="*/ 286687 w 962025"/>
                <a:gd name="connsiteY7" fmla="*/ 669711 h 781050"/>
                <a:gd name="connsiteX8" fmla="*/ 270495 w 962025"/>
                <a:gd name="connsiteY8" fmla="*/ 651614 h 781050"/>
                <a:gd name="connsiteX9" fmla="*/ 270495 w 962025"/>
                <a:gd name="connsiteY9" fmla="*/ 651614 h 781050"/>
                <a:gd name="connsiteX10" fmla="*/ 270495 w 962025"/>
                <a:gd name="connsiteY10" fmla="*/ 651614 h 781050"/>
                <a:gd name="connsiteX11" fmla="*/ 246682 w 962025"/>
                <a:gd name="connsiteY11" fmla="*/ 640184 h 781050"/>
                <a:gd name="connsiteX12" fmla="*/ 246682 w 962025"/>
                <a:gd name="connsiteY12" fmla="*/ 640184 h 781050"/>
                <a:gd name="connsiteX13" fmla="*/ 246682 w 962025"/>
                <a:gd name="connsiteY13" fmla="*/ 640184 h 781050"/>
                <a:gd name="connsiteX14" fmla="*/ 248587 w 962025"/>
                <a:gd name="connsiteY14" fmla="*/ 590654 h 781050"/>
                <a:gd name="connsiteX15" fmla="*/ 223822 w 962025"/>
                <a:gd name="connsiteY15" fmla="*/ 521121 h 781050"/>
                <a:gd name="connsiteX16" fmla="*/ 202867 w 962025"/>
                <a:gd name="connsiteY16" fmla="*/ 497309 h 781050"/>
                <a:gd name="connsiteX17" fmla="*/ 234300 w 962025"/>
                <a:gd name="connsiteY17" fmla="*/ 497309 h 781050"/>
                <a:gd name="connsiteX18" fmla="*/ 258112 w 962025"/>
                <a:gd name="connsiteY18" fmla="*/ 422061 h 781050"/>
                <a:gd name="connsiteX19" fmla="*/ 302880 w 962025"/>
                <a:gd name="connsiteY19" fmla="*/ 307761 h 781050"/>
                <a:gd name="connsiteX20" fmla="*/ 320977 w 962025"/>
                <a:gd name="connsiteY20" fmla="*/ 292521 h 781050"/>
                <a:gd name="connsiteX21" fmla="*/ 401940 w 962025"/>
                <a:gd name="connsiteY21" fmla="*/ 279186 h 781050"/>
                <a:gd name="connsiteX22" fmla="*/ 460995 w 962025"/>
                <a:gd name="connsiteY22" fmla="*/ 259184 h 781050"/>
                <a:gd name="connsiteX23" fmla="*/ 558150 w 962025"/>
                <a:gd name="connsiteY23" fmla="*/ 214416 h 781050"/>
                <a:gd name="connsiteX24" fmla="*/ 587677 w 962025"/>
                <a:gd name="connsiteY24" fmla="*/ 218226 h 781050"/>
                <a:gd name="connsiteX25" fmla="*/ 719122 w 962025"/>
                <a:gd name="connsiteY25" fmla="*/ 286806 h 781050"/>
                <a:gd name="connsiteX26" fmla="*/ 756270 w 962025"/>
                <a:gd name="connsiteY26" fmla="*/ 355386 h 781050"/>
                <a:gd name="connsiteX27" fmla="*/ 771510 w 962025"/>
                <a:gd name="connsiteY27" fmla="*/ 374436 h 781050"/>
                <a:gd name="connsiteX28" fmla="*/ 771510 w 962025"/>
                <a:gd name="connsiteY28" fmla="*/ 374436 h 781050"/>
                <a:gd name="connsiteX29" fmla="*/ 781035 w 962025"/>
                <a:gd name="connsiteY29" fmla="*/ 399201 h 781050"/>
                <a:gd name="connsiteX30" fmla="*/ 929625 w 962025"/>
                <a:gd name="connsiteY30" fmla="*/ 313476 h 781050"/>
                <a:gd name="connsiteX31" fmla="*/ 944865 w 962025"/>
                <a:gd name="connsiteY31" fmla="*/ 208701 h 781050"/>
                <a:gd name="connsiteX32" fmla="*/ 410512 w 962025"/>
                <a:gd name="connsiteY32" fmla="*/ 26774 h 781050"/>
                <a:gd name="connsiteX33" fmla="*/ 410512 w 962025"/>
                <a:gd name="connsiteY33" fmla="*/ 26774 h 781050"/>
                <a:gd name="connsiteX34" fmla="*/ 410512 w 962025"/>
                <a:gd name="connsiteY34" fmla="*/ 26774 h 781050"/>
                <a:gd name="connsiteX35" fmla="*/ 410512 w 962025"/>
                <a:gd name="connsiteY35" fmla="*/ 26774 h 781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962025" h="781050">
                  <a:moveTo>
                    <a:pt x="944865" y="208701"/>
                  </a:moveTo>
                  <a:cubicBezTo>
                    <a:pt x="888668" y="132501"/>
                    <a:pt x="815325" y="77256"/>
                    <a:pt x="728647" y="42966"/>
                  </a:cubicBezTo>
                  <a:cubicBezTo>
                    <a:pt x="621015" y="1056"/>
                    <a:pt x="509572" y="-17994"/>
                    <a:pt x="396225" y="22011"/>
                  </a:cubicBezTo>
                  <a:cubicBezTo>
                    <a:pt x="392415" y="22011"/>
                    <a:pt x="388605" y="22964"/>
                    <a:pt x="384795" y="25821"/>
                  </a:cubicBezTo>
                  <a:cubicBezTo>
                    <a:pt x="380032" y="25821"/>
                    <a:pt x="376222" y="25821"/>
                    <a:pt x="371460" y="26774"/>
                  </a:cubicBezTo>
                  <a:cubicBezTo>
                    <a:pt x="80947" y="112499"/>
                    <a:pt x="-74310" y="425871"/>
                    <a:pt x="35227" y="714479"/>
                  </a:cubicBezTo>
                  <a:cubicBezTo>
                    <a:pt x="62850" y="786869"/>
                    <a:pt x="98092" y="799251"/>
                    <a:pt x="165720" y="759246"/>
                  </a:cubicBezTo>
                  <a:cubicBezTo>
                    <a:pt x="208582" y="733529"/>
                    <a:pt x="262875" y="721146"/>
                    <a:pt x="286687" y="669711"/>
                  </a:cubicBezTo>
                  <a:cubicBezTo>
                    <a:pt x="284782" y="660186"/>
                    <a:pt x="278115" y="655424"/>
                    <a:pt x="270495" y="651614"/>
                  </a:cubicBezTo>
                  <a:cubicBezTo>
                    <a:pt x="270495" y="651614"/>
                    <a:pt x="270495" y="651614"/>
                    <a:pt x="270495" y="651614"/>
                  </a:cubicBezTo>
                  <a:cubicBezTo>
                    <a:pt x="270495" y="651614"/>
                    <a:pt x="270495" y="651614"/>
                    <a:pt x="270495" y="651614"/>
                  </a:cubicBezTo>
                  <a:cubicBezTo>
                    <a:pt x="265732" y="641136"/>
                    <a:pt x="255255" y="643041"/>
                    <a:pt x="246682" y="640184"/>
                  </a:cubicBezTo>
                  <a:cubicBezTo>
                    <a:pt x="246682" y="640184"/>
                    <a:pt x="246682" y="640184"/>
                    <a:pt x="246682" y="640184"/>
                  </a:cubicBezTo>
                  <a:cubicBezTo>
                    <a:pt x="246682" y="640184"/>
                    <a:pt x="246682" y="640184"/>
                    <a:pt x="246682" y="640184"/>
                  </a:cubicBezTo>
                  <a:cubicBezTo>
                    <a:pt x="230490" y="623039"/>
                    <a:pt x="235252" y="608751"/>
                    <a:pt x="248587" y="590654"/>
                  </a:cubicBezTo>
                  <a:cubicBezTo>
                    <a:pt x="264780" y="570651"/>
                    <a:pt x="248587" y="527789"/>
                    <a:pt x="223822" y="521121"/>
                  </a:cubicBezTo>
                  <a:cubicBezTo>
                    <a:pt x="208582" y="517311"/>
                    <a:pt x="197152" y="513501"/>
                    <a:pt x="202867" y="497309"/>
                  </a:cubicBezTo>
                  <a:cubicBezTo>
                    <a:pt x="211440" y="474449"/>
                    <a:pt x="223822" y="503024"/>
                    <a:pt x="234300" y="497309"/>
                  </a:cubicBezTo>
                  <a:cubicBezTo>
                    <a:pt x="241920" y="471591"/>
                    <a:pt x="232395" y="436349"/>
                    <a:pt x="258112" y="422061"/>
                  </a:cubicBezTo>
                  <a:cubicBezTo>
                    <a:pt x="306690" y="394439"/>
                    <a:pt x="311452" y="355386"/>
                    <a:pt x="302880" y="307761"/>
                  </a:cubicBezTo>
                  <a:cubicBezTo>
                    <a:pt x="300022" y="290616"/>
                    <a:pt x="309547" y="283949"/>
                    <a:pt x="320977" y="292521"/>
                  </a:cubicBezTo>
                  <a:cubicBezTo>
                    <a:pt x="354315" y="318239"/>
                    <a:pt x="379080" y="299189"/>
                    <a:pt x="401940" y="279186"/>
                  </a:cubicBezTo>
                  <a:cubicBezTo>
                    <a:pt x="420037" y="263946"/>
                    <a:pt x="439087" y="261089"/>
                    <a:pt x="460995" y="259184"/>
                  </a:cubicBezTo>
                  <a:cubicBezTo>
                    <a:pt x="498142" y="256326"/>
                    <a:pt x="536243" y="254421"/>
                    <a:pt x="558150" y="214416"/>
                  </a:cubicBezTo>
                  <a:cubicBezTo>
                    <a:pt x="568627" y="194414"/>
                    <a:pt x="581010" y="200129"/>
                    <a:pt x="587677" y="218226"/>
                  </a:cubicBezTo>
                  <a:cubicBezTo>
                    <a:pt x="610537" y="277281"/>
                    <a:pt x="650543" y="303951"/>
                    <a:pt x="719122" y="286806"/>
                  </a:cubicBezTo>
                  <a:cubicBezTo>
                    <a:pt x="701977" y="329669"/>
                    <a:pt x="732457" y="340146"/>
                    <a:pt x="756270" y="355386"/>
                  </a:cubicBezTo>
                  <a:cubicBezTo>
                    <a:pt x="761032" y="362054"/>
                    <a:pt x="766747" y="368721"/>
                    <a:pt x="771510" y="374436"/>
                  </a:cubicBezTo>
                  <a:cubicBezTo>
                    <a:pt x="771510" y="374436"/>
                    <a:pt x="771510" y="374436"/>
                    <a:pt x="771510" y="374436"/>
                  </a:cubicBezTo>
                  <a:cubicBezTo>
                    <a:pt x="774368" y="383009"/>
                    <a:pt x="778177" y="391581"/>
                    <a:pt x="781035" y="399201"/>
                  </a:cubicBezTo>
                  <a:cubicBezTo>
                    <a:pt x="830565" y="370626"/>
                    <a:pt x="881047" y="344909"/>
                    <a:pt x="929625" y="313476"/>
                  </a:cubicBezTo>
                  <a:cubicBezTo>
                    <a:pt x="973440" y="287759"/>
                    <a:pt x="976297" y="252516"/>
                    <a:pt x="944865" y="208701"/>
                  </a:cubicBezTo>
                  <a:close/>
                  <a:moveTo>
                    <a:pt x="410512" y="26774"/>
                  </a:moveTo>
                  <a:cubicBezTo>
                    <a:pt x="410512" y="26774"/>
                    <a:pt x="410512" y="26774"/>
                    <a:pt x="410512" y="26774"/>
                  </a:cubicBezTo>
                  <a:cubicBezTo>
                    <a:pt x="410512" y="26774"/>
                    <a:pt x="410512" y="26774"/>
                    <a:pt x="410512" y="26774"/>
                  </a:cubicBezTo>
                  <a:cubicBezTo>
                    <a:pt x="410512" y="26774"/>
                    <a:pt x="410512" y="26774"/>
                    <a:pt x="410512" y="26774"/>
                  </a:cubicBezTo>
                  <a:close/>
                </a:path>
              </a:pathLst>
            </a:custGeom>
            <a:solidFill>
              <a:srgbClr val="7E8389"/>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580638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p:cTn id="7" dur="500" fill="hold"/>
                                        <p:tgtEl>
                                          <p:spTgt spid="46"/>
                                        </p:tgtEl>
                                        <p:attrNameLst>
                                          <p:attrName>ppt_w</p:attrName>
                                        </p:attrNameLst>
                                      </p:cBhvr>
                                      <p:tavLst>
                                        <p:tav tm="0">
                                          <p:val>
                                            <p:fltVal val="0"/>
                                          </p:val>
                                        </p:tav>
                                        <p:tav tm="100000">
                                          <p:val>
                                            <p:strVal val="#ppt_w"/>
                                          </p:val>
                                        </p:tav>
                                      </p:tavLst>
                                    </p:anim>
                                    <p:anim calcmode="lin" valueType="num">
                                      <p:cBhvr>
                                        <p:cTn id="8" dur="500" fill="hold"/>
                                        <p:tgtEl>
                                          <p:spTgt spid="46"/>
                                        </p:tgtEl>
                                        <p:attrNameLst>
                                          <p:attrName>ppt_h</p:attrName>
                                        </p:attrNameLst>
                                      </p:cBhvr>
                                      <p:tavLst>
                                        <p:tav tm="0">
                                          <p:val>
                                            <p:fltVal val="0"/>
                                          </p:val>
                                        </p:tav>
                                        <p:tav tm="100000">
                                          <p:val>
                                            <p:strVal val="#ppt_h"/>
                                          </p:val>
                                        </p:tav>
                                      </p:tavLst>
                                    </p:anim>
                                    <p:animEffect transition="in" filter="fade">
                                      <p:cBhvr>
                                        <p:cTn id="9" dur="500"/>
                                        <p:tgtEl>
                                          <p:spTgt spid="4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96"/>
                                        </p:tgtEl>
                                        <p:attrNameLst>
                                          <p:attrName>style.visibility</p:attrName>
                                        </p:attrNameLst>
                                      </p:cBhvr>
                                      <p:to>
                                        <p:strVal val="visible"/>
                                      </p:to>
                                    </p:set>
                                    <p:anim calcmode="lin" valueType="num">
                                      <p:cBhvr>
                                        <p:cTn id="14" dur="500" fill="hold"/>
                                        <p:tgtEl>
                                          <p:spTgt spid="196"/>
                                        </p:tgtEl>
                                        <p:attrNameLst>
                                          <p:attrName>ppt_w</p:attrName>
                                        </p:attrNameLst>
                                      </p:cBhvr>
                                      <p:tavLst>
                                        <p:tav tm="0">
                                          <p:val>
                                            <p:fltVal val="0"/>
                                          </p:val>
                                        </p:tav>
                                        <p:tav tm="100000">
                                          <p:val>
                                            <p:strVal val="#ppt_w"/>
                                          </p:val>
                                        </p:tav>
                                      </p:tavLst>
                                    </p:anim>
                                    <p:anim calcmode="lin" valueType="num">
                                      <p:cBhvr>
                                        <p:cTn id="15" dur="500" fill="hold"/>
                                        <p:tgtEl>
                                          <p:spTgt spid="196"/>
                                        </p:tgtEl>
                                        <p:attrNameLst>
                                          <p:attrName>ppt_h</p:attrName>
                                        </p:attrNameLst>
                                      </p:cBhvr>
                                      <p:tavLst>
                                        <p:tav tm="0">
                                          <p:val>
                                            <p:fltVal val="0"/>
                                          </p:val>
                                        </p:tav>
                                        <p:tav tm="100000">
                                          <p:val>
                                            <p:strVal val="#ppt_h"/>
                                          </p:val>
                                        </p:tav>
                                      </p:tavLst>
                                    </p:anim>
                                    <p:animEffect transition="in" filter="fade">
                                      <p:cBhvr>
                                        <p:cTn id="16" dur="500"/>
                                        <p:tgtEl>
                                          <p:spTgt spid="19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97"/>
                                        </p:tgtEl>
                                        <p:attrNameLst>
                                          <p:attrName>style.visibility</p:attrName>
                                        </p:attrNameLst>
                                      </p:cBhvr>
                                      <p:to>
                                        <p:strVal val="visible"/>
                                      </p:to>
                                    </p:set>
                                    <p:anim calcmode="lin" valueType="num">
                                      <p:cBhvr>
                                        <p:cTn id="21" dur="500" fill="hold"/>
                                        <p:tgtEl>
                                          <p:spTgt spid="197"/>
                                        </p:tgtEl>
                                        <p:attrNameLst>
                                          <p:attrName>ppt_w</p:attrName>
                                        </p:attrNameLst>
                                      </p:cBhvr>
                                      <p:tavLst>
                                        <p:tav tm="0">
                                          <p:val>
                                            <p:fltVal val="0"/>
                                          </p:val>
                                        </p:tav>
                                        <p:tav tm="100000">
                                          <p:val>
                                            <p:strVal val="#ppt_w"/>
                                          </p:val>
                                        </p:tav>
                                      </p:tavLst>
                                    </p:anim>
                                    <p:anim calcmode="lin" valueType="num">
                                      <p:cBhvr>
                                        <p:cTn id="22" dur="500" fill="hold"/>
                                        <p:tgtEl>
                                          <p:spTgt spid="197"/>
                                        </p:tgtEl>
                                        <p:attrNameLst>
                                          <p:attrName>ppt_h</p:attrName>
                                        </p:attrNameLst>
                                      </p:cBhvr>
                                      <p:tavLst>
                                        <p:tav tm="0">
                                          <p:val>
                                            <p:fltVal val="0"/>
                                          </p:val>
                                        </p:tav>
                                        <p:tav tm="100000">
                                          <p:val>
                                            <p:strVal val="#ppt_h"/>
                                          </p:val>
                                        </p:tav>
                                      </p:tavLst>
                                    </p:anim>
                                    <p:animEffect transition="in" filter="fade">
                                      <p:cBhvr>
                                        <p:cTn id="23" dur="500"/>
                                        <p:tgtEl>
                                          <p:spTgt spid="197"/>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29"/>
                                        </p:tgtEl>
                                        <p:attrNameLst>
                                          <p:attrName>style.visibility</p:attrName>
                                        </p:attrNameLst>
                                      </p:cBhvr>
                                      <p:to>
                                        <p:strVal val="visible"/>
                                      </p:to>
                                    </p:set>
                                    <p:anim calcmode="lin" valueType="num">
                                      <p:cBhvr>
                                        <p:cTn id="28" dur="500" fill="hold"/>
                                        <p:tgtEl>
                                          <p:spTgt spid="29"/>
                                        </p:tgtEl>
                                        <p:attrNameLst>
                                          <p:attrName>ppt_w</p:attrName>
                                        </p:attrNameLst>
                                      </p:cBhvr>
                                      <p:tavLst>
                                        <p:tav tm="0">
                                          <p:val>
                                            <p:fltVal val="0"/>
                                          </p:val>
                                        </p:tav>
                                        <p:tav tm="100000">
                                          <p:val>
                                            <p:strVal val="#ppt_w"/>
                                          </p:val>
                                        </p:tav>
                                      </p:tavLst>
                                    </p:anim>
                                    <p:anim calcmode="lin" valueType="num">
                                      <p:cBhvr>
                                        <p:cTn id="29" dur="500" fill="hold"/>
                                        <p:tgtEl>
                                          <p:spTgt spid="29"/>
                                        </p:tgtEl>
                                        <p:attrNameLst>
                                          <p:attrName>ppt_h</p:attrName>
                                        </p:attrNameLst>
                                      </p:cBhvr>
                                      <p:tavLst>
                                        <p:tav tm="0">
                                          <p:val>
                                            <p:fltVal val="0"/>
                                          </p:val>
                                        </p:tav>
                                        <p:tav tm="100000">
                                          <p:val>
                                            <p:strVal val="#ppt_h"/>
                                          </p:val>
                                        </p:tav>
                                      </p:tavLst>
                                    </p:anim>
                                    <p:animEffect transition="in" filter="fade">
                                      <p:cBhvr>
                                        <p:cTn id="30" dur="500"/>
                                        <p:tgtEl>
                                          <p:spTgt spid="29"/>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anim calcmode="lin" valueType="num">
                                      <p:cBhvr>
                                        <p:cTn id="33" dur="500" fill="hold"/>
                                        <p:tgtEl>
                                          <p:spTgt spid="48"/>
                                        </p:tgtEl>
                                        <p:attrNameLst>
                                          <p:attrName>ppt_w</p:attrName>
                                        </p:attrNameLst>
                                      </p:cBhvr>
                                      <p:tavLst>
                                        <p:tav tm="0">
                                          <p:val>
                                            <p:fltVal val="0"/>
                                          </p:val>
                                        </p:tav>
                                        <p:tav tm="100000">
                                          <p:val>
                                            <p:strVal val="#ppt_w"/>
                                          </p:val>
                                        </p:tav>
                                      </p:tavLst>
                                    </p:anim>
                                    <p:anim calcmode="lin" valueType="num">
                                      <p:cBhvr>
                                        <p:cTn id="34" dur="500" fill="hold"/>
                                        <p:tgtEl>
                                          <p:spTgt spid="48"/>
                                        </p:tgtEl>
                                        <p:attrNameLst>
                                          <p:attrName>ppt_h</p:attrName>
                                        </p:attrNameLst>
                                      </p:cBhvr>
                                      <p:tavLst>
                                        <p:tav tm="0">
                                          <p:val>
                                            <p:fltVal val="0"/>
                                          </p:val>
                                        </p:tav>
                                        <p:tav tm="100000">
                                          <p:val>
                                            <p:strVal val="#ppt_h"/>
                                          </p:val>
                                        </p:tav>
                                      </p:tavLst>
                                    </p:anim>
                                    <p:animEffect transition="in" filter="fade">
                                      <p:cBhvr>
                                        <p:cTn id="35" dur="500"/>
                                        <p:tgtEl>
                                          <p:spTgt spid="48"/>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 calcmode="lin" valueType="num">
                                      <p:cBhvr>
                                        <p:cTn id="38" dur="500" fill="hold"/>
                                        <p:tgtEl>
                                          <p:spTgt spid="41"/>
                                        </p:tgtEl>
                                        <p:attrNameLst>
                                          <p:attrName>ppt_w</p:attrName>
                                        </p:attrNameLst>
                                      </p:cBhvr>
                                      <p:tavLst>
                                        <p:tav tm="0">
                                          <p:val>
                                            <p:fltVal val="0"/>
                                          </p:val>
                                        </p:tav>
                                        <p:tav tm="100000">
                                          <p:val>
                                            <p:strVal val="#ppt_w"/>
                                          </p:val>
                                        </p:tav>
                                      </p:tavLst>
                                    </p:anim>
                                    <p:anim calcmode="lin" valueType="num">
                                      <p:cBhvr>
                                        <p:cTn id="39" dur="500" fill="hold"/>
                                        <p:tgtEl>
                                          <p:spTgt spid="41"/>
                                        </p:tgtEl>
                                        <p:attrNameLst>
                                          <p:attrName>ppt_h</p:attrName>
                                        </p:attrNameLst>
                                      </p:cBhvr>
                                      <p:tavLst>
                                        <p:tav tm="0">
                                          <p:val>
                                            <p:fltVal val="0"/>
                                          </p:val>
                                        </p:tav>
                                        <p:tav tm="100000">
                                          <p:val>
                                            <p:strVal val="#ppt_h"/>
                                          </p:val>
                                        </p:tav>
                                      </p:tavLst>
                                    </p:anim>
                                    <p:animEffect transition="in" filter="fade">
                                      <p:cBhvr>
                                        <p:cTn id="40" dur="500"/>
                                        <p:tgtEl>
                                          <p:spTgt spid="41"/>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44"/>
                                        </p:tgtEl>
                                        <p:attrNameLst>
                                          <p:attrName>style.visibility</p:attrName>
                                        </p:attrNameLst>
                                      </p:cBhvr>
                                      <p:to>
                                        <p:strVal val="visible"/>
                                      </p:to>
                                    </p:set>
                                    <p:anim calcmode="lin" valueType="num">
                                      <p:cBhvr>
                                        <p:cTn id="43" dur="500" fill="hold"/>
                                        <p:tgtEl>
                                          <p:spTgt spid="44"/>
                                        </p:tgtEl>
                                        <p:attrNameLst>
                                          <p:attrName>ppt_w</p:attrName>
                                        </p:attrNameLst>
                                      </p:cBhvr>
                                      <p:tavLst>
                                        <p:tav tm="0">
                                          <p:val>
                                            <p:fltVal val="0"/>
                                          </p:val>
                                        </p:tav>
                                        <p:tav tm="100000">
                                          <p:val>
                                            <p:strVal val="#ppt_w"/>
                                          </p:val>
                                        </p:tav>
                                      </p:tavLst>
                                    </p:anim>
                                    <p:anim calcmode="lin" valueType="num">
                                      <p:cBhvr>
                                        <p:cTn id="44" dur="500" fill="hold"/>
                                        <p:tgtEl>
                                          <p:spTgt spid="44"/>
                                        </p:tgtEl>
                                        <p:attrNameLst>
                                          <p:attrName>ppt_h</p:attrName>
                                        </p:attrNameLst>
                                      </p:cBhvr>
                                      <p:tavLst>
                                        <p:tav tm="0">
                                          <p:val>
                                            <p:fltVal val="0"/>
                                          </p:val>
                                        </p:tav>
                                        <p:tav tm="100000">
                                          <p:val>
                                            <p:strVal val="#ppt_h"/>
                                          </p:val>
                                        </p:tav>
                                      </p:tavLst>
                                    </p:anim>
                                    <p:animEffect transition="in" filter="fade">
                                      <p:cBhvr>
                                        <p:cTn id="45" dur="500"/>
                                        <p:tgtEl>
                                          <p:spTgt spid="44"/>
                                        </p:tgtEl>
                                      </p:cBhvr>
                                    </p:animEffect>
                                  </p:childTnLst>
                                </p:cTn>
                              </p:par>
                              <p:par>
                                <p:cTn id="46" presetID="53" presetClass="entr" presetSubtype="16" fill="hold" nodeType="withEffect">
                                  <p:stCondLst>
                                    <p:cond delay="0"/>
                                  </p:stCondLst>
                                  <p:childTnLst>
                                    <p:set>
                                      <p:cBhvr>
                                        <p:cTn id="47" dur="1" fill="hold">
                                          <p:stCondLst>
                                            <p:cond delay="0"/>
                                          </p:stCondLst>
                                        </p:cTn>
                                        <p:tgtEl>
                                          <p:spTgt spid="55"/>
                                        </p:tgtEl>
                                        <p:attrNameLst>
                                          <p:attrName>style.visibility</p:attrName>
                                        </p:attrNameLst>
                                      </p:cBhvr>
                                      <p:to>
                                        <p:strVal val="visible"/>
                                      </p:to>
                                    </p:set>
                                    <p:anim calcmode="lin" valueType="num">
                                      <p:cBhvr>
                                        <p:cTn id="48" dur="500" fill="hold"/>
                                        <p:tgtEl>
                                          <p:spTgt spid="55"/>
                                        </p:tgtEl>
                                        <p:attrNameLst>
                                          <p:attrName>ppt_w</p:attrName>
                                        </p:attrNameLst>
                                      </p:cBhvr>
                                      <p:tavLst>
                                        <p:tav tm="0">
                                          <p:val>
                                            <p:fltVal val="0"/>
                                          </p:val>
                                        </p:tav>
                                        <p:tav tm="100000">
                                          <p:val>
                                            <p:strVal val="#ppt_w"/>
                                          </p:val>
                                        </p:tav>
                                      </p:tavLst>
                                    </p:anim>
                                    <p:anim calcmode="lin" valueType="num">
                                      <p:cBhvr>
                                        <p:cTn id="49" dur="500" fill="hold"/>
                                        <p:tgtEl>
                                          <p:spTgt spid="55"/>
                                        </p:tgtEl>
                                        <p:attrNameLst>
                                          <p:attrName>ppt_h</p:attrName>
                                        </p:attrNameLst>
                                      </p:cBhvr>
                                      <p:tavLst>
                                        <p:tav tm="0">
                                          <p:val>
                                            <p:fltVal val="0"/>
                                          </p:val>
                                        </p:tav>
                                        <p:tav tm="100000">
                                          <p:val>
                                            <p:strVal val="#ppt_h"/>
                                          </p:val>
                                        </p:tav>
                                      </p:tavLst>
                                    </p:anim>
                                    <p:animEffect transition="in" filter="fade">
                                      <p:cBhvr>
                                        <p:cTn id="50" dur="500"/>
                                        <p:tgtEl>
                                          <p:spTgt spid="55"/>
                                        </p:tgtEl>
                                      </p:cBhvr>
                                    </p:animEffect>
                                  </p:childTnLst>
                                </p:cTn>
                              </p:par>
                              <p:par>
                                <p:cTn id="51" presetID="53" presetClass="entr" presetSubtype="16" fill="hold" nodeType="withEffect">
                                  <p:stCondLst>
                                    <p:cond delay="0"/>
                                  </p:stCondLst>
                                  <p:childTnLst>
                                    <p:set>
                                      <p:cBhvr>
                                        <p:cTn id="52" dur="1" fill="hold">
                                          <p:stCondLst>
                                            <p:cond delay="0"/>
                                          </p:stCondLst>
                                        </p:cTn>
                                        <p:tgtEl>
                                          <p:spTgt spid="27"/>
                                        </p:tgtEl>
                                        <p:attrNameLst>
                                          <p:attrName>style.visibility</p:attrName>
                                        </p:attrNameLst>
                                      </p:cBhvr>
                                      <p:to>
                                        <p:strVal val="visible"/>
                                      </p:to>
                                    </p:set>
                                    <p:anim calcmode="lin" valueType="num">
                                      <p:cBhvr>
                                        <p:cTn id="53" dur="500" fill="hold"/>
                                        <p:tgtEl>
                                          <p:spTgt spid="27"/>
                                        </p:tgtEl>
                                        <p:attrNameLst>
                                          <p:attrName>ppt_w</p:attrName>
                                        </p:attrNameLst>
                                      </p:cBhvr>
                                      <p:tavLst>
                                        <p:tav tm="0">
                                          <p:val>
                                            <p:fltVal val="0"/>
                                          </p:val>
                                        </p:tav>
                                        <p:tav tm="100000">
                                          <p:val>
                                            <p:strVal val="#ppt_w"/>
                                          </p:val>
                                        </p:tav>
                                      </p:tavLst>
                                    </p:anim>
                                    <p:anim calcmode="lin" valueType="num">
                                      <p:cBhvr>
                                        <p:cTn id="54" dur="500" fill="hold"/>
                                        <p:tgtEl>
                                          <p:spTgt spid="27"/>
                                        </p:tgtEl>
                                        <p:attrNameLst>
                                          <p:attrName>ppt_h</p:attrName>
                                        </p:attrNameLst>
                                      </p:cBhvr>
                                      <p:tavLst>
                                        <p:tav tm="0">
                                          <p:val>
                                            <p:fltVal val="0"/>
                                          </p:val>
                                        </p:tav>
                                        <p:tav tm="100000">
                                          <p:val>
                                            <p:strVal val="#ppt_h"/>
                                          </p:val>
                                        </p:tav>
                                      </p:tavLst>
                                    </p:anim>
                                    <p:animEffect transition="in" filter="fade">
                                      <p:cBhvr>
                                        <p:cTn id="55" dur="500"/>
                                        <p:tgtEl>
                                          <p:spTgt spid="27"/>
                                        </p:tgtEl>
                                      </p:cBhvr>
                                    </p:animEffect>
                                  </p:childTnLst>
                                </p:cTn>
                              </p:par>
                              <p:par>
                                <p:cTn id="56" presetID="53" presetClass="entr" presetSubtype="16" fill="hold" nodeType="withEffect">
                                  <p:stCondLst>
                                    <p:cond delay="0"/>
                                  </p:stCondLst>
                                  <p:childTnLst>
                                    <p:set>
                                      <p:cBhvr>
                                        <p:cTn id="57" dur="1" fill="hold">
                                          <p:stCondLst>
                                            <p:cond delay="0"/>
                                          </p:stCondLst>
                                        </p:cTn>
                                        <p:tgtEl>
                                          <p:spTgt spid="21"/>
                                        </p:tgtEl>
                                        <p:attrNameLst>
                                          <p:attrName>style.visibility</p:attrName>
                                        </p:attrNameLst>
                                      </p:cBhvr>
                                      <p:to>
                                        <p:strVal val="visible"/>
                                      </p:to>
                                    </p:set>
                                    <p:anim calcmode="lin" valueType="num">
                                      <p:cBhvr>
                                        <p:cTn id="58" dur="500" fill="hold"/>
                                        <p:tgtEl>
                                          <p:spTgt spid="21"/>
                                        </p:tgtEl>
                                        <p:attrNameLst>
                                          <p:attrName>ppt_w</p:attrName>
                                        </p:attrNameLst>
                                      </p:cBhvr>
                                      <p:tavLst>
                                        <p:tav tm="0">
                                          <p:val>
                                            <p:fltVal val="0"/>
                                          </p:val>
                                        </p:tav>
                                        <p:tav tm="100000">
                                          <p:val>
                                            <p:strVal val="#ppt_w"/>
                                          </p:val>
                                        </p:tav>
                                      </p:tavLst>
                                    </p:anim>
                                    <p:anim calcmode="lin" valueType="num">
                                      <p:cBhvr>
                                        <p:cTn id="59" dur="500" fill="hold"/>
                                        <p:tgtEl>
                                          <p:spTgt spid="21"/>
                                        </p:tgtEl>
                                        <p:attrNameLst>
                                          <p:attrName>ppt_h</p:attrName>
                                        </p:attrNameLst>
                                      </p:cBhvr>
                                      <p:tavLst>
                                        <p:tav tm="0">
                                          <p:val>
                                            <p:fltVal val="0"/>
                                          </p:val>
                                        </p:tav>
                                        <p:tav tm="100000">
                                          <p:val>
                                            <p:strVal val="#ppt_h"/>
                                          </p:val>
                                        </p:tav>
                                      </p:tavLst>
                                    </p:anim>
                                    <p:animEffect transition="in" filter="fade">
                                      <p:cBhvr>
                                        <p:cTn id="60" dur="500"/>
                                        <p:tgtEl>
                                          <p:spTgt spid="21"/>
                                        </p:tgtEl>
                                      </p:cBhvr>
                                    </p:animEffect>
                                  </p:childTnLst>
                                </p:cTn>
                              </p:par>
                              <p:par>
                                <p:cTn id="61" presetID="53" presetClass="entr" presetSubtype="16" fill="hold" nodeType="withEffect">
                                  <p:stCondLst>
                                    <p:cond delay="0"/>
                                  </p:stCondLst>
                                  <p:childTnLst>
                                    <p:set>
                                      <p:cBhvr>
                                        <p:cTn id="62" dur="1" fill="hold">
                                          <p:stCondLst>
                                            <p:cond delay="0"/>
                                          </p:stCondLst>
                                        </p:cTn>
                                        <p:tgtEl>
                                          <p:spTgt spid="50"/>
                                        </p:tgtEl>
                                        <p:attrNameLst>
                                          <p:attrName>style.visibility</p:attrName>
                                        </p:attrNameLst>
                                      </p:cBhvr>
                                      <p:to>
                                        <p:strVal val="visible"/>
                                      </p:to>
                                    </p:set>
                                    <p:anim calcmode="lin" valueType="num">
                                      <p:cBhvr>
                                        <p:cTn id="63" dur="500" fill="hold"/>
                                        <p:tgtEl>
                                          <p:spTgt spid="50"/>
                                        </p:tgtEl>
                                        <p:attrNameLst>
                                          <p:attrName>ppt_w</p:attrName>
                                        </p:attrNameLst>
                                      </p:cBhvr>
                                      <p:tavLst>
                                        <p:tav tm="0">
                                          <p:val>
                                            <p:fltVal val="0"/>
                                          </p:val>
                                        </p:tav>
                                        <p:tav tm="100000">
                                          <p:val>
                                            <p:strVal val="#ppt_w"/>
                                          </p:val>
                                        </p:tav>
                                      </p:tavLst>
                                    </p:anim>
                                    <p:anim calcmode="lin" valueType="num">
                                      <p:cBhvr>
                                        <p:cTn id="64" dur="500" fill="hold"/>
                                        <p:tgtEl>
                                          <p:spTgt spid="50"/>
                                        </p:tgtEl>
                                        <p:attrNameLst>
                                          <p:attrName>ppt_h</p:attrName>
                                        </p:attrNameLst>
                                      </p:cBhvr>
                                      <p:tavLst>
                                        <p:tav tm="0">
                                          <p:val>
                                            <p:fltVal val="0"/>
                                          </p:val>
                                        </p:tav>
                                        <p:tav tm="100000">
                                          <p:val>
                                            <p:strVal val="#ppt_h"/>
                                          </p:val>
                                        </p:tav>
                                      </p:tavLst>
                                    </p:anim>
                                    <p:animEffect transition="in" filter="fade">
                                      <p:cBhvr>
                                        <p:cTn id="65" dur="500"/>
                                        <p:tgtEl>
                                          <p:spTgt spid="50"/>
                                        </p:tgtEl>
                                      </p:cBhvr>
                                    </p:animEffect>
                                  </p:childTnLst>
                                </p:cTn>
                              </p:par>
                              <p:par>
                                <p:cTn id="66" presetID="53" presetClass="entr" presetSubtype="16" fill="hold" nodeType="withEffect">
                                  <p:stCondLst>
                                    <p:cond delay="0"/>
                                  </p:stCondLst>
                                  <p:childTnLst>
                                    <p:set>
                                      <p:cBhvr>
                                        <p:cTn id="67" dur="1" fill="hold">
                                          <p:stCondLst>
                                            <p:cond delay="0"/>
                                          </p:stCondLst>
                                        </p:cTn>
                                        <p:tgtEl>
                                          <p:spTgt spid="198"/>
                                        </p:tgtEl>
                                        <p:attrNameLst>
                                          <p:attrName>style.visibility</p:attrName>
                                        </p:attrNameLst>
                                      </p:cBhvr>
                                      <p:to>
                                        <p:strVal val="visible"/>
                                      </p:to>
                                    </p:set>
                                    <p:anim calcmode="lin" valueType="num">
                                      <p:cBhvr>
                                        <p:cTn id="68" dur="500" fill="hold"/>
                                        <p:tgtEl>
                                          <p:spTgt spid="198"/>
                                        </p:tgtEl>
                                        <p:attrNameLst>
                                          <p:attrName>ppt_w</p:attrName>
                                        </p:attrNameLst>
                                      </p:cBhvr>
                                      <p:tavLst>
                                        <p:tav tm="0">
                                          <p:val>
                                            <p:fltVal val="0"/>
                                          </p:val>
                                        </p:tav>
                                        <p:tav tm="100000">
                                          <p:val>
                                            <p:strVal val="#ppt_w"/>
                                          </p:val>
                                        </p:tav>
                                      </p:tavLst>
                                    </p:anim>
                                    <p:anim calcmode="lin" valueType="num">
                                      <p:cBhvr>
                                        <p:cTn id="69" dur="500" fill="hold"/>
                                        <p:tgtEl>
                                          <p:spTgt spid="198"/>
                                        </p:tgtEl>
                                        <p:attrNameLst>
                                          <p:attrName>ppt_h</p:attrName>
                                        </p:attrNameLst>
                                      </p:cBhvr>
                                      <p:tavLst>
                                        <p:tav tm="0">
                                          <p:val>
                                            <p:fltVal val="0"/>
                                          </p:val>
                                        </p:tav>
                                        <p:tav tm="100000">
                                          <p:val>
                                            <p:strVal val="#ppt_h"/>
                                          </p:val>
                                        </p:tav>
                                      </p:tavLst>
                                    </p:anim>
                                    <p:animEffect transition="in" filter="fade">
                                      <p:cBhvr>
                                        <p:cTn id="70" dur="500"/>
                                        <p:tgtEl>
                                          <p:spTgt spid="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1" grpId="0" animBg="1"/>
      <p:bldP spid="44" grpId="0" animBg="1"/>
      <p:bldP spid="46" grpId="0"/>
      <p:bldP spid="196" grpId="0"/>
      <p:bldP spid="19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Freeform: Shape 91">
            <a:extLst>
              <a:ext uri="{FF2B5EF4-FFF2-40B4-BE49-F238E27FC236}">
                <a16:creationId xmlns:a16="http://schemas.microsoft.com/office/drawing/2014/main" id="{EE34BD9C-A64F-4B2E-9B04-D3A0EF49303A}"/>
              </a:ext>
            </a:extLst>
          </p:cNvPr>
          <p:cNvSpPr/>
          <p:nvPr/>
        </p:nvSpPr>
        <p:spPr>
          <a:xfrm>
            <a:off x="9163433" y="1288265"/>
            <a:ext cx="1674193" cy="5292796"/>
          </a:xfrm>
          <a:custGeom>
            <a:avLst/>
            <a:gdLst>
              <a:gd name="connsiteX0" fmla="*/ 694909 w 1674193"/>
              <a:gd name="connsiteY0" fmla="*/ 0 h 5292796"/>
              <a:gd name="connsiteX1" fmla="*/ 803325 w 1674193"/>
              <a:gd name="connsiteY1" fmla="*/ 0 h 5292796"/>
              <a:gd name="connsiteX2" fmla="*/ 803325 w 1674193"/>
              <a:gd name="connsiteY2" fmla="*/ 53555 h 5292796"/>
              <a:gd name="connsiteX3" fmla="*/ 1499539 w 1674193"/>
              <a:gd name="connsiteY3" fmla="*/ 53555 h 5292796"/>
              <a:gd name="connsiteX4" fmla="*/ 1499539 w 1674193"/>
              <a:gd name="connsiteY4" fmla="*/ 993379 h 5292796"/>
              <a:gd name="connsiteX5" fmla="*/ 805937 w 1674193"/>
              <a:gd name="connsiteY5" fmla="*/ 993379 h 5292796"/>
              <a:gd name="connsiteX6" fmla="*/ 804631 w 1674193"/>
              <a:gd name="connsiteY6" fmla="*/ 1020156 h 5292796"/>
              <a:gd name="connsiteX7" fmla="*/ 803988 w 1674193"/>
              <a:gd name="connsiteY7" fmla="*/ 1796050 h 5292796"/>
              <a:gd name="connsiteX8" fmla="*/ 803764 w 1674193"/>
              <a:gd name="connsiteY8" fmla="*/ 1899315 h 5292796"/>
              <a:gd name="connsiteX9" fmla="*/ 804499 w 1674193"/>
              <a:gd name="connsiteY9" fmla="*/ 1899739 h 5292796"/>
              <a:gd name="connsiteX10" fmla="*/ 816574 w 1674193"/>
              <a:gd name="connsiteY10" fmla="*/ 1910151 h 5292796"/>
              <a:gd name="connsiteX11" fmla="*/ 811153 w 1674193"/>
              <a:gd name="connsiteY11" fmla="*/ 1985561 h 5292796"/>
              <a:gd name="connsiteX12" fmla="*/ 803333 w 1674193"/>
              <a:gd name="connsiteY12" fmla="*/ 2006352 h 5292796"/>
              <a:gd name="connsiteX13" fmla="*/ 803325 w 1674193"/>
              <a:gd name="connsiteY13" fmla="*/ 2008310 h 5292796"/>
              <a:gd name="connsiteX14" fmla="*/ 802597 w 1674193"/>
              <a:gd name="connsiteY14" fmla="*/ 2008310 h 5292796"/>
              <a:gd name="connsiteX15" fmla="*/ 787494 w 1674193"/>
              <a:gd name="connsiteY15" fmla="*/ 2048465 h 5292796"/>
              <a:gd name="connsiteX16" fmla="*/ 765315 w 1674193"/>
              <a:gd name="connsiteY16" fmla="*/ 2111738 h 5292796"/>
              <a:gd name="connsiteX17" fmla="*/ 748557 w 1674193"/>
              <a:gd name="connsiteY17" fmla="*/ 2244815 h 5292796"/>
              <a:gd name="connsiteX18" fmla="*/ 760879 w 1674193"/>
              <a:gd name="connsiteY18" fmla="*/ 2252208 h 5292796"/>
              <a:gd name="connsiteX19" fmla="*/ 736728 w 1674193"/>
              <a:gd name="connsiteY19" fmla="*/ 2434080 h 5292796"/>
              <a:gd name="connsiteX20" fmla="*/ 853540 w 1674193"/>
              <a:gd name="connsiteY20" fmla="*/ 2516884 h 5292796"/>
              <a:gd name="connsiteX21" fmla="*/ 1051677 w 1674193"/>
              <a:gd name="connsiteY21" fmla="*/ 2598701 h 5292796"/>
              <a:gd name="connsiteX22" fmla="*/ 1138917 w 1674193"/>
              <a:gd name="connsiteY22" fmla="*/ 2617430 h 5292796"/>
              <a:gd name="connsiteX23" fmla="*/ 1153210 w 1674193"/>
              <a:gd name="connsiteY23" fmla="*/ 2557793 h 5292796"/>
              <a:gd name="connsiteX24" fmla="*/ 1124623 w 1674193"/>
              <a:gd name="connsiteY24" fmla="*/ 2525755 h 5292796"/>
              <a:gd name="connsiteX25" fmla="*/ 1097515 w 1674193"/>
              <a:gd name="connsiteY25" fmla="*/ 2462174 h 5292796"/>
              <a:gd name="connsiteX26" fmla="*/ 1108358 w 1674193"/>
              <a:gd name="connsiteY26" fmla="*/ 2363106 h 5292796"/>
              <a:gd name="connsiteX27" fmla="*/ 1168982 w 1674193"/>
              <a:gd name="connsiteY27" fmla="*/ 2314803 h 5292796"/>
              <a:gd name="connsiteX28" fmla="*/ 1190175 w 1674193"/>
              <a:gd name="connsiteY28" fmla="*/ 2271924 h 5292796"/>
              <a:gd name="connsiteX29" fmla="*/ 1198062 w 1674193"/>
              <a:gd name="connsiteY29" fmla="*/ 2236929 h 5292796"/>
              <a:gd name="connsiteX30" fmla="*/ 1205948 w 1674193"/>
              <a:gd name="connsiteY30" fmla="*/ 2190106 h 5292796"/>
              <a:gd name="connsiteX31" fmla="*/ 1229113 w 1674193"/>
              <a:gd name="connsiteY31" fmla="*/ 2190106 h 5292796"/>
              <a:gd name="connsiteX32" fmla="*/ 1229606 w 1674193"/>
              <a:gd name="connsiteY32" fmla="*/ 2190106 h 5292796"/>
              <a:gd name="connsiteX33" fmla="*/ 1227634 w 1674193"/>
              <a:gd name="connsiteY33" fmla="*/ 2197006 h 5292796"/>
              <a:gd name="connsiteX34" fmla="*/ 1236999 w 1674193"/>
              <a:gd name="connsiteY34" fmla="*/ 2204399 h 5292796"/>
              <a:gd name="connsiteX35" fmla="*/ 1248828 w 1674193"/>
              <a:gd name="connsiteY35" fmla="*/ 2195527 h 5292796"/>
              <a:gd name="connsiteX36" fmla="*/ 1346911 w 1674193"/>
              <a:gd name="connsiteY36" fmla="*/ 2197006 h 5292796"/>
              <a:gd name="connsiteX37" fmla="*/ 1497239 w 1674193"/>
              <a:gd name="connsiteY37" fmla="*/ 2396621 h 5292796"/>
              <a:gd name="connsiteX38" fmla="*/ 1454358 w 1674193"/>
              <a:gd name="connsiteY38" fmla="*/ 2524769 h 5292796"/>
              <a:gd name="connsiteX39" fmla="*/ 1303537 w 1674193"/>
              <a:gd name="connsiteY39" fmla="*/ 2588844 h 5292796"/>
              <a:gd name="connsiteX40" fmla="*/ 1312409 w 1674193"/>
              <a:gd name="connsiteY40" fmla="*/ 2627781 h 5292796"/>
              <a:gd name="connsiteX41" fmla="*/ 1420842 w 1674193"/>
              <a:gd name="connsiteY41" fmla="*/ 2641089 h 5292796"/>
              <a:gd name="connsiteX42" fmla="*/ 1482452 w 1674193"/>
              <a:gd name="connsiteY42" fmla="*/ 2673619 h 5292796"/>
              <a:gd name="connsiteX43" fmla="*/ 1552934 w 1674193"/>
              <a:gd name="connsiteY43" fmla="*/ 2793388 h 5292796"/>
              <a:gd name="connsiteX44" fmla="*/ 1567227 w 1674193"/>
              <a:gd name="connsiteY44" fmla="*/ 2918086 h 5292796"/>
              <a:gd name="connsiteX45" fmla="*/ 1559834 w 1674193"/>
              <a:gd name="connsiteY45" fmla="*/ 2930408 h 5292796"/>
              <a:gd name="connsiteX46" fmla="*/ 1542091 w 1674193"/>
              <a:gd name="connsiteY46" fmla="*/ 2952587 h 5292796"/>
              <a:gd name="connsiteX47" fmla="*/ 1519911 w 1674193"/>
              <a:gd name="connsiteY47" fmla="*/ 3088621 h 5292796"/>
              <a:gd name="connsiteX48" fmla="*/ 1524347 w 1674193"/>
              <a:gd name="connsiteY48" fmla="*/ 3110801 h 5292796"/>
              <a:gd name="connsiteX49" fmla="*/ 1519911 w 1674193"/>
              <a:gd name="connsiteY49" fmla="*/ 3147767 h 5292796"/>
              <a:gd name="connsiteX50" fmla="*/ 1463230 w 1674193"/>
              <a:gd name="connsiteY50" fmla="*/ 3265565 h 5292796"/>
              <a:gd name="connsiteX51" fmla="*/ 1451894 w 1674193"/>
              <a:gd name="connsiteY51" fmla="*/ 3288730 h 5292796"/>
              <a:gd name="connsiteX52" fmla="*/ 1450908 w 1674193"/>
              <a:gd name="connsiteY52" fmla="*/ 3335060 h 5292796"/>
              <a:gd name="connsiteX53" fmla="*/ 1475552 w 1674193"/>
              <a:gd name="connsiteY53" fmla="*/ 3373998 h 5292796"/>
              <a:gd name="connsiteX54" fmla="*/ 1494281 w 1674193"/>
              <a:gd name="connsiteY54" fmla="*/ 3432157 h 5292796"/>
              <a:gd name="connsiteX55" fmla="*/ 1481959 w 1674193"/>
              <a:gd name="connsiteY55" fmla="*/ 3465180 h 5292796"/>
              <a:gd name="connsiteX56" fmla="*/ 1459287 w 1674193"/>
              <a:gd name="connsiteY56" fmla="*/ 3473066 h 5292796"/>
              <a:gd name="connsiteX57" fmla="*/ 1453372 w 1674193"/>
              <a:gd name="connsiteY57" fmla="*/ 3528268 h 5292796"/>
              <a:gd name="connsiteX58" fmla="*/ 1450908 w 1674193"/>
              <a:gd name="connsiteY58" fmla="*/ 3612550 h 5292796"/>
              <a:gd name="connsiteX59" fmla="*/ 1455344 w 1674193"/>
              <a:gd name="connsiteY59" fmla="*/ 3652966 h 5292796"/>
              <a:gd name="connsiteX60" fmla="*/ 1456822 w 1674193"/>
              <a:gd name="connsiteY60" fmla="*/ 3825967 h 5292796"/>
              <a:gd name="connsiteX61" fmla="*/ 1425771 w 1674193"/>
              <a:gd name="connsiteY61" fmla="*/ 4132043 h 5292796"/>
              <a:gd name="connsiteX62" fmla="*/ 1441543 w 1674193"/>
              <a:gd name="connsiteY62" fmla="*/ 4237519 h 5292796"/>
              <a:gd name="connsiteX63" fmla="*/ 1545047 w 1674193"/>
              <a:gd name="connsiteY63" fmla="*/ 4520431 h 5292796"/>
              <a:gd name="connsiteX64" fmla="*/ 1626373 w 1674193"/>
              <a:gd name="connsiteY64" fmla="*/ 4758490 h 5292796"/>
              <a:gd name="connsiteX65" fmla="*/ 1626373 w 1674193"/>
              <a:gd name="connsiteY65" fmla="*/ 4794964 h 5292796"/>
              <a:gd name="connsiteX66" fmla="*/ 1623415 w 1674193"/>
              <a:gd name="connsiteY66" fmla="*/ 4856080 h 5292796"/>
              <a:gd name="connsiteX67" fmla="*/ 1664324 w 1674193"/>
              <a:gd name="connsiteY67" fmla="*/ 4946277 h 5292796"/>
              <a:gd name="connsiteX68" fmla="*/ 1671717 w 1674193"/>
              <a:gd name="connsiteY68" fmla="*/ 4968949 h 5292796"/>
              <a:gd name="connsiteX69" fmla="*/ 1652002 w 1674193"/>
              <a:gd name="connsiteY69" fmla="*/ 5027602 h 5292796"/>
              <a:gd name="connsiteX70" fmla="*/ 1651509 w 1674193"/>
              <a:gd name="connsiteY70" fmla="*/ 5132585 h 5292796"/>
              <a:gd name="connsiteX71" fmla="*/ 1613557 w 1674193"/>
              <a:gd name="connsiteY71" fmla="*/ 5201588 h 5292796"/>
              <a:gd name="connsiteX72" fmla="*/ 1604686 w 1674193"/>
              <a:gd name="connsiteY72" fmla="*/ 5203559 h 5292796"/>
              <a:gd name="connsiteX73" fmla="*/ 1471609 w 1674193"/>
              <a:gd name="connsiteY73" fmla="*/ 5203559 h 5292796"/>
              <a:gd name="connsiteX74" fmla="*/ 1463723 w 1674193"/>
              <a:gd name="connsiteY74" fmla="*/ 5249397 h 5292796"/>
              <a:gd name="connsiteX75" fmla="*/ 1432179 w 1674193"/>
              <a:gd name="connsiteY75" fmla="*/ 5282912 h 5292796"/>
              <a:gd name="connsiteX76" fmla="*/ 1355290 w 1674193"/>
              <a:gd name="connsiteY76" fmla="*/ 5292770 h 5292796"/>
              <a:gd name="connsiteX77" fmla="*/ 977253 w 1674193"/>
              <a:gd name="connsiteY77" fmla="*/ 5283898 h 5292796"/>
              <a:gd name="connsiteX78" fmla="*/ 931908 w 1674193"/>
              <a:gd name="connsiteY78" fmla="*/ 5244468 h 5292796"/>
              <a:gd name="connsiteX79" fmla="*/ 938315 w 1674193"/>
              <a:gd name="connsiteY79" fmla="*/ 5194194 h 5292796"/>
              <a:gd name="connsiteX80" fmla="*/ 970352 w 1674193"/>
              <a:gd name="connsiteY80" fmla="*/ 5188280 h 5292796"/>
              <a:gd name="connsiteX81" fmla="*/ 1114272 w 1674193"/>
              <a:gd name="connsiteY81" fmla="*/ 5168564 h 5292796"/>
              <a:gd name="connsiteX82" fmla="*/ 1151239 w 1674193"/>
              <a:gd name="connsiteY82" fmla="*/ 5114841 h 5292796"/>
              <a:gd name="connsiteX83" fmla="*/ 1158139 w 1674193"/>
              <a:gd name="connsiteY83" fmla="*/ 5095126 h 5292796"/>
              <a:gd name="connsiteX84" fmla="*/ 1183275 w 1674193"/>
              <a:gd name="connsiteY84" fmla="*/ 5097591 h 5292796"/>
              <a:gd name="connsiteX85" fmla="*/ 1174403 w 1674193"/>
              <a:gd name="connsiteY85" fmla="*/ 5029573 h 5292796"/>
              <a:gd name="connsiteX86" fmla="*/ 1171939 w 1674193"/>
              <a:gd name="connsiteY86" fmla="*/ 5024644 h 5292796"/>
              <a:gd name="connsiteX87" fmla="*/ 1153703 w 1674193"/>
              <a:gd name="connsiteY87" fmla="*/ 4978807 h 5292796"/>
              <a:gd name="connsiteX88" fmla="*/ 1080264 w 1674193"/>
              <a:gd name="connsiteY88" fmla="*/ 4523881 h 5292796"/>
              <a:gd name="connsiteX89" fmla="*/ 960495 w 1674193"/>
              <a:gd name="connsiteY89" fmla="*/ 4090149 h 5292796"/>
              <a:gd name="connsiteX90" fmla="*/ 900364 w 1674193"/>
              <a:gd name="connsiteY90" fmla="*/ 3763371 h 5292796"/>
              <a:gd name="connsiteX91" fmla="*/ 899378 w 1674193"/>
              <a:gd name="connsiteY91" fmla="*/ 3748091 h 5292796"/>
              <a:gd name="connsiteX92" fmla="*/ 899871 w 1674193"/>
              <a:gd name="connsiteY92" fmla="*/ 3530240 h 5292796"/>
              <a:gd name="connsiteX93" fmla="*/ 903814 w 1674193"/>
              <a:gd name="connsiteY93" fmla="*/ 3499188 h 5292796"/>
              <a:gd name="connsiteX94" fmla="*/ 893463 w 1674193"/>
              <a:gd name="connsiteY94" fmla="*/ 3496724 h 5292796"/>
              <a:gd name="connsiteX95" fmla="*/ 901350 w 1674193"/>
              <a:gd name="connsiteY95" fmla="*/ 3367590 h 5292796"/>
              <a:gd name="connsiteX96" fmla="*/ 911700 w 1674193"/>
              <a:gd name="connsiteY96" fmla="*/ 3265072 h 5292796"/>
              <a:gd name="connsiteX97" fmla="*/ 904306 w 1674193"/>
              <a:gd name="connsiteY97" fmla="*/ 3049191 h 5292796"/>
              <a:gd name="connsiteX98" fmla="*/ 895435 w 1674193"/>
              <a:gd name="connsiteY98" fmla="*/ 3004339 h 5292796"/>
              <a:gd name="connsiteX99" fmla="*/ 900856 w 1674193"/>
              <a:gd name="connsiteY99" fmla="*/ 2961952 h 5292796"/>
              <a:gd name="connsiteX100" fmla="*/ 896913 w 1674193"/>
              <a:gd name="connsiteY100" fmla="*/ 2938294 h 5292796"/>
              <a:gd name="connsiteX101" fmla="*/ 888042 w 1674193"/>
              <a:gd name="connsiteY101" fmla="*/ 2859434 h 5292796"/>
              <a:gd name="connsiteX102" fmla="*/ 892971 w 1674193"/>
              <a:gd name="connsiteY102" fmla="*/ 2800288 h 5292796"/>
              <a:gd name="connsiteX103" fmla="*/ 828403 w 1674193"/>
              <a:gd name="connsiteY103" fmla="*/ 2737200 h 5292796"/>
              <a:gd name="connsiteX104" fmla="*/ 595272 w 1674193"/>
              <a:gd name="connsiteY104" fmla="*/ 2544977 h 5292796"/>
              <a:gd name="connsiteX105" fmla="*/ 576050 w 1674193"/>
              <a:gd name="connsiteY105" fmla="*/ 2482382 h 5292796"/>
              <a:gd name="connsiteX106" fmla="*/ 589358 w 1674193"/>
              <a:gd name="connsiteY106" fmla="*/ 2416830 h 5292796"/>
              <a:gd name="connsiteX107" fmla="*/ 631253 w 1674193"/>
              <a:gd name="connsiteY107" fmla="*/ 2229536 h 5292796"/>
              <a:gd name="connsiteX108" fmla="*/ 651460 w 1674193"/>
              <a:gd name="connsiteY108" fmla="*/ 2230522 h 5292796"/>
              <a:gd name="connsiteX109" fmla="*/ 692862 w 1674193"/>
              <a:gd name="connsiteY109" fmla="*/ 2099909 h 5292796"/>
              <a:gd name="connsiteX110" fmla="*/ 679061 w 1674193"/>
              <a:gd name="connsiteY110" fmla="*/ 1957960 h 5292796"/>
              <a:gd name="connsiteX111" fmla="*/ 678076 w 1674193"/>
              <a:gd name="connsiteY111" fmla="*/ 1902758 h 5292796"/>
              <a:gd name="connsiteX112" fmla="*/ 683490 w 1674193"/>
              <a:gd name="connsiteY112" fmla="*/ 1895242 h 5292796"/>
              <a:gd name="connsiteX113" fmla="*/ 694909 w 1674193"/>
              <a:gd name="connsiteY113" fmla="*/ 1889822 h 5292796"/>
              <a:gd name="connsiteX114" fmla="*/ 694909 w 1674193"/>
              <a:gd name="connsiteY114" fmla="*/ 1792417 h 5292796"/>
              <a:gd name="connsiteX115" fmla="*/ 694909 w 1674193"/>
              <a:gd name="connsiteY115" fmla="*/ 1005135 h 5292796"/>
              <a:gd name="connsiteX116" fmla="*/ 692949 w 1674193"/>
              <a:gd name="connsiteY116" fmla="*/ 993379 h 5292796"/>
              <a:gd name="connsiteX117" fmla="*/ 0 w 1674193"/>
              <a:gd name="connsiteY117" fmla="*/ 993379 h 5292796"/>
              <a:gd name="connsiteX118" fmla="*/ 0 w 1674193"/>
              <a:gd name="connsiteY118" fmla="*/ 55514 h 5292796"/>
              <a:gd name="connsiteX119" fmla="*/ 694909 w 1674193"/>
              <a:gd name="connsiteY119" fmla="*/ 55514 h 5292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1674193" h="5292796">
                <a:moveTo>
                  <a:pt x="694909" y="0"/>
                </a:moveTo>
                <a:lnTo>
                  <a:pt x="803325" y="0"/>
                </a:lnTo>
                <a:lnTo>
                  <a:pt x="803325" y="53555"/>
                </a:lnTo>
                <a:lnTo>
                  <a:pt x="1499539" y="53555"/>
                </a:lnTo>
                <a:lnTo>
                  <a:pt x="1499539" y="993379"/>
                </a:lnTo>
                <a:lnTo>
                  <a:pt x="805937" y="993379"/>
                </a:lnTo>
                <a:cubicBezTo>
                  <a:pt x="805284" y="1004481"/>
                  <a:pt x="804631" y="1012319"/>
                  <a:pt x="804631" y="1020156"/>
                </a:cubicBezTo>
                <a:cubicBezTo>
                  <a:pt x="804141" y="1174453"/>
                  <a:pt x="804386" y="1537418"/>
                  <a:pt x="803988" y="1796050"/>
                </a:cubicBezTo>
                <a:lnTo>
                  <a:pt x="803764" y="1899315"/>
                </a:lnTo>
                <a:lnTo>
                  <a:pt x="804499" y="1899739"/>
                </a:lnTo>
                <a:cubicBezTo>
                  <a:pt x="808072" y="1903005"/>
                  <a:pt x="811399" y="1906701"/>
                  <a:pt x="816574" y="1910151"/>
                </a:cubicBezTo>
                <a:cubicBezTo>
                  <a:pt x="835796" y="1922966"/>
                  <a:pt x="817560" y="1962889"/>
                  <a:pt x="811153" y="1985561"/>
                </a:cubicBezTo>
                <a:lnTo>
                  <a:pt x="803333" y="2006352"/>
                </a:lnTo>
                <a:lnTo>
                  <a:pt x="803325" y="2008310"/>
                </a:lnTo>
                <a:lnTo>
                  <a:pt x="802597" y="2008310"/>
                </a:lnTo>
                <a:lnTo>
                  <a:pt x="787494" y="2048465"/>
                </a:lnTo>
                <a:cubicBezTo>
                  <a:pt x="778746" y="2069351"/>
                  <a:pt x="770244" y="2090298"/>
                  <a:pt x="765315" y="2111738"/>
                </a:cubicBezTo>
                <a:cubicBezTo>
                  <a:pt x="759400" y="2137861"/>
                  <a:pt x="748557" y="2230029"/>
                  <a:pt x="748557" y="2244815"/>
                </a:cubicBezTo>
                <a:cubicBezTo>
                  <a:pt x="750529" y="2244815"/>
                  <a:pt x="758415" y="2252208"/>
                  <a:pt x="760879" y="2252208"/>
                </a:cubicBezTo>
                <a:cubicBezTo>
                  <a:pt x="760387" y="2272909"/>
                  <a:pt x="725885" y="2408451"/>
                  <a:pt x="736728" y="2434080"/>
                </a:cubicBezTo>
                <a:cubicBezTo>
                  <a:pt x="755458" y="2476961"/>
                  <a:pt x="817560" y="2495197"/>
                  <a:pt x="853540" y="2516884"/>
                </a:cubicBezTo>
                <a:cubicBezTo>
                  <a:pt x="881634" y="2533642"/>
                  <a:pt x="1006333" y="2562228"/>
                  <a:pt x="1051677" y="2598701"/>
                </a:cubicBezTo>
                <a:cubicBezTo>
                  <a:pt x="1093572" y="2632217"/>
                  <a:pt x="1100965" y="2616938"/>
                  <a:pt x="1138917" y="2617430"/>
                </a:cubicBezTo>
                <a:cubicBezTo>
                  <a:pt x="1151731" y="2594758"/>
                  <a:pt x="1155181" y="2577015"/>
                  <a:pt x="1153210" y="2557793"/>
                </a:cubicBezTo>
                <a:cubicBezTo>
                  <a:pt x="1152224" y="2547442"/>
                  <a:pt x="1133002" y="2531177"/>
                  <a:pt x="1124623" y="2525755"/>
                </a:cubicBezTo>
                <a:cubicBezTo>
                  <a:pt x="1099979" y="2509983"/>
                  <a:pt x="1093572" y="2488790"/>
                  <a:pt x="1097515" y="2462174"/>
                </a:cubicBezTo>
                <a:cubicBezTo>
                  <a:pt x="1102937" y="2427673"/>
                  <a:pt x="1132016" y="2388735"/>
                  <a:pt x="1108358" y="2363106"/>
                </a:cubicBezTo>
                <a:cubicBezTo>
                  <a:pt x="1081250" y="2333533"/>
                  <a:pt x="1162574" y="2325154"/>
                  <a:pt x="1168982" y="2314803"/>
                </a:cubicBezTo>
                <a:cubicBezTo>
                  <a:pt x="1181797" y="2293610"/>
                  <a:pt x="1172925" y="2290160"/>
                  <a:pt x="1190175" y="2271924"/>
                </a:cubicBezTo>
                <a:cubicBezTo>
                  <a:pt x="1200526" y="2261080"/>
                  <a:pt x="1206933" y="2252208"/>
                  <a:pt x="1198062" y="2236929"/>
                </a:cubicBezTo>
                <a:cubicBezTo>
                  <a:pt x="1187219" y="2218200"/>
                  <a:pt x="1191162" y="2205878"/>
                  <a:pt x="1205948" y="2190106"/>
                </a:cubicBezTo>
                <a:cubicBezTo>
                  <a:pt x="1214326" y="2181727"/>
                  <a:pt x="1215805" y="2181234"/>
                  <a:pt x="1229113" y="2190106"/>
                </a:cubicBezTo>
                <a:cubicBezTo>
                  <a:pt x="1228620" y="2191584"/>
                  <a:pt x="1227634" y="2193556"/>
                  <a:pt x="1229606" y="2190106"/>
                </a:cubicBezTo>
                <a:cubicBezTo>
                  <a:pt x="1228620" y="2192077"/>
                  <a:pt x="1228127" y="2194541"/>
                  <a:pt x="1227634" y="2197006"/>
                </a:cubicBezTo>
                <a:cubicBezTo>
                  <a:pt x="1226649" y="2202428"/>
                  <a:pt x="1232071" y="2205878"/>
                  <a:pt x="1236999" y="2204399"/>
                </a:cubicBezTo>
                <a:cubicBezTo>
                  <a:pt x="1237492" y="2203906"/>
                  <a:pt x="1247842" y="2196513"/>
                  <a:pt x="1248828" y="2195527"/>
                </a:cubicBezTo>
                <a:cubicBezTo>
                  <a:pt x="1272980" y="2172362"/>
                  <a:pt x="1324238" y="2183205"/>
                  <a:pt x="1346911" y="2197006"/>
                </a:cubicBezTo>
                <a:cubicBezTo>
                  <a:pt x="1425278" y="2249744"/>
                  <a:pt x="1484917" y="2302482"/>
                  <a:pt x="1497239" y="2396621"/>
                </a:cubicBezTo>
                <a:cubicBezTo>
                  <a:pt x="1502168" y="2435558"/>
                  <a:pt x="1477031" y="2493225"/>
                  <a:pt x="1454358" y="2524769"/>
                </a:cubicBezTo>
                <a:cubicBezTo>
                  <a:pt x="1417392" y="2576521"/>
                  <a:pt x="1366626" y="2578986"/>
                  <a:pt x="1303537" y="2588844"/>
                </a:cubicBezTo>
                <a:cubicBezTo>
                  <a:pt x="1299595" y="2589337"/>
                  <a:pt x="1305509" y="2626795"/>
                  <a:pt x="1312409" y="2627781"/>
                </a:cubicBezTo>
                <a:cubicBezTo>
                  <a:pt x="1348389" y="2632217"/>
                  <a:pt x="1384863" y="2636160"/>
                  <a:pt x="1420842" y="2641089"/>
                </a:cubicBezTo>
                <a:cubicBezTo>
                  <a:pt x="1444501" y="2644046"/>
                  <a:pt x="1466187" y="2655875"/>
                  <a:pt x="1482452" y="2673619"/>
                </a:cubicBezTo>
                <a:cubicBezTo>
                  <a:pt x="1514489" y="2708613"/>
                  <a:pt x="1535190" y="2749522"/>
                  <a:pt x="1552934" y="2793388"/>
                </a:cubicBezTo>
                <a:cubicBezTo>
                  <a:pt x="1569692" y="2834789"/>
                  <a:pt x="1573635" y="2875206"/>
                  <a:pt x="1567227" y="2918086"/>
                </a:cubicBezTo>
                <a:cubicBezTo>
                  <a:pt x="1566734" y="2922522"/>
                  <a:pt x="1562791" y="2929915"/>
                  <a:pt x="1559834" y="2930408"/>
                </a:cubicBezTo>
                <a:cubicBezTo>
                  <a:pt x="1545541" y="2932379"/>
                  <a:pt x="1544062" y="2941744"/>
                  <a:pt x="1542091" y="2952587"/>
                </a:cubicBezTo>
                <a:cubicBezTo>
                  <a:pt x="1534698" y="2997932"/>
                  <a:pt x="1526811" y="3043277"/>
                  <a:pt x="1519911" y="3088621"/>
                </a:cubicBezTo>
                <a:cubicBezTo>
                  <a:pt x="1518925" y="3096014"/>
                  <a:pt x="1520404" y="3103901"/>
                  <a:pt x="1524347" y="3110801"/>
                </a:cubicBezTo>
                <a:cubicBezTo>
                  <a:pt x="1531740" y="3125094"/>
                  <a:pt x="1529769" y="3135937"/>
                  <a:pt x="1519911" y="3147767"/>
                </a:cubicBezTo>
                <a:cubicBezTo>
                  <a:pt x="1490831" y="3181775"/>
                  <a:pt x="1480481" y="3225642"/>
                  <a:pt x="1463230" y="3265565"/>
                </a:cubicBezTo>
                <a:cubicBezTo>
                  <a:pt x="1459780" y="3273450"/>
                  <a:pt x="1457316" y="3282815"/>
                  <a:pt x="1451894" y="3288730"/>
                </a:cubicBezTo>
                <a:cubicBezTo>
                  <a:pt x="1436614" y="3304502"/>
                  <a:pt x="1437600" y="3318795"/>
                  <a:pt x="1450908" y="3335060"/>
                </a:cubicBezTo>
                <a:cubicBezTo>
                  <a:pt x="1460273" y="3346889"/>
                  <a:pt x="1466680" y="3361183"/>
                  <a:pt x="1475552" y="3373998"/>
                </a:cubicBezTo>
                <a:cubicBezTo>
                  <a:pt x="1488367" y="3391741"/>
                  <a:pt x="1499210" y="3408992"/>
                  <a:pt x="1494281" y="3432157"/>
                </a:cubicBezTo>
                <a:cubicBezTo>
                  <a:pt x="1491817" y="3442014"/>
                  <a:pt x="1488367" y="3451379"/>
                  <a:pt x="1481959" y="3465180"/>
                </a:cubicBezTo>
                <a:cubicBezTo>
                  <a:pt x="1469638" y="3464194"/>
                  <a:pt x="1475552" y="3474544"/>
                  <a:pt x="1459287" y="3473066"/>
                </a:cubicBezTo>
                <a:cubicBezTo>
                  <a:pt x="1456822" y="3494753"/>
                  <a:pt x="1454851" y="3506582"/>
                  <a:pt x="1453372" y="3528268"/>
                </a:cubicBezTo>
                <a:cubicBezTo>
                  <a:pt x="1451401" y="3556362"/>
                  <a:pt x="1450908" y="3584456"/>
                  <a:pt x="1450908" y="3612550"/>
                </a:cubicBezTo>
                <a:cubicBezTo>
                  <a:pt x="1450908" y="3625858"/>
                  <a:pt x="1451894" y="3640152"/>
                  <a:pt x="1455344" y="3652966"/>
                </a:cubicBezTo>
                <a:cubicBezTo>
                  <a:pt x="1470623" y="3710633"/>
                  <a:pt x="1463230" y="3768300"/>
                  <a:pt x="1456822" y="3825967"/>
                </a:cubicBezTo>
                <a:cubicBezTo>
                  <a:pt x="1445979" y="3927992"/>
                  <a:pt x="1437108" y="4030018"/>
                  <a:pt x="1425771" y="4132043"/>
                </a:cubicBezTo>
                <a:cubicBezTo>
                  <a:pt x="1421828" y="4169009"/>
                  <a:pt x="1431193" y="4203511"/>
                  <a:pt x="1441543" y="4237519"/>
                </a:cubicBezTo>
                <a:cubicBezTo>
                  <a:pt x="1471116" y="4333630"/>
                  <a:pt x="1504632" y="4427770"/>
                  <a:pt x="1545047" y="4520431"/>
                </a:cubicBezTo>
                <a:cubicBezTo>
                  <a:pt x="1578563" y="4596826"/>
                  <a:pt x="1600743" y="4678644"/>
                  <a:pt x="1626373" y="4758490"/>
                </a:cubicBezTo>
                <a:cubicBezTo>
                  <a:pt x="1630316" y="4769334"/>
                  <a:pt x="1626865" y="4782641"/>
                  <a:pt x="1626373" y="4794964"/>
                </a:cubicBezTo>
                <a:cubicBezTo>
                  <a:pt x="1625880" y="4815665"/>
                  <a:pt x="1626865" y="4836365"/>
                  <a:pt x="1623415" y="4856080"/>
                </a:cubicBezTo>
                <a:cubicBezTo>
                  <a:pt x="1616022" y="4896496"/>
                  <a:pt x="1622923" y="4928533"/>
                  <a:pt x="1664324" y="4946277"/>
                </a:cubicBezTo>
                <a:cubicBezTo>
                  <a:pt x="1675167" y="4950713"/>
                  <a:pt x="1676153" y="4958106"/>
                  <a:pt x="1671717" y="4968949"/>
                </a:cubicBezTo>
                <a:cubicBezTo>
                  <a:pt x="1663831" y="4988172"/>
                  <a:pt x="1659395" y="5009365"/>
                  <a:pt x="1652002" y="5027602"/>
                </a:cubicBezTo>
                <a:cubicBezTo>
                  <a:pt x="1635244" y="5063089"/>
                  <a:pt x="1638695" y="5097097"/>
                  <a:pt x="1651509" y="5132585"/>
                </a:cubicBezTo>
                <a:cubicBezTo>
                  <a:pt x="1663338" y="5166100"/>
                  <a:pt x="1648059" y="5192716"/>
                  <a:pt x="1613557" y="5201588"/>
                </a:cubicBezTo>
                <a:cubicBezTo>
                  <a:pt x="1610601" y="5202573"/>
                  <a:pt x="1607643" y="5203559"/>
                  <a:pt x="1604686" y="5203559"/>
                </a:cubicBezTo>
                <a:cubicBezTo>
                  <a:pt x="1560820" y="5203559"/>
                  <a:pt x="1516954" y="5203559"/>
                  <a:pt x="1471609" y="5203559"/>
                </a:cubicBezTo>
                <a:cubicBezTo>
                  <a:pt x="1468652" y="5219331"/>
                  <a:pt x="1466187" y="5234117"/>
                  <a:pt x="1463723" y="5249397"/>
                </a:cubicBezTo>
                <a:cubicBezTo>
                  <a:pt x="1460766" y="5267633"/>
                  <a:pt x="1451401" y="5279955"/>
                  <a:pt x="1432179" y="5282912"/>
                </a:cubicBezTo>
                <a:cubicBezTo>
                  <a:pt x="1406549" y="5286855"/>
                  <a:pt x="1380919" y="5293263"/>
                  <a:pt x="1355290" y="5292770"/>
                </a:cubicBezTo>
                <a:cubicBezTo>
                  <a:pt x="1229113" y="5290798"/>
                  <a:pt x="1103429" y="5285870"/>
                  <a:pt x="977253" y="5283898"/>
                </a:cubicBezTo>
                <a:cubicBezTo>
                  <a:pt x="948173" y="5283405"/>
                  <a:pt x="941765" y="5262211"/>
                  <a:pt x="931908" y="5244468"/>
                </a:cubicBezTo>
                <a:cubicBezTo>
                  <a:pt x="922543" y="5227710"/>
                  <a:pt x="926979" y="5209473"/>
                  <a:pt x="938315" y="5194194"/>
                </a:cubicBezTo>
                <a:cubicBezTo>
                  <a:pt x="946694" y="5182858"/>
                  <a:pt x="958523" y="5184337"/>
                  <a:pt x="970352" y="5188280"/>
                </a:cubicBezTo>
                <a:cubicBezTo>
                  <a:pt x="1021611" y="5205038"/>
                  <a:pt x="1068928" y="5192223"/>
                  <a:pt x="1114272" y="5168564"/>
                </a:cubicBezTo>
                <a:cubicBezTo>
                  <a:pt x="1135467" y="5157721"/>
                  <a:pt x="1142860" y="5135542"/>
                  <a:pt x="1151239" y="5114841"/>
                </a:cubicBezTo>
                <a:cubicBezTo>
                  <a:pt x="1153703" y="5108433"/>
                  <a:pt x="1155674" y="5102026"/>
                  <a:pt x="1158139" y="5095126"/>
                </a:cubicBezTo>
                <a:cubicBezTo>
                  <a:pt x="1166024" y="5096111"/>
                  <a:pt x="1173418" y="5096605"/>
                  <a:pt x="1183275" y="5097591"/>
                </a:cubicBezTo>
                <a:cubicBezTo>
                  <a:pt x="1180318" y="5074425"/>
                  <a:pt x="1177361" y="5051753"/>
                  <a:pt x="1174403" y="5029573"/>
                </a:cubicBezTo>
                <a:cubicBezTo>
                  <a:pt x="1173911" y="5027602"/>
                  <a:pt x="1173418" y="5025630"/>
                  <a:pt x="1171939" y="5024644"/>
                </a:cubicBezTo>
                <a:cubicBezTo>
                  <a:pt x="1153703" y="5013801"/>
                  <a:pt x="1154689" y="4995565"/>
                  <a:pt x="1153703" y="4978807"/>
                </a:cubicBezTo>
                <a:cubicBezTo>
                  <a:pt x="1145324" y="4824536"/>
                  <a:pt x="1108851" y="4674701"/>
                  <a:pt x="1080264" y="4523881"/>
                </a:cubicBezTo>
                <a:cubicBezTo>
                  <a:pt x="1052170" y="4376017"/>
                  <a:pt x="1003868" y="4233576"/>
                  <a:pt x="960495" y="4090149"/>
                </a:cubicBezTo>
                <a:cubicBezTo>
                  <a:pt x="927965" y="3982702"/>
                  <a:pt x="916136" y="3873283"/>
                  <a:pt x="900364" y="3763371"/>
                </a:cubicBezTo>
                <a:cubicBezTo>
                  <a:pt x="899871" y="3759428"/>
                  <a:pt x="899378" y="3752528"/>
                  <a:pt x="899378" y="3748091"/>
                </a:cubicBezTo>
                <a:cubicBezTo>
                  <a:pt x="899378" y="3675639"/>
                  <a:pt x="899378" y="3602693"/>
                  <a:pt x="899871" y="3530240"/>
                </a:cubicBezTo>
                <a:cubicBezTo>
                  <a:pt x="899871" y="3520875"/>
                  <a:pt x="902335" y="3511511"/>
                  <a:pt x="903814" y="3499188"/>
                </a:cubicBezTo>
                <a:cubicBezTo>
                  <a:pt x="900364" y="3498695"/>
                  <a:pt x="903814" y="3499188"/>
                  <a:pt x="893463" y="3496724"/>
                </a:cubicBezTo>
                <a:cubicBezTo>
                  <a:pt x="901350" y="3464687"/>
                  <a:pt x="887548" y="3399134"/>
                  <a:pt x="901350" y="3367590"/>
                </a:cubicBezTo>
                <a:cubicBezTo>
                  <a:pt x="905292" y="3358226"/>
                  <a:pt x="912193" y="3275422"/>
                  <a:pt x="911700" y="3265072"/>
                </a:cubicBezTo>
                <a:cubicBezTo>
                  <a:pt x="909235" y="3175861"/>
                  <a:pt x="903814" y="3151217"/>
                  <a:pt x="904306" y="3049191"/>
                </a:cubicBezTo>
                <a:cubicBezTo>
                  <a:pt x="904306" y="3033912"/>
                  <a:pt x="888534" y="3018633"/>
                  <a:pt x="895435" y="3004339"/>
                </a:cubicBezTo>
                <a:cubicBezTo>
                  <a:pt x="902335" y="2990539"/>
                  <a:pt x="904306" y="2976738"/>
                  <a:pt x="900856" y="2961952"/>
                </a:cubicBezTo>
                <a:cubicBezTo>
                  <a:pt x="898885" y="2954066"/>
                  <a:pt x="898392" y="2946180"/>
                  <a:pt x="896913" y="2938294"/>
                </a:cubicBezTo>
                <a:cubicBezTo>
                  <a:pt x="891985" y="2913157"/>
                  <a:pt x="898392" y="2885063"/>
                  <a:pt x="888042" y="2859434"/>
                </a:cubicBezTo>
                <a:cubicBezTo>
                  <a:pt x="880649" y="2841197"/>
                  <a:pt x="899378" y="2817539"/>
                  <a:pt x="892971" y="2800288"/>
                </a:cubicBezTo>
                <a:cubicBezTo>
                  <a:pt x="876705" y="2758393"/>
                  <a:pt x="862905" y="2765786"/>
                  <a:pt x="828403" y="2737200"/>
                </a:cubicBezTo>
                <a:cubicBezTo>
                  <a:pt x="787494" y="2703191"/>
                  <a:pt x="638153" y="2576029"/>
                  <a:pt x="595272" y="2544977"/>
                </a:cubicBezTo>
                <a:cubicBezTo>
                  <a:pt x="585907" y="2538077"/>
                  <a:pt x="570628" y="2528713"/>
                  <a:pt x="576050" y="2482382"/>
                </a:cubicBezTo>
                <a:cubicBezTo>
                  <a:pt x="577528" y="2471046"/>
                  <a:pt x="586893" y="2427673"/>
                  <a:pt x="589358" y="2416830"/>
                </a:cubicBezTo>
                <a:cubicBezTo>
                  <a:pt x="592315" y="2405493"/>
                  <a:pt x="624352" y="2274881"/>
                  <a:pt x="631253" y="2229536"/>
                </a:cubicBezTo>
                <a:cubicBezTo>
                  <a:pt x="639631" y="2229043"/>
                  <a:pt x="644067" y="2230522"/>
                  <a:pt x="651460" y="2230522"/>
                </a:cubicBezTo>
                <a:cubicBezTo>
                  <a:pt x="665754" y="2173841"/>
                  <a:pt x="693848" y="2124060"/>
                  <a:pt x="692862" y="2099909"/>
                </a:cubicBezTo>
                <a:cubicBezTo>
                  <a:pt x="690890" y="2059000"/>
                  <a:pt x="680047" y="1998377"/>
                  <a:pt x="679061" y="1957960"/>
                </a:cubicBezTo>
                <a:cubicBezTo>
                  <a:pt x="679061" y="1938246"/>
                  <a:pt x="678076" y="1922473"/>
                  <a:pt x="678076" y="1902758"/>
                </a:cubicBezTo>
                <a:cubicBezTo>
                  <a:pt x="678076" y="1900047"/>
                  <a:pt x="680109" y="1897552"/>
                  <a:pt x="683490" y="1895242"/>
                </a:cubicBezTo>
                <a:lnTo>
                  <a:pt x="694909" y="1889822"/>
                </a:lnTo>
                <a:lnTo>
                  <a:pt x="694909" y="1792417"/>
                </a:lnTo>
                <a:cubicBezTo>
                  <a:pt x="694909" y="1529989"/>
                  <a:pt x="694909" y="1162860"/>
                  <a:pt x="694909" y="1005135"/>
                </a:cubicBezTo>
                <a:cubicBezTo>
                  <a:pt x="694909" y="1001869"/>
                  <a:pt x="694255" y="999257"/>
                  <a:pt x="692949" y="993379"/>
                </a:cubicBezTo>
                <a:lnTo>
                  <a:pt x="0" y="993379"/>
                </a:lnTo>
                <a:lnTo>
                  <a:pt x="0" y="55514"/>
                </a:lnTo>
                <a:lnTo>
                  <a:pt x="694909" y="55514"/>
                </a:lnTo>
                <a:close/>
              </a:path>
            </a:pathLst>
          </a:custGeom>
          <a:solidFill>
            <a:schemeClr val="bg1">
              <a:alpha val="40000"/>
            </a:schemeClr>
          </a:solidFill>
          <a:ln w="7539" cap="flat">
            <a:noFill/>
            <a:prstDash val="solid"/>
            <a:miter/>
          </a:ln>
        </p:spPr>
        <p:txBody>
          <a:bodyPr wrap="square" rtlCol="0" anchor="ctr">
            <a:noAutofit/>
          </a:bodyPr>
          <a:lstStyle/>
          <a:p>
            <a:endParaRPr lang="en-US" dirty="0"/>
          </a:p>
        </p:txBody>
      </p:sp>
      <p:grpSp>
        <p:nvGrpSpPr>
          <p:cNvPr id="26" name="Group 25">
            <a:extLst>
              <a:ext uri="{FF2B5EF4-FFF2-40B4-BE49-F238E27FC236}">
                <a16:creationId xmlns:a16="http://schemas.microsoft.com/office/drawing/2014/main" id="{2DD52B41-7698-4232-8280-20B2E34A76CD}"/>
              </a:ext>
            </a:extLst>
          </p:cNvPr>
          <p:cNvGrpSpPr/>
          <p:nvPr/>
        </p:nvGrpSpPr>
        <p:grpSpPr>
          <a:xfrm>
            <a:off x="1792038" y="1570769"/>
            <a:ext cx="6803321" cy="886162"/>
            <a:chOff x="6751979" y="1666120"/>
            <a:chExt cx="4526164" cy="886162"/>
          </a:xfrm>
        </p:grpSpPr>
        <p:sp>
          <p:nvSpPr>
            <p:cNvPr id="28" name="TextBox 27">
              <a:extLst>
                <a:ext uri="{FF2B5EF4-FFF2-40B4-BE49-F238E27FC236}">
                  <a16:creationId xmlns:a16="http://schemas.microsoft.com/office/drawing/2014/main" id="{332EEE06-261E-4E75-BDE8-C2C1FBC32018}"/>
                </a:ext>
              </a:extLst>
            </p:cNvPr>
            <p:cNvSpPr txBox="1"/>
            <p:nvPr/>
          </p:nvSpPr>
          <p:spPr>
            <a:xfrm>
              <a:off x="6770451" y="2090617"/>
              <a:ext cx="4507692" cy="461665"/>
            </a:xfrm>
            <a:prstGeom prst="rect">
              <a:avLst/>
            </a:prstGeom>
            <a:noFill/>
          </p:spPr>
          <p:txBody>
            <a:bodyPr wrap="square" rtlCol="0">
              <a:spAutoFit/>
            </a:bodyPr>
            <a:lstStyle/>
            <a:p>
              <a:r>
                <a:rPr lang="en-US" altLang="ko-KR" sz="1200" dirty="0">
                  <a:solidFill>
                    <a:schemeClr val="bg1"/>
                  </a:solidFill>
                  <a:cs typeface="Arial" pitchFamily="34" charset="0"/>
                </a:rPr>
                <a:t>As per media reports, industry figures have identified that video game sales, including platform and digital, have exceeded both music and video sales. [1]</a:t>
              </a:r>
            </a:p>
          </p:txBody>
        </p:sp>
        <p:sp>
          <p:nvSpPr>
            <p:cNvPr id="29" name="TextBox 28">
              <a:extLst>
                <a:ext uri="{FF2B5EF4-FFF2-40B4-BE49-F238E27FC236}">
                  <a16:creationId xmlns:a16="http://schemas.microsoft.com/office/drawing/2014/main" id="{979F5E22-FCC8-4932-865B-F1AB6C413499}"/>
                </a:ext>
              </a:extLst>
            </p:cNvPr>
            <p:cNvSpPr txBox="1"/>
            <p:nvPr/>
          </p:nvSpPr>
          <p:spPr>
            <a:xfrm>
              <a:off x="6751979" y="1666120"/>
              <a:ext cx="4507692"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Reach</a:t>
              </a:r>
              <a:endParaRPr lang="ko-KR" altLang="en-US" sz="2700" b="1" dirty="0">
                <a:solidFill>
                  <a:schemeClr val="bg1"/>
                </a:solidFill>
                <a:cs typeface="Arial" pitchFamily="34" charset="0"/>
              </a:endParaRPr>
            </a:p>
          </p:txBody>
        </p:sp>
      </p:grpSp>
      <p:sp>
        <p:nvSpPr>
          <p:cNvPr id="27" name="TextBox 26">
            <a:extLst>
              <a:ext uri="{FF2B5EF4-FFF2-40B4-BE49-F238E27FC236}">
                <a16:creationId xmlns:a16="http://schemas.microsoft.com/office/drawing/2014/main" id="{7305666A-B13E-4B59-990C-120BEABA30DB}"/>
              </a:ext>
            </a:extLst>
          </p:cNvPr>
          <p:cNvSpPr txBox="1"/>
          <p:nvPr/>
        </p:nvSpPr>
        <p:spPr>
          <a:xfrm>
            <a:off x="773137" y="1506971"/>
            <a:ext cx="958096" cy="830997"/>
          </a:xfrm>
          <a:prstGeom prst="rect">
            <a:avLst/>
          </a:prstGeom>
          <a:noFill/>
        </p:spPr>
        <p:txBody>
          <a:bodyPr wrap="square" lIns="108000" rIns="108000" rtlCol="0">
            <a:spAutoFit/>
          </a:bodyPr>
          <a:lstStyle/>
          <a:p>
            <a:pPr algn="ctr"/>
            <a:r>
              <a:rPr lang="en-US" altLang="ko-KR" sz="4800" b="1" dirty="0">
                <a:solidFill>
                  <a:schemeClr val="bg1"/>
                </a:solidFill>
                <a:cs typeface="Arial" pitchFamily="34" charset="0"/>
              </a:rPr>
              <a:t>01</a:t>
            </a:r>
            <a:endParaRPr lang="ko-KR" altLang="en-US" sz="4800" b="1" dirty="0">
              <a:solidFill>
                <a:schemeClr val="bg1"/>
              </a:solidFill>
              <a:cs typeface="Arial" pitchFamily="34" charset="0"/>
            </a:endParaRPr>
          </a:p>
        </p:txBody>
      </p:sp>
      <p:grpSp>
        <p:nvGrpSpPr>
          <p:cNvPr id="31" name="Group 30">
            <a:extLst>
              <a:ext uri="{FF2B5EF4-FFF2-40B4-BE49-F238E27FC236}">
                <a16:creationId xmlns:a16="http://schemas.microsoft.com/office/drawing/2014/main" id="{A83066CF-D15A-4F3B-934B-BED96B63A6BF}"/>
              </a:ext>
            </a:extLst>
          </p:cNvPr>
          <p:cNvGrpSpPr/>
          <p:nvPr/>
        </p:nvGrpSpPr>
        <p:grpSpPr>
          <a:xfrm>
            <a:off x="1792039" y="2776905"/>
            <a:ext cx="6803320" cy="1070828"/>
            <a:chOff x="6751979" y="1666120"/>
            <a:chExt cx="4526164" cy="1070828"/>
          </a:xfrm>
        </p:grpSpPr>
        <p:sp>
          <p:nvSpPr>
            <p:cNvPr id="33" name="TextBox 32">
              <a:extLst>
                <a:ext uri="{FF2B5EF4-FFF2-40B4-BE49-F238E27FC236}">
                  <a16:creationId xmlns:a16="http://schemas.microsoft.com/office/drawing/2014/main" id="{09860F81-850B-46BC-9C12-F88B2FC1C618}"/>
                </a:ext>
              </a:extLst>
            </p:cNvPr>
            <p:cNvSpPr txBox="1"/>
            <p:nvPr/>
          </p:nvSpPr>
          <p:spPr>
            <a:xfrm>
              <a:off x="6770451" y="2090617"/>
              <a:ext cx="4507692" cy="646331"/>
            </a:xfrm>
            <a:prstGeom prst="rect">
              <a:avLst/>
            </a:prstGeom>
            <a:noFill/>
          </p:spPr>
          <p:txBody>
            <a:bodyPr wrap="square" rtlCol="0">
              <a:spAutoFit/>
            </a:bodyPr>
            <a:lstStyle/>
            <a:p>
              <a:r>
                <a:rPr lang="en-US" altLang="ko-KR" sz="1200" dirty="0">
                  <a:solidFill>
                    <a:schemeClr val="bg1"/>
                  </a:solidFill>
                  <a:cs typeface="Arial" pitchFamily="34" charset="0"/>
                </a:rPr>
                <a:t>Negative consequences due to online gaming are reported by one third of gamers. Excessive gamers and those experiencing problems due to gaming have lower life satisfaction scores and higher levels of negative symptoms such as depression and anxiety. [2]</a:t>
              </a:r>
            </a:p>
          </p:txBody>
        </p:sp>
        <p:sp>
          <p:nvSpPr>
            <p:cNvPr id="34" name="TextBox 33">
              <a:extLst>
                <a:ext uri="{FF2B5EF4-FFF2-40B4-BE49-F238E27FC236}">
                  <a16:creationId xmlns:a16="http://schemas.microsoft.com/office/drawing/2014/main" id="{19EEEC64-1F2A-48CD-A6BB-FB9C62246EA0}"/>
                </a:ext>
              </a:extLst>
            </p:cNvPr>
            <p:cNvSpPr txBox="1"/>
            <p:nvPr/>
          </p:nvSpPr>
          <p:spPr>
            <a:xfrm>
              <a:off x="6751979" y="1666120"/>
              <a:ext cx="4507692"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Impact</a:t>
              </a:r>
              <a:endParaRPr lang="ko-KR" altLang="en-US" sz="2700" b="1" dirty="0">
                <a:solidFill>
                  <a:schemeClr val="bg1"/>
                </a:solidFill>
                <a:cs typeface="Arial" pitchFamily="34" charset="0"/>
              </a:endParaRPr>
            </a:p>
          </p:txBody>
        </p:sp>
      </p:grpSp>
      <p:sp>
        <p:nvSpPr>
          <p:cNvPr id="32" name="TextBox 31">
            <a:extLst>
              <a:ext uri="{FF2B5EF4-FFF2-40B4-BE49-F238E27FC236}">
                <a16:creationId xmlns:a16="http://schemas.microsoft.com/office/drawing/2014/main" id="{DC1E2990-BF30-4DEB-BB26-7A6CC78A8EFE}"/>
              </a:ext>
            </a:extLst>
          </p:cNvPr>
          <p:cNvSpPr txBox="1"/>
          <p:nvPr/>
        </p:nvSpPr>
        <p:spPr>
          <a:xfrm>
            <a:off x="773137" y="2713107"/>
            <a:ext cx="958096" cy="830997"/>
          </a:xfrm>
          <a:prstGeom prst="rect">
            <a:avLst/>
          </a:prstGeom>
          <a:noFill/>
        </p:spPr>
        <p:txBody>
          <a:bodyPr wrap="square" lIns="108000" rIns="108000" rtlCol="0">
            <a:spAutoFit/>
          </a:bodyPr>
          <a:lstStyle/>
          <a:p>
            <a:pPr algn="ctr"/>
            <a:r>
              <a:rPr lang="en-US" altLang="ko-KR" sz="4800" b="1" dirty="0">
                <a:solidFill>
                  <a:schemeClr val="bg1"/>
                </a:solidFill>
                <a:cs typeface="Arial" pitchFamily="34" charset="0"/>
              </a:rPr>
              <a:t>02</a:t>
            </a:r>
            <a:endParaRPr lang="ko-KR" altLang="en-US" sz="4800" b="1" dirty="0">
              <a:solidFill>
                <a:schemeClr val="bg1"/>
              </a:solidFill>
              <a:cs typeface="Arial" pitchFamily="34" charset="0"/>
            </a:endParaRPr>
          </a:p>
        </p:txBody>
      </p:sp>
      <p:grpSp>
        <p:nvGrpSpPr>
          <p:cNvPr id="36" name="Group 35">
            <a:extLst>
              <a:ext uri="{FF2B5EF4-FFF2-40B4-BE49-F238E27FC236}">
                <a16:creationId xmlns:a16="http://schemas.microsoft.com/office/drawing/2014/main" id="{BF50916B-24C1-438C-87DE-B1ABEB7A333D}"/>
              </a:ext>
            </a:extLst>
          </p:cNvPr>
          <p:cNvGrpSpPr/>
          <p:nvPr/>
        </p:nvGrpSpPr>
        <p:grpSpPr>
          <a:xfrm>
            <a:off x="1792039" y="3983041"/>
            <a:ext cx="6775555" cy="1070828"/>
            <a:chOff x="6751979" y="1666120"/>
            <a:chExt cx="4526164" cy="1070828"/>
          </a:xfrm>
        </p:grpSpPr>
        <p:sp>
          <p:nvSpPr>
            <p:cNvPr id="38" name="TextBox 37">
              <a:extLst>
                <a:ext uri="{FF2B5EF4-FFF2-40B4-BE49-F238E27FC236}">
                  <a16:creationId xmlns:a16="http://schemas.microsoft.com/office/drawing/2014/main" id="{7893E905-81F5-47CE-841C-5A904A52DB22}"/>
                </a:ext>
              </a:extLst>
            </p:cNvPr>
            <p:cNvSpPr txBox="1"/>
            <p:nvPr/>
          </p:nvSpPr>
          <p:spPr>
            <a:xfrm>
              <a:off x="6770451" y="2090617"/>
              <a:ext cx="4507692" cy="646331"/>
            </a:xfrm>
            <a:prstGeom prst="rect">
              <a:avLst/>
            </a:prstGeom>
            <a:noFill/>
          </p:spPr>
          <p:txBody>
            <a:bodyPr wrap="square" rtlCol="0">
              <a:spAutoFit/>
            </a:bodyPr>
            <a:lstStyle/>
            <a:p>
              <a:r>
                <a:rPr lang="en-US" altLang="ko-KR" sz="1200" dirty="0">
                  <a:solidFill>
                    <a:schemeClr val="bg1"/>
                  </a:solidFill>
                  <a:cs typeface="Arial" pitchFamily="34" charset="0"/>
                </a:rPr>
                <a:t>From product telemetry (players’ in-game behavior) and external sources (like Yee’s surveys). The developers can then use that information to alter storylines, change difficulty levels, and help justify new content. [3]</a:t>
              </a:r>
            </a:p>
          </p:txBody>
        </p:sp>
        <p:sp>
          <p:nvSpPr>
            <p:cNvPr id="39" name="TextBox 38">
              <a:extLst>
                <a:ext uri="{FF2B5EF4-FFF2-40B4-BE49-F238E27FC236}">
                  <a16:creationId xmlns:a16="http://schemas.microsoft.com/office/drawing/2014/main" id="{073712EB-4906-47E1-95DA-F3A8892CE868}"/>
                </a:ext>
              </a:extLst>
            </p:cNvPr>
            <p:cNvSpPr txBox="1"/>
            <p:nvPr/>
          </p:nvSpPr>
          <p:spPr>
            <a:xfrm>
              <a:off x="6751979" y="1666120"/>
              <a:ext cx="4507692"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Data Collection</a:t>
              </a:r>
              <a:endParaRPr lang="ko-KR" altLang="en-US" sz="2700" b="1" dirty="0">
                <a:solidFill>
                  <a:schemeClr val="bg1"/>
                </a:solidFill>
                <a:cs typeface="Arial" pitchFamily="34" charset="0"/>
              </a:endParaRPr>
            </a:p>
          </p:txBody>
        </p:sp>
      </p:grpSp>
      <p:sp>
        <p:nvSpPr>
          <p:cNvPr id="37" name="TextBox 36">
            <a:extLst>
              <a:ext uri="{FF2B5EF4-FFF2-40B4-BE49-F238E27FC236}">
                <a16:creationId xmlns:a16="http://schemas.microsoft.com/office/drawing/2014/main" id="{4CFBC62C-EE36-4092-957E-B04EF956AF09}"/>
              </a:ext>
            </a:extLst>
          </p:cNvPr>
          <p:cNvSpPr txBox="1"/>
          <p:nvPr/>
        </p:nvSpPr>
        <p:spPr>
          <a:xfrm>
            <a:off x="773137" y="3919243"/>
            <a:ext cx="958096" cy="830997"/>
          </a:xfrm>
          <a:prstGeom prst="rect">
            <a:avLst/>
          </a:prstGeom>
          <a:noFill/>
        </p:spPr>
        <p:txBody>
          <a:bodyPr wrap="square" lIns="108000" rIns="108000" rtlCol="0">
            <a:spAutoFit/>
          </a:bodyPr>
          <a:lstStyle/>
          <a:p>
            <a:pPr algn="ctr"/>
            <a:r>
              <a:rPr lang="en-US" altLang="ko-KR" sz="4800" b="1" dirty="0">
                <a:solidFill>
                  <a:schemeClr val="bg1"/>
                </a:solidFill>
                <a:cs typeface="Arial" pitchFamily="34" charset="0"/>
              </a:rPr>
              <a:t>03</a:t>
            </a:r>
            <a:endParaRPr lang="ko-KR" altLang="en-US" sz="4800" b="1" dirty="0">
              <a:solidFill>
                <a:schemeClr val="bg1"/>
              </a:solidFill>
              <a:cs typeface="Arial" pitchFamily="34" charset="0"/>
            </a:endParaRPr>
          </a:p>
        </p:txBody>
      </p:sp>
      <p:grpSp>
        <p:nvGrpSpPr>
          <p:cNvPr id="41" name="Group 40">
            <a:extLst>
              <a:ext uri="{FF2B5EF4-FFF2-40B4-BE49-F238E27FC236}">
                <a16:creationId xmlns:a16="http://schemas.microsoft.com/office/drawing/2014/main" id="{3E76F2EF-8229-4C52-B611-99A88E7A96D8}"/>
              </a:ext>
            </a:extLst>
          </p:cNvPr>
          <p:cNvGrpSpPr/>
          <p:nvPr/>
        </p:nvGrpSpPr>
        <p:grpSpPr>
          <a:xfrm>
            <a:off x="1792039" y="5189177"/>
            <a:ext cx="6989822" cy="886162"/>
            <a:chOff x="6751979" y="1666120"/>
            <a:chExt cx="4526164" cy="886162"/>
          </a:xfrm>
        </p:grpSpPr>
        <p:sp>
          <p:nvSpPr>
            <p:cNvPr id="43" name="TextBox 42">
              <a:extLst>
                <a:ext uri="{FF2B5EF4-FFF2-40B4-BE49-F238E27FC236}">
                  <a16:creationId xmlns:a16="http://schemas.microsoft.com/office/drawing/2014/main" id="{A1F4C13B-2C96-44D0-B244-C8FF3FDC3E8B}"/>
                </a:ext>
              </a:extLst>
            </p:cNvPr>
            <p:cNvSpPr txBox="1"/>
            <p:nvPr/>
          </p:nvSpPr>
          <p:spPr>
            <a:xfrm>
              <a:off x="6770451" y="2090617"/>
              <a:ext cx="4507692" cy="461665"/>
            </a:xfrm>
            <a:prstGeom prst="rect">
              <a:avLst/>
            </a:prstGeom>
            <a:noFill/>
          </p:spPr>
          <p:txBody>
            <a:bodyPr wrap="square" rtlCol="0">
              <a:spAutoFit/>
            </a:bodyPr>
            <a:lstStyle/>
            <a:p>
              <a:r>
                <a:rPr lang="en-US" altLang="ko-KR" sz="1200" dirty="0">
                  <a:solidFill>
                    <a:schemeClr val="bg1"/>
                  </a:solidFill>
                  <a:cs typeface="Arial" pitchFamily="34" charset="0"/>
                </a:rPr>
                <a:t>Statistics shows online gaming addiction is increasing exponentially and results have more adverse affects. WHO has recently included “gaming disorders” in the list of mental health conditions. [4]</a:t>
              </a:r>
            </a:p>
          </p:txBody>
        </p:sp>
        <p:sp>
          <p:nvSpPr>
            <p:cNvPr id="44" name="TextBox 43">
              <a:extLst>
                <a:ext uri="{FF2B5EF4-FFF2-40B4-BE49-F238E27FC236}">
                  <a16:creationId xmlns:a16="http://schemas.microsoft.com/office/drawing/2014/main" id="{192ED543-999A-49E6-B7BC-C51A136A00AE}"/>
                </a:ext>
              </a:extLst>
            </p:cNvPr>
            <p:cNvSpPr txBox="1"/>
            <p:nvPr/>
          </p:nvSpPr>
          <p:spPr>
            <a:xfrm>
              <a:off x="6751979" y="1666120"/>
              <a:ext cx="4507692"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Addiction</a:t>
              </a:r>
              <a:endParaRPr lang="ko-KR" altLang="en-US" sz="2700" b="1" dirty="0">
                <a:solidFill>
                  <a:schemeClr val="bg1"/>
                </a:solidFill>
                <a:cs typeface="Arial" pitchFamily="34" charset="0"/>
              </a:endParaRPr>
            </a:p>
          </p:txBody>
        </p:sp>
      </p:grpSp>
      <p:sp>
        <p:nvSpPr>
          <p:cNvPr id="42" name="TextBox 41">
            <a:extLst>
              <a:ext uri="{FF2B5EF4-FFF2-40B4-BE49-F238E27FC236}">
                <a16:creationId xmlns:a16="http://schemas.microsoft.com/office/drawing/2014/main" id="{55A563EE-033A-461B-8B2E-5B20A73B8EBA}"/>
              </a:ext>
            </a:extLst>
          </p:cNvPr>
          <p:cNvSpPr txBox="1"/>
          <p:nvPr/>
        </p:nvSpPr>
        <p:spPr>
          <a:xfrm>
            <a:off x="773137" y="5125379"/>
            <a:ext cx="958096" cy="830997"/>
          </a:xfrm>
          <a:prstGeom prst="rect">
            <a:avLst/>
          </a:prstGeom>
          <a:noFill/>
        </p:spPr>
        <p:txBody>
          <a:bodyPr wrap="square" lIns="108000" rIns="108000" rtlCol="0">
            <a:spAutoFit/>
          </a:bodyPr>
          <a:lstStyle/>
          <a:p>
            <a:pPr algn="ctr"/>
            <a:r>
              <a:rPr lang="en-US" altLang="ko-KR" sz="4800" b="1" dirty="0">
                <a:solidFill>
                  <a:schemeClr val="bg1"/>
                </a:solidFill>
                <a:cs typeface="Arial" pitchFamily="34" charset="0"/>
              </a:rPr>
              <a:t>04</a:t>
            </a:r>
            <a:endParaRPr lang="ko-KR" altLang="en-US" sz="4800" b="1" dirty="0">
              <a:solidFill>
                <a:schemeClr val="bg1"/>
              </a:solidFill>
              <a:cs typeface="Arial" pitchFamily="34" charset="0"/>
            </a:endParaRPr>
          </a:p>
        </p:txBody>
      </p:sp>
      <p:sp>
        <p:nvSpPr>
          <p:cNvPr id="45" name="TextBox 44">
            <a:extLst>
              <a:ext uri="{FF2B5EF4-FFF2-40B4-BE49-F238E27FC236}">
                <a16:creationId xmlns:a16="http://schemas.microsoft.com/office/drawing/2014/main" id="{23B674AD-631A-421A-A833-B9E48FF35154}"/>
              </a:ext>
            </a:extLst>
          </p:cNvPr>
          <p:cNvSpPr txBox="1"/>
          <p:nvPr/>
        </p:nvSpPr>
        <p:spPr>
          <a:xfrm>
            <a:off x="1231349" y="341876"/>
            <a:ext cx="9389385" cy="784830"/>
          </a:xfrm>
          <a:prstGeom prst="rect">
            <a:avLst/>
          </a:prstGeom>
          <a:noFill/>
        </p:spPr>
        <p:txBody>
          <a:bodyPr wrap="square" rtlCol="0" anchor="ctr">
            <a:spAutoFit/>
          </a:bodyPr>
          <a:lstStyle/>
          <a:p>
            <a:pPr algn="ctr"/>
            <a:r>
              <a:rPr lang="en-US" altLang="ko-KR" sz="4500" dirty="0">
                <a:solidFill>
                  <a:schemeClr val="bg1"/>
                </a:solidFill>
                <a:cs typeface="Arial" pitchFamily="34" charset="0"/>
              </a:rPr>
              <a:t>Critical Reflection on topic</a:t>
            </a:r>
            <a:endParaRPr lang="ko-KR" altLang="en-US" sz="4500" dirty="0">
              <a:solidFill>
                <a:schemeClr val="bg1"/>
              </a:solidFill>
              <a:cs typeface="Arial" pitchFamily="34" charset="0"/>
            </a:endParaRPr>
          </a:p>
        </p:txBody>
      </p:sp>
      <p:sp>
        <p:nvSpPr>
          <p:cNvPr id="93" name="Rectangle 92">
            <a:extLst>
              <a:ext uri="{FF2B5EF4-FFF2-40B4-BE49-F238E27FC236}">
                <a16:creationId xmlns:a16="http://schemas.microsoft.com/office/drawing/2014/main" id="{EB301FC8-387A-482E-B8D1-4901AF02D724}"/>
              </a:ext>
            </a:extLst>
          </p:cNvPr>
          <p:cNvSpPr/>
          <p:nvPr/>
        </p:nvSpPr>
        <p:spPr>
          <a:xfrm>
            <a:off x="9400922" y="1360832"/>
            <a:ext cx="1048152" cy="923330"/>
          </a:xfrm>
          <a:prstGeom prst="rect">
            <a:avLst/>
          </a:prstGeom>
        </p:spPr>
        <p:txBody>
          <a:bodyPr wrap="square">
            <a:spAutoFit/>
          </a:bodyPr>
          <a:lstStyle/>
          <a:p>
            <a:r>
              <a:rPr lang="en-US" dirty="0">
                <a:solidFill>
                  <a:schemeClr val="bg1"/>
                </a:solidFill>
              </a:rPr>
              <a:t>ONLINE VIDEO GAMES</a:t>
            </a:r>
          </a:p>
        </p:txBody>
      </p:sp>
    </p:spTree>
    <p:extLst>
      <p:ext uri="{BB962C8B-B14F-4D97-AF65-F5344CB8AC3E}">
        <p14:creationId xmlns:p14="http://schemas.microsoft.com/office/powerpoint/2010/main" val="2575083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p:cTn id="12" dur="500" fill="hold"/>
                                        <p:tgtEl>
                                          <p:spTgt spid="27"/>
                                        </p:tgtEl>
                                        <p:attrNameLst>
                                          <p:attrName>ppt_w</p:attrName>
                                        </p:attrNameLst>
                                      </p:cBhvr>
                                      <p:tavLst>
                                        <p:tav tm="0">
                                          <p:val>
                                            <p:fltVal val="0"/>
                                          </p:val>
                                        </p:tav>
                                        <p:tav tm="100000">
                                          <p:val>
                                            <p:strVal val="#ppt_w"/>
                                          </p:val>
                                        </p:tav>
                                      </p:tavLst>
                                    </p:anim>
                                    <p:anim calcmode="lin" valueType="num">
                                      <p:cBhvr>
                                        <p:cTn id="13" dur="500" fill="hold"/>
                                        <p:tgtEl>
                                          <p:spTgt spid="27"/>
                                        </p:tgtEl>
                                        <p:attrNameLst>
                                          <p:attrName>ppt_h</p:attrName>
                                        </p:attrNameLst>
                                      </p:cBhvr>
                                      <p:tavLst>
                                        <p:tav tm="0">
                                          <p:val>
                                            <p:fltVal val="0"/>
                                          </p:val>
                                        </p:tav>
                                        <p:tav tm="100000">
                                          <p:val>
                                            <p:strVal val="#ppt_h"/>
                                          </p:val>
                                        </p:tav>
                                      </p:tavLst>
                                    </p:anim>
                                    <p:animEffect transition="in" filter="fade">
                                      <p:cBhvr>
                                        <p:cTn id="14" dur="500"/>
                                        <p:tgtEl>
                                          <p:spTgt spid="2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anim calcmode="lin" valueType="num">
                                      <p:cBhvr>
                                        <p:cTn id="17" dur="500" fill="hold"/>
                                        <p:tgtEl>
                                          <p:spTgt spid="32"/>
                                        </p:tgtEl>
                                        <p:attrNameLst>
                                          <p:attrName>ppt_w</p:attrName>
                                        </p:attrNameLst>
                                      </p:cBhvr>
                                      <p:tavLst>
                                        <p:tav tm="0">
                                          <p:val>
                                            <p:fltVal val="0"/>
                                          </p:val>
                                        </p:tav>
                                        <p:tav tm="100000">
                                          <p:val>
                                            <p:strVal val="#ppt_w"/>
                                          </p:val>
                                        </p:tav>
                                      </p:tavLst>
                                    </p:anim>
                                    <p:anim calcmode="lin" valueType="num">
                                      <p:cBhvr>
                                        <p:cTn id="18" dur="500" fill="hold"/>
                                        <p:tgtEl>
                                          <p:spTgt spid="32"/>
                                        </p:tgtEl>
                                        <p:attrNameLst>
                                          <p:attrName>ppt_h</p:attrName>
                                        </p:attrNameLst>
                                      </p:cBhvr>
                                      <p:tavLst>
                                        <p:tav tm="0">
                                          <p:val>
                                            <p:fltVal val="0"/>
                                          </p:val>
                                        </p:tav>
                                        <p:tav tm="100000">
                                          <p:val>
                                            <p:strVal val="#ppt_h"/>
                                          </p:val>
                                        </p:tav>
                                      </p:tavLst>
                                    </p:anim>
                                    <p:animEffect transition="in" filter="fade">
                                      <p:cBhvr>
                                        <p:cTn id="19" dur="500"/>
                                        <p:tgtEl>
                                          <p:spTgt spid="32"/>
                                        </p:tgtEl>
                                      </p:cBhvr>
                                    </p:animEffect>
                                  </p:childTnLst>
                                </p:cTn>
                              </p:par>
                              <p:par>
                                <p:cTn id="20" presetID="53" presetClass="entr" presetSubtype="16" fill="hold" nodeType="withEffect">
                                  <p:stCondLst>
                                    <p:cond delay="0"/>
                                  </p:stCondLst>
                                  <p:childTnLst>
                                    <p:set>
                                      <p:cBhvr>
                                        <p:cTn id="21" dur="1" fill="hold">
                                          <p:stCondLst>
                                            <p:cond delay="0"/>
                                          </p:stCondLst>
                                        </p:cTn>
                                        <p:tgtEl>
                                          <p:spTgt spid="31"/>
                                        </p:tgtEl>
                                        <p:attrNameLst>
                                          <p:attrName>style.visibility</p:attrName>
                                        </p:attrNameLst>
                                      </p:cBhvr>
                                      <p:to>
                                        <p:strVal val="visible"/>
                                      </p:to>
                                    </p:set>
                                    <p:anim calcmode="lin" valueType="num">
                                      <p:cBhvr>
                                        <p:cTn id="22" dur="500" fill="hold"/>
                                        <p:tgtEl>
                                          <p:spTgt spid="31"/>
                                        </p:tgtEl>
                                        <p:attrNameLst>
                                          <p:attrName>ppt_w</p:attrName>
                                        </p:attrNameLst>
                                      </p:cBhvr>
                                      <p:tavLst>
                                        <p:tav tm="0">
                                          <p:val>
                                            <p:fltVal val="0"/>
                                          </p:val>
                                        </p:tav>
                                        <p:tav tm="100000">
                                          <p:val>
                                            <p:strVal val="#ppt_w"/>
                                          </p:val>
                                        </p:tav>
                                      </p:tavLst>
                                    </p:anim>
                                    <p:anim calcmode="lin" valueType="num">
                                      <p:cBhvr>
                                        <p:cTn id="23" dur="500" fill="hold"/>
                                        <p:tgtEl>
                                          <p:spTgt spid="31"/>
                                        </p:tgtEl>
                                        <p:attrNameLst>
                                          <p:attrName>ppt_h</p:attrName>
                                        </p:attrNameLst>
                                      </p:cBhvr>
                                      <p:tavLst>
                                        <p:tav tm="0">
                                          <p:val>
                                            <p:fltVal val="0"/>
                                          </p:val>
                                        </p:tav>
                                        <p:tav tm="100000">
                                          <p:val>
                                            <p:strVal val="#ppt_h"/>
                                          </p:val>
                                        </p:tav>
                                      </p:tavLst>
                                    </p:anim>
                                    <p:animEffect transition="in" filter="fade">
                                      <p:cBhvr>
                                        <p:cTn id="24" dur="500"/>
                                        <p:tgtEl>
                                          <p:spTgt spid="31"/>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anim calcmode="lin" valueType="num">
                                      <p:cBhvr>
                                        <p:cTn id="27" dur="500" fill="hold"/>
                                        <p:tgtEl>
                                          <p:spTgt spid="37"/>
                                        </p:tgtEl>
                                        <p:attrNameLst>
                                          <p:attrName>ppt_w</p:attrName>
                                        </p:attrNameLst>
                                      </p:cBhvr>
                                      <p:tavLst>
                                        <p:tav tm="0">
                                          <p:val>
                                            <p:fltVal val="0"/>
                                          </p:val>
                                        </p:tav>
                                        <p:tav tm="100000">
                                          <p:val>
                                            <p:strVal val="#ppt_w"/>
                                          </p:val>
                                        </p:tav>
                                      </p:tavLst>
                                    </p:anim>
                                    <p:anim calcmode="lin" valueType="num">
                                      <p:cBhvr>
                                        <p:cTn id="28" dur="500" fill="hold"/>
                                        <p:tgtEl>
                                          <p:spTgt spid="37"/>
                                        </p:tgtEl>
                                        <p:attrNameLst>
                                          <p:attrName>ppt_h</p:attrName>
                                        </p:attrNameLst>
                                      </p:cBhvr>
                                      <p:tavLst>
                                        <p:tav tm="0">
                                          <p:val>
                                            <p:fltVal val="0"/>
                                          </p:val>
                                        </p:tav>
                                        <p:tav tm="100000">
                                          <p:val>
                                            <p:strVal val="#ppt_h"/>
                                          </p:val>
                                        </p:tav>
                                      </p:tavLst>
                                    </p:anim>
                                    <p:animEffect transition="in" filter="fade">
                                      <p:cBhvr>
                                        <p:cTn id="29" dur="500"/>
                                        <p:tgtEl>
                                          <p:spTgt spid="37"/>
                                        </p:tgtEl>
                                      </p:cBhvr>
                                    </p:animEffect>
                                  </p:childTnLst>
                                </p:cTn>
                              </p:par>
                              <p:par>
                                <p:cTn id="30" presetID="53" presetClass="entr" presetSubtype="16" fill="hold" nodeType="withEffect">
                                  <p:stCondLst>
                                    <p:cond delay="0"/>
                                  </p:stCondLst>
                                  <p:childTnLst>
                                    <p:set>
                                      <p:cBhvr>
                                        <p:cTn id="31" dur="1" fill="hold">
                                          <p:stCondLst>
                                            <p:cond delay="0"/>
                                          </p:stCondLst>
                                        </p:cTn>
                                        <p:tgtEl>
                                          <p:spTgt spid="36"/>
                                        </p:tgtEl>
                                        <p:attrNameLst>
                                          <p:attrName>style.visibility</p:attrName>
                                        </p:attrNameLst>
                                      </p:cBhvr>
                                      <p:to>
                                        <p:strVal val="visible"/>
                                      </p:to>
                                    </p:set>
                                    <p:anim calcmode="lin" valueType="num">
                                      <p:cBhvr>
                                        <p:cTn id="32" dur="500" fill="hold"/>
                                        <p:tgtEl>
                                          <p:spTgt spid="36"/>
                                        </p:tgtEl>
                                        <p:attrNameLst>
                                          <p:attrName>ppt_w</p:attrName>
                                        </p:attrNameLst>
                                      </p:cBhvr>
                                      <p:tavLst>
                                        <p:tav tm="0">
                                          <p:val>
                                            <p:fltVal val="0"/>
                                          </p:val>
                                        </p:tav>
                                        <p:tav tm="100000">
                                          <p:val>
                                            <p:strVal val="#ppt_w"/>
                                          </p:val>
                                        </p:tav>
                                      </p:tavLst>
                                    </p:anim>
                                    <p:anim calcmode="lin" valueType="num">
                                      <p:cBhvr>
                                        <p:cTn id="33" dur="500" fill="hold"/>
                                        <p:tgtEl>
                                          <p:spTgt spid="36"/>
                                        </p:tgtEl>
                                        <p:attrNameLst>
                                          <p:attrName>ppt_h</p:attrName>
                                        </p:attrNameLst>
                                      </p:cBhvr>
                                      <p:tavLst>
                                        <p:tav tm="0">
                                          <p:val>
                                            <p:fltVal val="0"/>
                                          </p:val>
                                        </p:tav>
                                        <p:tav tm="100000">
                                          <p:val>
                                            <p:strVal val="#ppt_h"/>
                                          </p:val>
                                        </p:tav>
                                      </p:tavLst>
                                    </p:anim>
                                    <p:animEffect transition="in" filter="fade">
                                      <p:cBhvr>
                                        <p:cTn id="34" dur="500"/>
                                        <p:tgtEl>
                                          <p:spTgt spid="36"/>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anim calcmode="lin" valueType="num">
                                      <p:cBhvr>
                                        <p:cTn id="37" dur="500" fill="hold"/>
                                        <p:tgtEl>
                                          <p:spTgt spid="42"/>
                                        </p:tgtEl>
                                        <p:attrNameLst>
                                          <p:attrName>ppt_w</p:attrName>
                                        </p:attrNameLst>
                                      </p:cBhvr>
                                      <p:tavLst>
                                        <p:tav tm="0">
                                          <p:val>
                                            <p:fltVal val="0"/>
                                          </p:val>
                                        </p:tav>
                                        <p:tav tm="100000">
                                          <p:val>
                                            <p:strVal val="#ppt_w"/>
                                          </p:val>
                                        </p:tav>
                                      </p:tavLst>
                                    </p:anim>
                                    <p:anim calcmode="lin" valueType="num">
                                      <p:cBhvr>
                                        <p:cTn id="38" dur="500" fill="hold"/>
                                        <p:tgtEl>
                                          <p:spTgt spid="42"/>
                                        </p:tgtEl>
                                        <p:attrNameLst>
                                          <p:attrName>ppt_h</p:attrName>
                                        </p:attrNameLst>
                                      </p:cBhvr>
                                      <p:tavLst>
                                        <p:tav tm="0">
                                          <p:val>
                                            <p:fltVal val="0"/>
                                          </p:val>
                                        </p:tav>
                                        <p:tav tm="100000">
                                          <p:val>
                                            <p:strVal val="#ppt_h"/>
                                          </p:val>
                                        </p:tav>
                                      </p:tavLst>
                                    </p:anim>
                                    <p:animEffect transition="in" filter="fade">
                                      <p:cBhvr>
                                        <p:cTn id="39" dur="500"/>
                                        <p:tgtEl>
                                          <p:spTgt spid="42"/>
                                        </p:tgtEl>
                                      </p:cBhvr>
                                    </p:animEffect>
                                  </p:childTnLst>
                                </p:cTn>
                              </p:par>
                              <p:par>
                                <p:cTn id="40" presetID="53" presetClass="entr" presetSubtype="16" fill="hold" nodeType="withEffect">
                                  <p:stCondLst>
                                    <p:cond delay="0"/>
                                  </p:stCondLst>
                                  <p:childTnLst>
                                    <p:set>
                                      <p:cBhvr>
                                        <p:cTn id="41" dur="1" fill="hold">
                                          <p:stCondLst>
                                            <p:cond delay="0"/>
                                          </p:stCondLst>
                                        </p:cTn>
                                        <p:tgtEl>
                                          <p:spTgt spid="41"/>
                                        </p:tgtEl>
                                        <p:attrNameLst>
                                          <p:attrName>style.visibility</p:attrName>
                                        </p:attrNameLst>
                                      </p:cBhvr>
                                      <p:to>
                                        <p:strVal val="visible"/>
                                      </p:to>
                                    </p:set>
                                    <p:anim calcmode="lin" valueType="num">
                                      <p:cBhvr>
                                        <p:cTn id="42" dur="500" fill="hold"/>
                                        <p:tgtEl>
                                          <p:spTgt spid="41"/>
                                        </p:tgtEl>
                                        <p:attrNameLst>
                                          <p:attrName>ppt_w</p:attrName>
                                        </p:attrNameLst>
                                      </p:cBhvr>
                                      <p:tavLst>
                                        <p:tav tm="0">
                                          <p:val>
                                            <p:fltVal val="0"/>
                                          </p:val>
                                        </p:tav>
                                        <p:tav tm="100000">
                                          <p:val>
                                            <p:strVal val="#ppt_w"/>
                                          </p:val>
                                        </p:tav>
                                      </p:tavLst>
                                    </p:anim>
                                    <p:anim calcmode="lin" valueType="num">
                                      <p:cBhvr>
                                        <p:cTn id="43" dur="500" fill="hold"/>
                                        <p:tgtEl>
                                          <p:spTgt spid="41"/>
                                        </p:tgtEl>
                                        <p:attrNameLst>
                                          <p:attrName>ppt_h</p:attrName>
                                        </p:attrNameLst>
                                      </p:cBhvr>
                                      <p:tavLst>
                                        <p:tav tm="0">
                                          <p:val>
                                            <p:fltVal val="0"/>
                                          </p:val>
                                        </p:tav>
                                        <p:tav tm="100000">
                                          <p:val>
                                            <p:strVal val="#ppt_h"/>
                                          </p:val>
                                        </p:tav>
                                      </p:tavLst>
                                    </p:anim>
                                    <p:animEffect transition="in" filter="fade">
                                      <p:cBhvr>
                                        <p:cTn id="44"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2" grpId="0"/>
      <p:bldP spid="37" grpId="0"/>
      <p:bldP spid="4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Ethical Issue</a:t>
            </a:r>
          </a:p>
        </p:txBody>
      </p:sp>
      <p:sp>
        <p:nvSpPr>
          <p:cNvPr id="4" name="TextBox 3">
            <a:extLst>
              <a:ext uri="{FF2B5EF4-FFF2-40B4-BE49-F238E27FC236}">
                <a16:creationId xmlns:a16="http://schemas.microsoft.com/office/drawing/2014/main" id="{7AB4B321-D698-418A-96AB-7CA373DFAC55}"/>
              </a:ext>
            </a:extLst>
          </p:cNvPr>
          <p:cNvSpPr txBox="1"/>
          <p:nvPr/>
        </p:nvSpPr>
        <p:spPr>
          <a:xfrm>
            <a:off x="4360886" y="1500051"/>
            <a:ext cx="7368027" cy="1015663"/>
          </a:xfrm>
          <a:prstGeom prst="rect">
            <a:avLst/>
          </a:prstGeom>
          <a:noFill/>
        </p:spPr>
        <p:txBody>
          <a:bodyPr wrap="square" rtlCol="0">
            <a:spAutoFit/>
          </a:bodyPr>
          <a:lstStyle/>
          <a:p>
            <a:r>
              <a:rPr lang="en-US" altLang="ko-KR" sz="1200" dirty="0">
                <a:solidFill>
                  <a:schemeClr val="tx1">
                    <a:lumMod val="95000"/>
                    <a:lumOff val="5000"/>
                  </a:schemeClr>
                </a:solidFill>
                <a:cs typeface="Arial" pitchFamily="34" charset="0"/>
              </a:rPr>
              <a:t>Violence in video games may lead to violence in real life contexts. Playing violent video games alters cognitive processes so that violence is used to deal with everyday events in favor of nonviolent situation. </a:t>
            </a:r>
            <a:r>
              <a:rPr lang="en-US" sz="1200" dirty="0">
                <a:solidFill>
                  <a:schemeClr val="tx1">
                    <a:lumMod val="95000"/>
                    <a:lumOff val="5000"/>
                  </a:schemeClr>
                </a:solidFill>
                <a:cs typeface="Arial" pitchFamily="34" charset="0"/>
              </a:rPr>
              <a:t>A plethora of theories have been proposed to support the stance that playing violent video games results in increased aggression and violence. The interactive nature of video games opposed to the passive nature of television and film makes them a rehearsal or training process for violent behavior [5]</a:t>
            </a:r>
            <a:endParaRPr lang="en-US" altLang="ko-KR" sz="1200" dirty="0">
              <a:solidFill>
                <a:schemeClr val="tx1">
                  <a:lumMod val="95000"/>
                  <a:lumOff val="5000"/>
                </a:schemeClr>
              </a:solidFill>
              <a:cs typeface="Arial" pitchFamily="34" charset="0"/>
            </a:endParaRPr>
          </a:p>
        </p:txBody>
      </p:sp>
      <p:sp>
        <p:nvSpPr>
          <p:cNvPr id="12" name="TextBox 11">
            <a:extLst>
              <a:ext uri="{FF2B5EF4-FFF2-40B4-BE49-F238E27FC236}">
                <a16:creationId xmlns:a16="http://schemas.microsoft.com/office/drawing/2014/main" id="{072A082A-ECC2-4367-B2E8-F6FAB582BD00}"/>
              </a:ext>
            </a:extLst>
          </p:cNvPr>
          <p:cNvSpPr txBox="1"/>
          <p:nvPr/>
        </p:nvSpPr>
        <p:spPr>
          <a:xfrm>
            <a:off x="2917903" y="1852191"/>
            <a:ext cx="1385172" cy="307777"/>
          </a:xfrm>
          <a:prstGeom prst="rect">
            <a:avLst/>
          </a:prstGeom>
          <a:noFill/>
          <a:ln w="19050">
            <a:solidFill>
              <a:schemeClr val="accent2"/>
            </a:solidFill>
          </a:ln>
        </p:spPr>
        <p:txBody>
          <a:bodyPr wrap="square" rtlCol="0">
            <a:spAutoFit/>
          </a:bodyPr>
          <a:lstStyle/>
          <a:p>
            <a:pPr algn="ctr"/>
            <a:r>
              <a:rPr lang="en-US" altLang="ko-KR" sz="1400" b="1" dirty="0">
                <a:solidFill>
                  <a:schemeClr val="tx1">
                    <a:lumMod val="95000"/>
                    <a:lumOff val="5000"/>
                  </a:schemeClr>
                </a:solidFill>
                <a:cs typeface="Arial" pitchFamily="34" charset="0"/>
              </a:rPr>
              <a:t>Issue</a:t>
            </a:r>
            <a:endParaRPr lang="ko-KR" altLang="en-US" sz="1400" b="1" dirty="0">
              <a:solidFill>
                <a:schemeClr val="tx1">
                  <a:lumMod val="95000"/>
                  <a:lumOff val="5000"/>
                </a:schemeClr>
              </a:solidFill>
              <a:cs typeface="Arial" pitchFamily="34" charset="0"/>
            </a:endParaRPr>
          </a:p>
        </p:txBody>
      </p:sp>
      <p:sp>
        <p:nvSpPr>
          <p:cNvPr id="13" name="TextBox 12">
            <a:extLst>
              <a:ext uri="{FF2B5EF4-FFF2-40B4-BE49-F238E27FC236}">
                <a16:creationId xmlns:a16="http://schemas.microsoft.com/office/drawing/2014/main" id="{3B424ADD-1ECC-4473-9327-8F5B91D4D395}"/>
              </a:ext>
            </a:extLst>
          </p:cNvPr>
          <p:cNvSpPr txBox="1"/>
          <p:nvPr/>
        </p:nvSpPr>
        <p:spPr>
          <a:xfrm>
            <a:off x="2924279" y="2910013"/>
            <a:ext cx="1385172" cy="307777"/>
          </a:xfrm>
          <a:prstGeom prst="rect">
            <a:avLst/>
          </a:prstGeom>
          <a:noFill/>
          <a:ln w="19050">
            <a:solidFill>
              <a:schemeClr val="accent3"/>
            </a:solidFill>
          </a:ln>
        </p:spPr>
        <p:txBody>
          <a:bodyPr wrap="square" rtlCol="0">
            <a:spAutoFit/>
          </a:bodyPr>
          <a:lstStyle/>
          <a:p>
            <a:pPr algn="ctr"/>
            <a:r>
              <a:rPr lang="en-US" altLang="ko-KR" sz="1400" b="1" dirty="0">
                <a:solidFill>
                  <a:schemeClr val="tx1">
                    <a:lumMod val="95000"/>
                    <a:lumOff val="5000"/>
                  </a:schemeClr>
                </a:solidFill>
                <a:cs typeface="Arial" pitchFamily="34" charset="0"/>
              </a:rPr>
              <a:t>Justification</a:t>
            </a:r>
            <a:endParaRPr lang="ko-KR" altLang="en-US" sz="1400" b="1" dirty="0">
              <a:solidFill>
                <a:schemeClr val="tx1">
                  <a:lumMod val="95000"/>
                  <a:lumOff val="5000"/>
                </a:schemeClr>
              </a:solidFill>
              <a:cs typeface="Arial" pitchFamily="34" charset="0"/>
            </a:endParaRPr>
          </a:p>
        </p:txBody>
      </p:sp>
      <p:sp>
        <p:nvSpPr>
          <p:cNvPr id="14" name="TextBox 13">
            <a:extLst>
              <a:ext uri="{FF2B5EF4-FFF2-40B4-BE49-F238E27FC236}">
                <a16:creationId xmlns:a16="http://schemas.microsoft.com/office/drawing/2014/main" id="{C07154F8-591B-405B-AA58-079E92ECAE3D}"/>
              </a:ext>
            </a:extLst>
          </p:cNvPr>
          <p:cNvSpPr txBox="1"/>
          <p:nvPr/>
        </p:nvSpPr>
        <p:spPr>
          <a:xfrm>
            <a:off x="2969338" y="4033035"/>
            <a:ext cx="1340113" cy="307777"/>
          </a:xfrm>
          <a:prstGeom prst="rect">
            <a:avLst/>
          </a:prstGeom>
          <a:noFill/>
          <a:ln w="19050">
            <a:solidFill>
              <a:schemeClr val="accent4"/>
            </a:solidFill>
          </a:ln>
        </p:spPr>
        <p:txBody>
          <a:bodyPr wrap="square" rtlCol="0">
            <a:spAutoFit/>
          </a:bodyPr>
          <a:lstStyle/>
          <a:p>
            <a:pPr algn="ctr"/>
            <a:r>
              <a:rPr lang="en-US" altLang="ko-KR" sz="1400" b="1" dirty="0">
                <a:solidFill>
                  <a:schemeClr val="tx1">
                    <a:lumMod val="95000"/>
                    <a:lumOff val="5000"/>
                  </a:schemeClr>
                </a:solidFill>
                <a:cs typeface="Arial" pitchFamily="34" charset="0"/>
              </a:rPr>
              <a:t>Ethical OS</a:t>
            </a:r>
            <a:endParaRPr lang="ko-KR" altLang="en-US" sz="1400" b="1" dirty="0">
              <a:solidFill>
                <a:schemeClr val="tx1">
                  <a:lumMod val="95000"/>
                  <a:lumOff val="5000"/>
                </a:schemeClr>
              </a:solidFill>
              <a:cs typeface="Arial" pitchFamily="34" charset="0"/>
            </a:endParaRPr>
          </a:p>
        </p:txBody>
      </p:sp>
      <p:cxnSp>
        <p:nvCxnSpPr>
          <p:cNvPr id="15" name="Straight Connector 24">
            <a:extLst>
              <a:ext uri="{FF2B5EF4-FFF2-40B4-BE49-F238E27FC236}">
                <a16:creationId xmlns:a16="http://schemas.microsoft.com/office/drawing/2014/main" id="{97E0746F-0213-4AB4-BCF7-CCCDAD2BE1AA}"/>
              </a:ext>
            </a:extLst>
          </p:cNvPr>
          <p:cNvCxnSpPr>
            <a:cxnSpLocks/>
            <a:stCxn id="14" idx="1"/>
            <a:endCxn id="51" idx="109"/>
          </p:cNvCxnSpPr>
          <p:nvPr/>
        </p:nvCxnSpPr>
        <p:spPr>
          <a:xfrm flipH="1" flipV="1">
            <a:off x="2619003" y="2561393"/>
            <a:ext cx="350335" cy="1625531"/>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25">
            <a:extLst>
              <a:ext uri="{FF2B5EF4-FFF2-40B4-BE49-F238E27FC236}">
                <a16:creationId xmlns:a16="http://schemas.microsoft.com/office/drawing/2014/main" id="{34D07094-51D5-47D8-948C-9A1D81BE35BD}"/>
              </a:ext>
            </a:extLst>
          </p:cNvPr>
          <p:cNvCxnSpPr>
            <a:cxnSpLocks/>
            <a:stCxn id="13" idx="1"/>
            <a:endCxn id="51" idx="109"/>
          </p:cNvCxnSpPr>
          <p:nvPr/>
        </p:nvCxnSpPr>
        <p:spPr>
          <a:xfrm flipH="1" flipV="1">
            <a:off x="2619003" y="2561393"/>
            <a:ext cx="305276" cy="502509"/>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 name="Straight Connector 26">
            <a:extLst>
              <a:ext uri="{FF2B5EF4-FFF2-40B4-BE49-F238E27FC236}">
                <a16:creationId xmlns:a16="http://schemas.microsoft.com/office/drawing/2014/main" id="{F8DB158E-9A8B-4BE9-96F7-C8A33E7A9CD6}"/>
              </a:ext>
            </a:extLst>
          </p:cNvPr>
          <p:cNvCxnSpPr>
            <a:cxnSpLocks/>
            <a:stCxn id="12" idx="1"/>
            <a:endCxn id="51" idx="109"/>
          </p:cNvCxnSpPr>
          <p:nvPr/>
        </p:nvCxnSpPr>
        <p:spPr>
          <a:xfrm flipH="1">
            <a:off x="2619003" y="2006080"/>
            <a:ext cx="298900" cy="555313"/>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54B5CCC-392C-4F6E-A3B8-1BE46095E1B6}"/>
              </a:ext>
            </a:extLst>
          </p:cNvPr>
          <p:cNvSpPr txBox="1"/>
          <p:nvPr/>
        </p:nvSpPr>
        <p:spPr>
          <a:xfrm>
            <a:off x="2917902" y="5199159"/>
            <a:ext cx="1385173" cy="307777"/>
          </a:xfrm>
          <a:prstGeom prst="rect">
            <a:avLst/>
          </a:prstGeom>
          <a:noFill/>
          <a:ln w="19050">
            <a:solidFill>
              <a:schemeClr val="accent1"/>
            </a:solidFill>
          </a:ln>
        </p:spPr>
        <p:txBody>
          <a:bodyPr wrap="square" rtlCol="0">
            <a:spAutoFit/>
          </a:bodyPr>
          <a:lstStyle/>
          <a:p>
            <a:pPr algn="ctr"/>
            <a:r>
              <a:rPr lang="en-US" altLang="ko-KR" sz="1400" b="1" dirty="0">
                <a:cs typeface="Calibri" pitchFamily="34" charset="0"/>
              </a:rPr>
              <a:t>Remedies</a:t>
            </a:r>
            <a:endParaRPr lang="ko-KR" altLang="en-US" sz="1400" b="1" dirty="0">
              <a:cs typeface="Calibri" pitchFamily="34" charset="0"/>
            </a:endParaRPr>
          </a:p>
        </p:txBody>
      </p:sp>
      <p:cxnSp>
        <p:nvCxnSpPr>
          <p:cNvPr id="22" name="Straight Connector 24">
            <a:extLst>
              <a:ext uri="{FF2B5EF4-FFF2-40B4-BE49-F238E27FC236}">
                <a16:creationId xmlns:a16="http://schemas.microsoft.com/office/drawing/2014/main" id="{E20272DD-C1C0-4DE5-BFBF-A62860A814DB}"/>
              </a:ext>
            </a:extLst>
          </p:cNvPr>
          <p:cNvCxnSpPr>
            <a:cxnSpLocks/>
            <a:stCxn id="21" idx="1"/>
            <a:endCxn id="51" idx="109"/>
          </p:cNvCxnSpPr>
          <p:nvPr/>
        </p:nvCxnSpPr>
        <p:spPr>
          <a:xfrm flipH="1" flipV="1">
            <a:off x="2619003" y="2561393"/>
            <a:ext cx="298899" cy="2791655"/>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1" name="Freeform: Shape 50">
            <a:extLst>
              <a:ext uri="{FF2B5EF4-FFF2-40B4-BE49-F238E27FC236}">
                <a16:creationId xmlns:a16="http://schemas.microsoft.com/office/drawing/2014/main" id="{FA28279D-9775-4367-BBE2-6C682A4A58B0}"/>
              </a:ext>
            </a:extLst>
          </p:cNvPr>
          <p:cNvSpPr/>
          <p:nvPr/>
        </p:nvSpPr>
        <p:spPr>
          <a:xfrm flipH="1">
            <a:off x="170748" y="1775573"/>
            <a:ext cx="2495922" cy="4473068"/>
          </a:xfrm>
          <a:custGeom>
            <a:avLst/>
            <a:gdLst>
              <a:gd name="connsiteX0" fmla="*/ 1146336 w 2188369"/>
              <a:gd name="connsiteY0" fmla="*/ 149 h 3921886"/>
              <a:gd name="connsiteX1" fmla="*/ 1237381 w 2188369"/>
              <a:gd name="connsiteY1" fmla="*/ 39232 h 3921886"/>
              <a:gd name="connsiteX2" fmla="*/ 1334201 w 2188369"/>
              <a:gd name="connsiteY2" fmla="*/ 104519 h 3921886"/>
              <a:gd name="connsiteX3" fmla="*/ 1514960 w 2188369"/>
              <a:gd name="connsiteY3" fmla="*/ 246639 h 3921886"/>
              <a:gd name="connsiteX4" fmla="*/ 1558040 w 2188369"/>
              <a:gd name="connsiteY4" fmla="*/ 361668 h 3921886"/>
              <a:gd name="connsiteX5" fmla="*/ 1514516 w 2188369"/>
              <a:gd name="connsiteY5" fmla="*/ 396754 h 3921886"/>
              <a:gd name="connsiteX6" fmla="*/ 1518069 w 2188369"/>
              <a:gd name="connsiteY6" fmla="*/ 561968 h 3921886"/>
              <a:gd name="connsiteX7" fmla="*/ 1718370 w 2188369"/>
              <a:gd name="connsiteY7" fmla="*/ 646353 h 3921886"/>
              <a:gd name="connsiteX8" fmla="*/ 1838284 w 2188369"/>
              <a:gd name="connsiteY8" fmla="*/ 720966 h 3921886"/>
              <a:gd name="connsiteX9" fmla="*/ 1866708 w 2188369"/>
              <a:gd name="connsiteY9" fmla="*/ 748502 h 3921886"/>
              <a:gd name="connsiteX10" fmla="*/ 1926666 w 2188369"/>
              <a:gd name="connsiteY10" fmla="*/ 830665 h 3921886"/>
              <a:gd name="connsiteX11" fmla="*/ 2055906 w 2188369"/>
              <a:gd name="connsiteY11" fmla="*/ 1007427 h 3921886"/>
              <a:gd name="connsiteX12" fmla="*/ 2092768 w 2188369"/>
              <a:gd name="connsiteY12" fmla="*/ 1096252 h 3921886"/>
              <a:gd name="connsiteX13" fmla="*/ 2160720 w 2188369"/>
              <a:gd name="connsiteY13" fmla="*/ 1188187 h 3921886"/>
              <a:gd name="connsiteX14" fmla="*/ 2188256 w 2188369"/>
              <a:gd name="connsiteY14" fmla="*/ 1295221 h 3921886"/>
              <a:gd name="connsiteX15" fmla="*/ 2178485 w 2188369"/>
              <a:gd name="connsiteY15" fmla="*/ 1327198 h 3921886"/>
              <a:gd name="connsiteX16" fmla="*/ 2067898 w 2188369"/>
              <a:gd name="connsiteY16" fmla="*/ 1460880 h 3921886"/>
              <a:gd name="connsiteX17" fmla="*/ 1938657 w 2188369"/>
              <a:gd name="connsiteY17" fmla="*/ 1570135 h 3921886"/>
              <a:gd name="connsiteX18" fmla="*/ 1891580 w 2188369"/>
              <a:gd name="connsiteY18" fmla="*/ 1638086 h 3921886"/>
              <a:gd name="connsiteX19" fmla="*/ 1831622 w 2188369"/>
              <a:gd name="connsiteY19" fmla="*/ 1695823 h 3921886"/>
              <a:gd name="connsiteX20" fmla="*/ 1851164 w 2188369"/>
              <a:gd name="connsiteY20" fmla="*/ 1951195 h 3921886"/>
              <a:gd name="connsiteX21" fmla="*/ 1854717 w 2188369"/>
              <a:gd name="connsiteY21" fmla="*/ 2088430 h 3921886"/>
              <a:gd name="connsiteX22" fmla="*/ 1847638 w 2188369"/>
              <a:gd name="connsiteY22" fmla="*/ 2115855 h 3921886"/>
              <a:gd name="connsiteX23" fmla="*/ 1846817 w 2188369"/>
              <a:gd name="connsiteY23" fmla="*/ 2118444 h 3921886"/>
              <a:gd name="connsiteX24" fmla="*/ 2020821 w 2188369"/>
              <a:gd name="connsiteY24" fmla="*/ 2321151 h 3921886"/>
              <a:gd name="connsiteX25" fmla="*/ 2015936 w 2188369"/>
              <a:gd name="connsiteY25" fmla="*/ 2382885 h 3921886"/>
              <a:gd name="connsiteX26" fmla="*/ 1954202 w 2188369"/>
              <a:gd name="connsiteY26" fmla="*/ 2377999 h 3921886"/>
              <a:gd name="connsiteX27" fmla="*/ 1813079 w 2188369"/>
              <a:gd name="connsiteY27" fmla="*/ 2213597 h 3921886"/>
              <a:gd name="connsiteX28" fmla="*/ 1779215 w 2188369"/>
              <a:gd name="connsiteY28" fmla="*/ 2295837 h 3921886"/>
              <a:gd name="connsiteX29" fmla="*/ 1765004 w 2188369"/>
              <a:gd name="connsiteY29" fmla="*/ 2346023 h 3921886"/>
              <a:gd name="connsiteX30" fmla="*/ 1751236 w 2188369"/>
              <a:gd name="connsiteY30" fmla="*/ 2389992 h 3921886"/>
              <a:gd name="connsiteX31" fmla="*/ 1732138 w 2188369"/>
              <a:gd name="connsiteY31" fmla="*/ 2474376 h 3921886"/>
              <a:gd name="connsiteX32" fmla="*/ 1707267 w 2188369"/>
              <a:gd name="connsiteY32" fmla="*/ 2760393 h 3921886"/>
              <a:gd name="connsiteX33" fmla="*/ 1720147 w 2188369"/>
              <a:gd name="connsiteY33" fmla="*/ 2779935 h 3921886"/>
              <a:gd name="connsiteX34" fmla="*/ 1744129 w 2188369"/>
              <a:gd name="connsiteY34" fmla="*/ 2789706 h 3921886"/>
              <a:gd name="connsiteX35" fmla="*/ 1765004 w 2188369"/>
              <a:gd name="connsiteY35" fmla="*/ 2841224 h 3921886"/>
              <a:gd name="connsiteX36" fmla="*/ 1766336 w 2188369"/>
              <a:gd name="connsiteY36" fmla="*/ 2899849 h 3921886"/>
              <a:gd name="connsiteX37" fmla="*/ 1771221 w 2188369"/>
              <a:gd name="connsiteY37" fmla="*/ 2923832 h 3921886"/>
              <a:gd name="connsiteX38" fmla="*/ 1825848 w 2188369"/>
              <a:gd name="connsiteY38" fmla="*/ 2992671 h 3921886"/>
              <a:gd name="connsiteX39" fmla="*/ 1869817 w 2188369"/>
              <a:gd name="connsiteY39" fmla="*/ 3090823 h 3921886"/>
              <a:gd name="connsiteX40" fmla="*/ 1917339 w 2188369"/>
              <a:gd name="connsiteY40" fmla="*/ 3218287 h 3921886"/>
              <a:gd name="connsiteX41" fmla="*/ 1962195 w 2188369"/>
              <a:gd name="connsiteY41" fmla="*/ 3335981 h 3921886"/>
              <a:gd name="connsiteX42" fmla="*/ 2000390 w 2188369"/>
              <a:gd name="connsiteY42" fmla="*/ 3454562 h 3921886"/>
              <a:gd name="connsiteX43" fmla="*/ 2017267 w 2188369"/>
              <a:gd name="connsiteY43" fmla="*/ 3480766 h 3921886"/>
              <a:gd name="connsiteX44" fmla="*/ 2055462 w 2188369"/>
              <a:gd name="connsiteY44" fmla="*/ 3541611 h 3921886"/>
              <a:gd name="connsiteX45" fmla="*/ 2093657 w 2188369"/>
              <a:gd name="connsiteY45" fmla="*/ 3687728 h 3921886"/>
              <a:gd name="connsiteX46" fmla="*/ 2096322 w 2188369"/>
              <a:gd name="connsiteY46" fmla="*/ 3803202 h 3921886"/>
              <a:gd name="connsiteX47" fmla="*/ 2004387 w 2188369"/>
              <a:gd name="connsiteY47" fmla="*/ 3838731 h 3921886"/>
              <a:gd name="connsiteX48" fmla="*/ 1972854 w 2188369"/>
              <a:gd name="connsiteY48" fmla="*/ 3850278 h 3921886"/>
              <a:gd name="connsiteX49" fmla="*/ 1733470 w 2188369"/>
              <a:gd name="connsiteY49" fmla="*/ 3919118 h 3921886"/>
              <a:gd name="connsiteX50" fmla="*/ 1593571 w 2188369"/>
              <a:gd name="connsiteY50" fmla="*/ 3884476 h 3921886"/>
              <a:gd name="connsiteX51" fmla="*/ 1653972 w 2188369"/>
              <a:gd name="connsiteY51" fmla="*/ 3808087 h 3921886"/>
              <a:gd name="connsiteX52" fmla="*/ 1719259 w 2188369"/>
              <a:gd name="connsiteY52" fmla="*/ 3763674 h 3921886"/>
              <a:gd name="connsiteX53" fmla="*/ 1745462 w 2188369"/>
              <a:gd name="connsiteY53" fmla="*/ 3734806 h 3921886"/>
              <a:gd name="connsiteX54" fmla="*/ 1769001 w 2188369"/>
              <a:gd name="connsiteY54" fmla="*/ 3684619 h 3921886"/>
              <a:gd name="connsiteX55" fmla="*/ 1758342 w 2188369"/>
              <a:gd name="connsiteY55" fmla="*/ 3632213 h 3921886"/>
              <a:gd name="connsiteX56" fmla="*/ 1693499 w 2188369"/>
              <a:gd name="connsiteY56" fmla="*/ 3559376 h 3921886"/>
              <a:gd name="connsiteX57" fmla="*/ 1612224 w 2188369"/>
              <a:gd name="connsiteY57" fmla="*/ 3397714 h 3921886"/>
              <a:gd name="connsiteX58" fmla="*/ 1410147 w 2188369"/>
              <a:gd name="connsiteY58" fmla="*/ 2819462 h 3921886"/>
              <a:gd name="connsiteX59" fmla="*/ 1384387 w 2188369"/>
              <a:gd name="connsiteY59" fmla="*/ 2720866 h 3921886"/>
              <a:gd name="connsiteX60" fmla="*/ 1387052 w 2188369"/>
              <a:gd name="connsiteY60" fmla="*/ 2624047 h 3921886"/>
              <a:gd name="connsiteX61" fmla="*/ 1365734 w 2188369"/>
              <a:gd name="connsiteY61" fmla="*/ 2686224 h 3921886"/>
              <a:gd name="connsiteX62" fmla="*/ 1331092 w 2188369"/>
              <a:gd name="connsiteY62" fmla="*/ 2782155 h 3921886"/>
              <a:gd name="connsiteX63" fmla="*/ 1319989 w 2188369"/>
              <a:gd name="connsiteY63" fmla="*/ 2831453 h 3921886"/>
              <a:gd name="connsiteX64" fmla="*/ 1301779 w 2188369"/>
              <a:gd name="connsiteY64" fmla="*/ 2874533 h 3921886"/>
              <a:gd name="connsiteX65" fmla="*/ 1298227 w 2188369"/>
              <a:gd name="connsiteY65" fmla="*/ 2927829 h 3921886"/>
              <a:gd name="connsiteX66" fmla="*/ 1286235 w 2188369"/>
              <a:gd name="connsiteY66" fmla="*/ 3109476 h 3921886"/>
              <a:gd name="connsiteX67" fmla="*/ 1276464 w 2188369"/>
              <a:gd name="connsiteY67" fmla="*/ 3272026 h 3921886"/>
              <a:gd name="connsiteX68" fmla="*/ 1290677 w 2188369"/>
              <a:gd name="connsiteY68" fmla="*/ 3296453 h 3921886"/>
              <a:gd name="connsiteX69" fmla="*/ 1311995 w 2188369"/>
              <a:gd name="connsiteY69" fmla="*/ 3395049 h 3921886"/>
              <a:gd name="connsiteX70" fmla="*/ 1290677 w 2188369"/>
              <a:gd name="connsiteY70" fmla="*/ 3439462 h 3921886"/>
              <a:gd name="connsiteX71" fmla="*/ 1305333 w 2188369"/>
              <a:gd name="connsiteY71" fmla="*/ 3514075 h 3921886"/>
              <a:gd name="connsiteX72" fmla="*/ 1334201 w 2188369"/>
              <a:gd name="connsiteY72" fmla="*/ 3619777 h 3921886"/>
              <a:gd name="connsiteX73" fmla="*/ 1280462 w 2188369"/>
              <a:gd name="connsiteY73" fmla="*/ 3664190 h 3921886"/>
              <a:gd name="connsiteX74" fmla="*/ 1202740 w 2188369"/>
              <a:gd name="connsiteY74" fmla="*/ 3668187 h 3921886"/>
              <a:gd name="connsiteX75" fmla="*/ 1141894 w 2188369"/>
              <a:gd name="connsiteY75" fmla="*/ 3650866 h 3921886"/>
              <a:gd name="connsiteX76" fmla="*/ 1055289 w 2188369"/>
              <a:gd name="connsiteY76" fmla="*/ 3680179 h 3921886"/>
              <a:gd name="connsiteX77" fmla="*/ 767052 w 2188369"/>
              <a:gd name="connsiteY77" fmla="*/ 3671296 h 3921886"/>
              <a:gd name="connsiteX78" fmla="*/ 776378 w 2188369"/>
              <a:gd name="connsiteY78" fmla="*/ 3605121 h 3921886"/>
              <a:gd name="connsiteX79" fmla="*/ 852768 w 2188369"/>
              <a:gd name="connsiteY79" fmla="*/ 3582915 h 3921886"/>
              <a:gd name="connsiteX80" fmla="*/ 969573 w 2188369"/>
              <a:gd name="connsiteY80" fmla="*/ 3546496 h 3921886"/>
              <a:gd name="connsiteX81" fmla="*/ 1011765 w 2188369"/>
              <a:gd name="connsiteY81" fmla="*/ 3467442 h 3921886"/>
              <a:gd name="connsiteX82" fmla="*/ 988227 w 2188369"/>
              <a:gd name="connsiteY82" fmla="*/ 3375508 h 3921886"/>
              <a:gd name="connsiteX83" fmla="*/ 961579 w 2188369"/>
              <a:gd name="connsiteY83" fmla="*/ 3296897 h 3921886"/>
              <a:gd name="connsiteX84" fmla="*/ 960691 w 2188369"/>
              <a:gd name="connsiteY84" fmla="*/ 2883860 h 3921886"/>
              <a:gd name="connsiteX85" fmla="*/ 1093484 w 2188369"/>
              <a:gd name="connsiteY85" fmla="*/ 2241654 h 3921886"/>
              <a:gd name="connsiteX86" fmla="*/ 1126350 w 2188369"/>
              <a:gd name="connsiteY86" fmla="*/ 2140837 h 3921886"/>
              <a:gd name="connsiteX87" fmla="*/ 1196078 w 2188369"/>
              <a:gd name="connsiteY87" fmla="*/ 1841940 h 3921886"/>
              <a:gd name="connsiteX88" fmla="*/ 1212954 w 2188369"/>
              <a:gd name="connsiteY88" fmla="*/ 1825508 h 3921886"/>
              <a:gd name="connsiteX89" fmla="*/ 1212511 w 2188369"/>
              <a:gd name="connsiteY89" fmla="*/ 1749118 h 3921886"/>
              <a:gd name="connsiteX90" fmla="*/ 1188084 w 2188369"/>
              <a:gd name="connsiteY90" fmla="*/ 1682943 h 3921886"/>
              <a:gd name="connsiteX91" fmla="*/ 1172983 w 2188369"/>
              <a:gd name="connsiteY91" fmla="*/ 1607886 h 3921886"/>
              <a:gd name="connsiteX92" fmla="*/ 1169874 w 2188369"/>
              <a:gd name="connsiteY92" fmla="*/ 1507513 h 3921886"/>
              <a:gd name="connsiteX93" fmla="*/ 1167038 w 2188369"/>
              <a:gd name="connsiteY93" fmla="*/ 1485199 h 3921886"/>
              <a:gd name="connsiteX94" fmla="*/ 1163716 w 2188369"/>
              <a:gd name="connsiteY94" fmla="*/ 1457121 h 3921886"/>
              <a:gd name="connsiteX95" fmla="*/ 1046851 w 2188369"/>
              <a:gd name="connsiteY95" fmla="*/ 1320979 h 3921886"/>
              <a:gd name="connsiteX96" fmla="*/ 1051737 w 2188369"/>
              <a:gd name="connsiteY96" fmla="*/ 1259246 h 3921886"/>
              <a:gd name="connsiteX97" fmla="*/ 1113471 w 2188369"/>
              <a:gd name="connsiteY97" fmla="*/ 1264131 h 3921886"/>
              <a:gd name="connsiteX98" fmla="*/ 1145922 w 2188369"/>
              <a:gd name="connsiteY98" fmla="*/ 1301936 h 3921886"/>
              <a:gd name="connsiteX99" fmla="*/ 1140520 w 2188369"/>
              <a:gd name="connsiteY99" fmla="*/ 1254445 h 3921886"/>
              <a:gd name="connsiteX100" fmla="*/ 1135232 w 2188369"/>
              <a:gd name="connsiteY100" fmla="*/ 1209505 h 3921886"/>
              <a:gd name="connsiteX101" fmla="*/ 1132568 w 2188369"/>
              <a:gd name="connsiteY101" fmla="*/ 1097140 h 3921886"/>
              <a:gd name="connsiteX102" fmla="*/ 993556 w 2188369"/>
              <a:gd name="connsiteY102" fmla="*/ 1080708 h 3921886"/>
              <a:gd name="connsiteX103" fmla="*/ 712424 w 2188369"/>
              <a:gd name="connsiteY103" fmla="*/ 1026080 h 3921886"/>
              <a:gd name="connsiteX104" fmla="*/ 463713 w 2188369"/>
              <a:gd name="connsiteY104" fmla="*/ 985221 h 3921886"/>
              <a:gd name="connsiteX105" fmla="*/ 350461 w 2188369"/>
              <a:gd name="connsiteY105" fmla="*/ 931926 h 3921886"/>
              <a:gd name="connsiteX106" fmla="*/ 199902 w 2188369"/>
              <a:gd name="connsiteY106" fmla="*/ 885292 h 3921886"/>
              <a:gd name="connsiteX107" fmla="*/ 203900 w 2188369"/>
              <a:gd name="connsiteY107" fmla="*/ 852871 h 3921886"/>
              <a:gd name="connsiteX108" fmla="*/ 132839 w 2188369"/>
              <a:gd name="connsiteY108" fmla="*/ 823559 h 3921886"/>
              <a:gd name="connsiteX109" fmla="*/ 41793 w 2188369"/>
              <a:gd name="connsiteY109" fmla="*/ 688989 h 3921886"/>
              <a:gd name="connsiteX110" fmla="*/ 13813 w 2188369"/>
              <a:gd name="connsiteY110" fmla="*/ 605493 h 3921886"/>
              <a:gd name="connsiteX111" fmla="*/ 86206 w 2188369"/>
              <a:gd name="connsiteY111" fmla="*/ 663229 h 3921886"/>
              <a:gd name="connsiteX112" fmla="*/ 66220 w 2188369"/>
              <a:gd name="connsiteY112" fmla="*/ 608158 h 3921886"/>
              <a:gd name="connsiteX113" fmla="*/ 55118 w 2188369"/>
              <a:gd name="connsiteY113" fmla="*/ 561525 h 3921886"/>
              <a:gd name="connsiteX114" fmla="*/ 24029 w 2188369"/>
              <a:gd name="connsiteY114" fmla="*/ 472699 h 3921886"/>
              <a:gd name="connsiteX115" fmla="*/ 23140 w 2188369"/>
              <a:gd name="connsiteY115" fmla="*/ 468258 h 3921886"/>
              <a:gd name="connsiteX116" fmla="*/ 29358 w 2188369"/>
              <a:gd name="connsiteY116" fmla="*/ 444275 h 3921886"/>
              <a:gd name="connsiteX117" fmla="*/ 44014 w 2188369"/>
              <a:gd name="connsiteY117" fmla="*/ 460264 h 3921886"/>
              <a:gd name="connsiteX118" fmla="*/ 113742 w 2188369"/>
              <a:gd name="connsiteY118" fmla="*/ 565522 h 3921886"/>
              <a:gd name="connsiteX119" fmla="*/ 212338 w 2188369"/>
              <a:gd name="connsiteY119" fmla="*/ 754275 h 3921886"/>
              <a:gd name="connsiteX120" fmla="*/ 230103 w 2188369"/>
              <a:gd name="connsiteY120" fmla="*/ 751611 h 3921886"/>
              <a:gd name="connsiteX121" fmla="*/ 255863 w 2188369"/>
              <a:gd name="connsiteY121" fmla="*/ 746281 h 3921886"/>
              <a:gd name="connsiteX122" fmla="*/ 348241 w 2188369"/>
              <a:gd name="connsiteY122" fmla="*/ 773372 h 3921886"/>
              <a:gd name="connsiteX123" fmla="*/ 479702 w 2188369"/>
              <a:gd name="connsiteY123" fmla="*/ 768487 h 3921886"/>
              <a:gd name="connsiteX124" fmla="*/ 701765 w 2188369"/>
              <a:gd name="connsiteY124" fmla="*/ 789361 h 3921886"/>
              <a:gd name="connsiteX125" fmla="*/ 803914 w 2188369"/>
              <a:gd name="connsiteY125" fmla="*/ 796467 h 3921886"/>
              <a:gd name="connsiteX126" fmla="*/ 845662 w 2188369"/>
              <a:gd name="connsiteY126" fmla="*/ 792914 h 3921886"/>
              <a:gd name="connsiteX127" fmla="*/ 941593 w 2188369"/>
              <a:gd name="connsiteY127" fmla="*/ 804461 h 3921886"/>
              <a:gd name="connsiteX128" fmla="*/ 1079273 w 2188369"/>
              <a:gd name="connsiteY128" fmla="*/ 774261 h 3921886"/>
              <a:gd name="connsiteX129" fmla="*/ 1187639 w 2188369"/>
              <a:gd name="connsiteY129" fmla="*/ 731624 h 3921886"/>
              <a:gd name="connsiteX130" fmla="*/ 1274688 w 2188369"/>
              <a:gd name="connsiteY130" fmla="*/ 700092 h 3921886"/>
              <a:gd name="connsiteX131" fmla="*/ 1152109 w 2188369"/>
              <a:gd name="connsiteY131" fmla="*/ 690321 h 3921886"/>
              <a:gd name="connsiteX132" fmla="*/ 1121464 w 2188369"/>
              <a:gd name="connsiteY132" fmla="*/ 672112 h 3921886"/>
              <a:gd name="connsiteX133" fmla="*/ 1114359 w 2188369"/>
              <a:gd name="connsiteY133" fmla="*/ 623702 h 3921886"/>
              <a:gd name="connsiteX134" fmla="*/ 1121464 w 2188369"/>
              <a:gd name="connsiteY134" fmla="*/ 586395 h 3921886"/>
              <a:gd name="connsiteX135" fmla="*/ 1072167 w 2188369"/>
              <a:gd name="connsiteY135" fmla="*/ 518444 h 3921886"/>
              <a:gd name="connsiteX136" fmla="*/ 1038413 w 2188369"/>
              <a:gd name="connsiteY136" fmla="*/ 491353 h 3921886"/>
              <a:gd name="connsiteX137" fmla="*/ 1034416 w 2188369"/>
              <a:gd name="connsiteY137" fmla="*/ 447828 h 3921886"/>
              <a:gd name="connsiteX138" fmla="*/ 1050404 w 2188369"/>
              <a:gd name="connsiteY138" fmla="*/ 346123 h 3921886"/>
              <a:gd name="connsiteX139" fmla="*/ 977568 w 2188369"/>
              <a:gd name="connsiteY139" fmla="*/ 345679 h 3921886"/>
              <a:gd name="connsiteX140" fmla="*/ 973126 w 2188369"/>
              <a:gd name="connsiteY140" fmla="*/ 342570 h 3921886"/>
              <a:gd name="connsiteX141" fmla="*/ 985117 w 2188369"/>
              <a:gd name="connsiteY141" fmla="*/ 331911 h 3921886"/>
              <a:gd name="connsiteX142" fmla="*/ 1100591 w 2188369"/>
              <a:gd name="connsiteY142" fmla="*/ 225765 h 3921886"/>
              <a:gd name="connsiteX143" fmla="*/ 1112582 w 2188369"/>
              <a:gd name="connsiteY143" fmla="*/ 166696 h 3921886"/>
              <a:gd name="connsiteX144" fmla="*/ 1117023 w 2188369"/>
              <a:gd name="connsiteY144" fmla="*/ 141825 h 3921886"/>
              <a:gd name="connsiteX145" fmla="*/ 1113470 w 2188369"/>
              <a:gd name="connsiteY145" fmla="*/ 34790 h 3921886"/>
              <a:gd name="connsiteX146" fmla="*/ 1146336 w 2188369"/>
              <a:gd name="connsiteY146" fmla="*/ 149 h 3921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2188369" h="3921886">
                <a:moveTo>
                  <a:pt x="1146336" y="149"/>
                </a:moveTo>
                <a:cubicBezTo>
                  <a:pt x="1181865" y="-2072"/>
                  <a:pt x="1208957" y="21023"/>
                  <a:pt x="1237381" y="39232"/>
                </a:cubicBezTo>
                <a:cubicBezTo>
                  <a:pt x="1270247" y="60106"/>
                  <a:pt x="1302224" y="81868"/>
                  <a:pt x="1334201" y="104519"/>
                </a:cubicBezTo>
                <a:cubicBezTo>
                  <a:pt x="1396823" y="148931"/>
                  <a:pt x="1456780" y="196452"/>
                  <a:pt x="1514960" y="246639"/>
                </a:cubicBezTo>
                <a:cubicBezTo>
                  <a:pt x="1534946" y="263960"/>
                  <a:pt x="1630877" y="339905"/>
                  <a:pt x="1558040" y="361668"/>
                </a:cubicBezTo>
                <a:cubicBezTo>
                  <a:pt x="1542052" y="366553"/>
                  <a:pt x="1510519" y="375879"/>
                  <a:pt x="1514516" y="396754"/>
                </a:cubicBezTo>
                <a:cubicBezTo>
                  <a:pt x="1524287" y="447828"/>
                  <a:pt x="1492310" y="514891"/>
                  <a:pt x="1518069" y="561968"/>
                </a:cubicBezTo>
                <a:cubicBezTo>
                  <a:pt x="1549602" y="619705"/>
                  <a:pt x="1639760" y="624146"/>
                  <a:pt x="1718370" y="646353"/>
                </a:cubicBezTo>
                <a:cubicBezTo>
                  <a:pt x="1763227" y="658788"/>
                  <a:pt x="1808528" y="683215"/>
                  <a:pt x="1838284" y="720966"/>
                </a:cubicBezTo>
                <a:cubicBezTo>
                  <a:pt x="1846278" y="731181"/>
                  <a:pt x="1855605" y="741395"/>
                  <a:pt x="1866708" y="748502"/>
                </a:cubicBezTo>
                <a:cubicBezTo>
                  <a:pt x="1897797" y="769375"/>
                  <a:pt x="1906680" y="801796"/>
                  <a:pt x="1926666" y="830665"/>
                </a:cubicBezTo>
                <a:cubicBezTo>
                  <a:pt x="1972854" y="896840"/>
                  <a:pt x="2011049" y="940364"/>
                  <a:pt x="2055906" y="1007427"/>
                </a:cubicBezTo>
                <a:cubicBezTo>
                  <a:pt x="2068786" y="1026525"/>
                  <a:pt x="2079001" y="1077599"/>
                  <a:pt x="2092768" y="1096252"/>
                </a:cubicBezTo>
                <a:cubicBezTo>
                  <a:pt x="2115863" y="1126897"/>
                  <a:pt x="2147396" y="1152212"/>
                  <a:pt x="2160720" y="1188187"/>
                </a:cubicBezTo>
                <a:cubicBezTo>
                  <a:pt x="2173156" y="1220608"/>
                  <a:pt x="2185147" y="1260579"/>
                  <a:pt x="2188256" y="1295221"/>
                </a:cubicBezTo>
                <a:cubicBezTo>
                  <a:pt x="2189144" y="1305436"/>
                  <a:pt x="2184703" y="1318760"/>
                  <a:pt x="2178485" y="1327198"/>
                </a:cubicBezTo>
                <a:cubicBezTo>
                  <a:pt x="2142511" y="1372499"/>
                  <a:pt x="2109201" y="1420021"/>
                  <a:pt x="2067898" y="1460880"/>
                </a:cubicBezTo>
                <a:cubicBezTo>
                  <a:pt x="2029259" y="1499075"/>
                  <a:pt x="1983513" y="1539935"/>
                  <a:pt x="1938657" y="1570135"/>
                </a:cubicBezTo>
                <a:cubicBezTo>
                  <a:pt x="1913342" y="1587456"/>
                  <a:pt x="1894688" y="1606109"/>
                  <a:pt x="1891580" y="1638086"/>
                </a:cubicBezTo>
                <a:cubicBezTo>
                  <a:pt x="1888026" y="1672284"/>
                  <a:pt x="1838284" y="1659849"/>
                  <a:pt x="1831622" y="1695823"/>
                </a:cubicBezTo>
                <a:cubicBezTo>
                  <a:pt x="1815634" y="1780206"/>
                  <a:pt x="1848943" y="1866367"/>
                  <a:pt x="1851164" y="1951195"/>
                </a:cubicBezTo>
                <a:cubicBezTo>
                  <a:pt x="1852940" y="2011152"/>
                  <a:pt x="1866264" y="2029361"/>
                  <a:pt x="1854717" y="2088430"/>
                </a:cubicBezTo>
                <a:cubicBezTo>
                  <a:pt x="1853384" y="2095314"/>
                  <a:pt x="1850858" y="2104918"/>
                  <a:pt x="1847638" y="2115855"/>
                </a:cubicBezTo>
                <a:lnTo>
                  <a:pt x="1846817" y="2118444"/>
                </a:lnTo>
                <a:lnTo>
                  <a:pt x="2020821" y="2321151"/>
                </a:lnTo>
                <a:cubicBezTo>
                  <a:pt x="2036810" y="2339360"/>
                  <a:pt x="2034589" y="2367340"/>
                  <a:pt x="2015936" y="2382885"/>
                </a:cubicBezTo>
                <a:cubicBezTo>
                  <a:pt x="1997727" y="2398873"/>
                  <a:pt x="1969747" y="2396653"/>
                  <a:pt x="1954202" y="2377999"/>
                </a:cubicBezTo>
                <a:lnTo>
                  <a:pt x="1813079" y="2213597"/>
                </a:lnTo>
                <a:lnTo>
                  <a:pt x="1779215" y="2295837"/>
                </a:lnTo>
                <a:cubicBezTo>
                  <a:pt x="1773886" y="2312714"/>
                  <a:pt x="1772110" y="2330479"/>
                  <a:pt x="1765004" y="2346023"/>
                </a:cubicBezTo>
                <a:cubicBezTo>
                  <a:pt x="1757453" y="2363344"/>
                  <a:pt x="1762339" y="2374891"/>
                  <a:pt x="1751236" y="2389992"/>
                </a:cubicBezTo>
                <a:cubicBezTo>
                  <a:pt x="1765004" y="2410866"/>
                  <a:pt x="1735691" y="2453058"/>
                  <a:pt x="1732138" y="2474376"/>
                </a:cubicBezTo>
                <a:cubicBezTo>
                  <a:pt x="1716150" y="2572527"/>
                  <a:pt x="1714373" y="2660465"/>
                  <a:pt x="1707267" y="2760393"/>
                </a:cubicBezTo>
                <a:cubicBezTo>
                  <a:pt x="1706379" y="2770164"/>
                  <a:pt x="1709932" y="2776826"/>
                  <a:pt x="1720147" y="2779935"/>
                </a:cubicBezTo>
                <a:cubicBezTo>
                  <a:pt x="1728141" y="2782600"/>
                  <a:pt x="1736135" y="2786597"/>
                  <a:pt x="1744129" y="2789706"/>
                </a:cubicBezTo>
                <a:cubicBezTo>
                  <a:pt x="1762783" y="2797256"/>
                  <a:pt x="1761895" y="2823903"/>
                  <a:pt x="1765004" y="2841224"/>
                </a:cubicBezTo>
                <a:cubicBezTo>
                  <a:pt x="1769001" y="2864319"/>
                  <a:pt x="1777439" y="2878087"/>
                  <a:pt x="1766336" y="2899849"/>
                </a:cubicBezTo>
                <a:cubicBezTo>
                  <a:pt x="1761006" y="2910064"/>
                  <a:pt x="1763671" y="2915837"/>
                  <a:pt x="1771221" y="2923832"/>
                </a:cubicBezTo>
                <a:cubicBezTo>
                  <a:pt x="1794316" y="2947371"/>
                  <a:pt x="1811637" y="2962470"/>
                  <a:pt x="1825848" y="2992671"/>
                </a:cubicBezTo>
                <a:cubicBezTo>
                  <a:pt x="1841393" y="3025092"/>
                  <a:pt x="1856049" y="3057514"/>
                  <a:pt x="1869817" y="3090823"/>
                </a:cubicBezTo>
                <a:cubicBezTo>
                  <a:pt x="1887138" y="3132571"/>
                  <a:pt x="1903127" y="3175207"/>
                  <a:pt x="1917339" y="3218287"/>
                </a:cubicBezTo>
                <a:cubicBezTo>
                  <a:pt x="1930663" y="3258259"/>
                  <a:pt x="1938657" y="3300451"/>
                  <a:pt x="1962195" y="3335981"/>
                </a:cubicBezTo>
                <a:cubicBezTo>
                  <a:pt x="1981293" y="3365293"/>
                  <a:pt x="2000390" y="3419033"/>
                  <a:pt x="2000390" y="3454562"/>
                </a:cubicBezTo>
                <a:cubicBezTo>
                  <a:pt x="2000390" y="3467442"/>
                  <a:pt x="2005720" y="3475880"/>
                  <a:pt x="2017267" y="3480766"/>
                </a:cubicBezTo>
                <a:cubicBezTo>
                  <a:pt x="2040362" y="3490981"/>
                  <a:pt x="2047912" y="3519848"/>
                  <a:pt x="2055462" y="3541611"/>
                </a:cubicBezTo>
                <a:cubicBezTo>
                  <a:pt x="2072339" y="3589577"/>
                  <a:pt x="2093657" y="3636654"/>
                  <a:pt x="2093657" y="3687728"/>
                </a:cubicBezTo>
                <a:cubicBezTo>
                  <a:pt x="2098986" y="3729921"/>
                  <a:pt x="2130963" y="3765007"/>
                  <a:pt x="2096322" y="3803202"/>
                </a:cubicBezTo>
                <a:cubicBezTo>
                  <a:pt x="2078112" y="3823187"/>
                  <a:pt x="2031924" y="3852943"/>
                  <a:pt x="2004387" y="3838731"/>
                </a:cubicBezTo>
                <a:cubicBezTo>
                  <a:pt x="1990175" y="3831625"/>
                  <a:pt x="1981293" y="3841396"/>
                  <a:pt x="1972854" y="3850278"/>
                </a:cubicBezTo>
                <a:cubicBezTo>
                  <a:pt x="1914674" y="3910236"/>
                  <a:pt x="1820963" y="3929778"/>
                  <a:pt x="1733470" y="3919118"/>
                </a:cubicBezTo>
                <a:cubicBezTo>
                  <a:pt x="1682840" y="3912901"/>
                  <a:pt x="1617109" y="3921783"/>
                  <a:pt x="1593571" y="3884476"/>
                </a:cubicBezTo>
                <a:cubicBezTo>
                  <a:pt x="1581579" y="3865379"/>
                  <a:pt x="1644201" y="3816525"/>
                  <a:pt x="1653972" y="3808087"/>
                </a:cubicBezTo>
                <a:cubicBezTo>
                  <a:pt x="1683284" y="3783216"/>
                  <a:pt x="1686393" y="3784104"/>
                  <a:pt x="1719259" y="3763674"/>
                </a:cubicBezTo>
                <a:cubicBezTo>
                  <a:pt x="1724588" y="3760565"/>
                  <a:pt x="1741021" y="3738803"/>
                  <a:pt x="1745462" y="3734806"/>
                </a:cubicBezTo>
                <a:cubicBezTo>
                  <a:pt x="1760118" y="3721926"/>
                  <a:pt x="1767224" y="3703717"/>
                  <a:pt x="1769001" y="3684619"/>
                </a:cubicBezTo>
                <a:cubicBezTo>
                  <a:pt x="1770333" y="3672628"/>
                  <a:pt x="1772554" y="3638431"/>
                  <a:pt x="1758342" y="3632213"/>
                </a:cubicBezTo>
                <a:cubicBezTo>
                  <a:pt x="1728141" y="3618445"/>
                  <a:pt x="1710820" y="3586912"/>
                  <a:pt x="1693499" y="3559376"/>
                </a:cubicBezTo>
                <a:cubicBezTo>
                  <a:pt x="1661522" y="3508301"/>
                  <a:pt x="1637539" y="3452342"/>
                  <a:pt x="1612224" y="3397714"/>
                </a:cubicBezTo>
                <a:cubicBezTo>
                  <a:pt x="1526952" y="3212514"/>
                  <a:pt x="1462998" y="3016654"/>
                  <a:pt x="1410147" y="2819462"/>
                </a:cubicBezTo>
                <a:cubicBezTo>
                  <a:pt x="1399932" y="2781712"/>
                  <a:pt x="1394602" y="2758617"/>
                  <a:pt x="1384387" y="2720866"/>
                </a:cubicBezTo>
                <a:cubicBezTo>
                  <a:pt x="1382167" y="2713316"/>
                  <a:pt x="1390605" y="2631152"/>
                  <a:pt x="1387052" y="2624047"/>
                </a:cubicBezTo>
                <a:cubicBezTo>
                  <a:pt x="1385720" y="2624490"/>
                  <a:pt x="1375949" y="2656912"/>
                  <a:pt x="1365734" y="2686224"/>
                </a:cubicBezTo>
                <a:cubicBezTo>
                  <a:pt x="1360849" y="2699992"/>
                  <a:pt x="1335533" y="2768832"/>
                  <a:pt x="1331092" y="2782155"/>
                </a:cubicBezTo>
                <a:cubicBezTo>
                  <a:pt x="1325763" y="2798144"/>
                  <a:pt x="1323986" y="2815021"/>
                  <a:pt x="1319989" y="2831453"/>
                </a:cubicBezTo>
                <a:cubicBezTo>
                  <a:pt x="1315992" y="2846998"/>
                  <a:pt x="1307998" y="2859433"/>
                  <a:pt x="1301779" y="2874533"/>
                </a:cubicBezTo>
                <a:cubicBezTo>
                  <a:pt x="1295562" y="2890522"/>
                  <a:pt x="1295118" y="2910952"/>
                  <a:pt x="1298227" y="2927829"/>
                </a:cubicBezTo>
                <a:cubicBezTo>
                  <a:pt x="1309774" y="2988674"/>
                  <a:pt x="1293785" y="3049519"/>
                  <a:pt x="1286235" y="3109476"/>
                </a:cubicBezTo>
                <a:cubicBezTo>
                  <a:pt x="1278685" y="3168989"/>
                  <a:pt x="1284903" y="3212069"/>
                  <a:pt x="1276464" y="3272026"/>
                </a:cubicBezTo>
                <a:cubicBezTo>
                  <a:pt x="1274688" y="3284462"/>
                  <a:pt x="1277797" y="3291568"/>
                  <a:pt x="1290677" y="3296453"/>
                </a:cubicBezTo>
                <a:cubicBezTo>
                  <a:pt x="1330204" y="3310221"/>
                  <a:pt x="1326651" y="3363072"/>
                  <a:pt x="1311995" y="3395049"/>
                </a:cubicBezTo>
                <a:cubicBezTo>
                  <a:pt x="1305333" y="3409705"/>
                  <a:pt x="1293785" y="3423029"/>
                  <a:pt x="1290677" y="3439462"/>
                </a:cubicBezTo>
                <a:cubicBezTo>
                  <a:pt x="1286680" y="3463001"/>
                  <a:pt x="1297782" y="3492313"/>
                  <a:pt x="1305333" y="3514075"/>
                </a:cubicBezTo>
                <a:cubicBezTo>
                  <a:pt x="1317769" y="3549605"/>
                  <a:pt x="1329760" y="3582026"/>
                  <a:pt x="1334201" y="3619777"/>
                </a:cubicBezTo>
                <a:cubicBezTo>
                  <a:pt x="1337754" y="3648645"/>
                  <a:pt x="1303112" y="3660193"/>
                  <a:pt x="1280462" y="3664190"/>
                </a:cubicBezTo>
                <a:cubicBezTo>
                  <a:pt x="1255146" y="3669075"/>
                  <a:pt x="1228943" y="3670408"/>
                  <a:pt x="1202740" y="3668187"/>
                </a:cubicBezTo>
                <a:cubicBezTo>
                  <a:pt x="1180977" y="3666411"/>
                  <a:pt x="1163212" y="3651310"/>
                  <a:pt x="1141894" y="3650866"/>
                </a:cubicBezTo>
                <a:cubicBezTo>
                  <a:pt x="1112582" y="3649978"/>
                  <a:pt x="1082826" y="3670851"/>
                  <a:pt x="1055289" y="3680179"/>
                </a:cubicBezTo>
                <a:cubicBezTo>
                  <a:pt x="964244" y="3710379"/>
                  <a:pt x="853656" y="3718373"/>
                  <a:pt x="767052" y="3671296"/>
                </a:cubicBezTo>
                <a:cubicBezTo>
                  <a:pt x="739072" y="3656195"/>
                  <a:pt x="759502" y="3621110"/>
                  <a:pt x="776378" y="3605121"/>
                </a:cubicBezTo>
                <a:cubicBezTo>
                  <a:pt x="796364" y="3586468"/>
                  <a:pt x="827453" y="3588244"/>
                  <a:pt x="852768" y="3582915"/>
                </a:cubicBezTo>
                <a:cubicBezTo>
                  <a:pt x="888742" y="3575364"/>
                  <a:pt x="938929" y="3567370"/>
                  <a:pt x="969573" y="3546496"/>
                </a:cubicBezTo>
                <a:cubicBezTo>
                  <a:pt x="995333" y="3529176"/>
                  <a:pt x="1009101" y="3497198"/>
                  <a:pt x="1011765" y="3467442"/>
                </a:cubicBezTo>
                <a:cubicBezTo>
                  <a:pt x="1014874" y="3435021"/>
                  <a:pt x="1002883" y="3403488"/>
                  <a:pt x="988227" y="3375508"/>
                </a:cubicBezTo>
                <a:cubicBezTo>
                  <a:pt x="975791" y="3351525"/>
                  <a:pt x="961579" y="3323989"/>
                  <a:pt x="961579" y="3296897"/>
                </a:cubicBezTo>
                <a:cubicBezTo>
                  <a:pt x="961135" y="3158774"/>
                  <a:pt x="950476" y="3021540"/>
                  <a:pt x="960691" y="2883860"/>
                </a:cubicBezTo>
                <a:cubicBezTo>
                  <a:pt x="978900" y="2646697"/>
                  <a:pt x="1043298" y="2473044"/>
                  <a:pt x="1093484" y="2241654"/>
                </a:cubicBezTo>
                <a:cubicBezTo>
                  <a:pt x="1095705" y="2231439"/>
                  <a:pt x="1124129" y="2151052"/>
                  <a:pt x="1126350" y="2140837"/>
                </a:cubicBezTo>
                <a:cubicBezTo>
                  <a:pt x="1152553" y="2031138"/>
                  <a:pt x="1178313" y="1977843"/>
                  <a:pt x="1196078" y="1841940"/>
                </a:cubicBezTo>
                <a:cubicBezTo>
                  <a:pt x="1196522" y="1838387"/>
                  <a:pt x="1210734" y="1828172"/>
                  <a:pt x="1212954" y="1825508"/>
                </a:cubicBezTo>
                <a:cubicBezTo>
                  <a:pt x="1228499" y="1804189"/>
                  <a:pt x="1218728" y="1772212"/>
                  <a:pt x="1212511" y="1749118"/>
                </a:cubicBezTo>
                <a:cubicBezTo>
                  <a:pt x="1206737" y="1727800"/>
                  <a:pt x="1206292" y="1697599"/>
                  <a:pt x="1188084" y="1682943"/>
                </a:cubicBezTo>
                <a:cubicBezTo>
                  <a:pt x="1160547" y="1660737"/>
                  <a:pt x="1170318" y="1638974"/>
                  <a:pt x="1172983" y="1607886"/>
                </a:cubicBezTo>
                <a:cubicBezTo>
                  <a:pt x="1175648" y="1574576"/>
                  <a:pt x="1174760" y="1540823"/>
                  <a:pt x="1169874" y="1507513"/>
                </a:cubicBezTo>
                <a:cubicBezTo>
                  <a:pt x="1169264" y="1503239"/>
                  <a:pt x="1168285" y="1495494"/>
                  <a:pt x="1167038" y="1485199"/>
                </a:cubicBezTo>
                <a:lnTo>
                  <a:pt x="1163716" y="1457121"/>
                </a:lnTo>
                <a:lnTo>
                  <a:pt x="1046851" y="1320979"/>
                </a:lnTo>
                <a:cubicBezTo>
                  <a:pt x="1030863" y="1302770"/>
                  <a:pt x="1033084" y="1274790"/>
                  <a:pt x="1051737" y="1259246"/>
                </a:cubicBezTo>
                <a:cubicBezTo>
                  <a:pt x="1069946" y="1243257"/>
                  <a:pt x="1097926" y="1245478"/>
                  <a:pt x="1113471" y="1264131"/>
                </a:cubicBezTo>
                <a:lnTo>
                  <a:pt x="1145922" y="1301936"/>
                </a:lnTo>
                <a:lnTo>
                  <a:pt x="1140520" y="1254445"/>
                </a:lnTo>
                <a:cubicBezTo>
                  <a:pt x="1137592" y="1228824"/>
                  <a:pt x="1135565" y="1211392"/>
                  <a:pt x="1135232" y="1209505"/>
                </a:cubicBezTo>
                <a:cubicBezTo>
                  <a:pt x="1132568" y="1189963"/>
                  <a:pt x="1150333" y="1109576"/>
                  <a:pt x="1132568" y="1097140"/>
                </a:cubicBezTo>
                <a:cubicBezTo>
                  <a:pt x="1094817" y="1071381"/>
                  <a:pt x="1036193" y="1082040"/>
                  <a:pt x="993556" y="1080708"/>
                </a:cubicBezTo>
                <a:cubicBezTo>
                  <a:pt x="901622" y="1078487"/>
                  <a:pt x="801694" y="1045178"/>
                  <a:pt x="712424" y="1026080"/>
                </a:cubicBezTo>
                <a:cubicBezTo>
                  <a:pt x="623599" y="1006983"/>
                  <a:pt x="548098" y="1017642"/>
                  <a:pt x="463713" y="985221"/>
                </a:cubicBezTo>
                <a:cubicBezTo>
                  <a:pt x="424630" y="970120"/>
                  <a:pt x="389100" y="948359"/>
                  <a:pt x="350461" y="931926"/>
                </a:cubicBezTo>
                <a:cubicBezTo>
                  <a:pt x="338914" y="927040"/>
                  <a:pt x="200347" y="881739"/>
                  <a:pt x="199902" y="885292"/>
                </a:cubicBezTo>
                <a:cubicBezTo>
                  <a:pt x="201235" y="875078"/>
                  <a:pt x="202567" y="864419"/>
                  <a:pt x="203900" y="852871"/>
                </a:cubicBezTo>
                <a:cubicBezTo>
                  <a:pt x="180805" y="843101"/>
                  <a:pt x="157710" y="830665"/>
                  <a:pt x="132839" y="823559"/>
                </a:cubicBezTo>
                <a:cubicBezTo>
                  <a:pt x="52453" y="800908"/>
                  <a:pt x="101306" y="757828"/>
                  <a:pt x="41793" y="688989"/>
                </a:cubicBezTo>
                <a:cubicBezTo>
                  <a:pt x="28470" y="673444"/>
                  <a:pt x="-24826" y="599275"/>
                  <a:pt x="13813" y="605493"/>
                </a:cubicBezTo>
                <a:cubicBezTo>
                  <a:pt x="18699" y="606381"/>
                  <a:pt x="79988" y="659232"/>
                  <a:pt x="86206" y="663229"/>
                </a:cubicBezTo>
                <a:cubicBezTo>
                  <a:pt x="85318" y="662785"/>
                  <a:pt x="67109" y="612599"/>
                  <a:pt x="66220" y="608158"/>
                </a:cubicBezTo>
                <a:cubicBezTo>
                  <a:pt x="64000" y="592169"/>
                  <a:pt x="59558" y="577069"/>
                  <a:pt x="55118" y="561525"/>
                </a:cubicBezTo>
                <a:cubicBezTo>
                  <a:pt x="46235" y="531324"/>
                  <a:pt x="34688" y="502012"/>
                  <a:pt x="24029" y="472699"/>
                </a:cubicBezTo>
                <a:cubicBezTo>
                  <a:pt x="23584" y="471366"/>
                  <a:pt x="22696" y="469590"/>
                  <a:pt x="23140" y="468258"/>
                </a:cubicBezTo>
                <a:cubicBezTo>
                  <a:pt x="24917" y="459819"/>
                  <a:pt x="24917" y="446051"/>
                  <a:pt x="29358" y="444275"/>
                </a:cubicBezTo>
                <a:cubicBezTo>
                  <a:pt x="40905" y="439834"/>
                  <a:pt x="40017" y="454046"/>
                  <a:pt x="44014" y="460264"/>
                </a:cubicBezTo>
                <a:cubicBezTo>
                  <a:pt x="64444" y="492241"/>
                  <a:pt x="99974" y="529103"/>
                  <a:pt x="113742" y="565522"/>
                </a:cubicBezTo>
                <a:cubicBezTo>
                  <a:pt x="139946" y="636137"/>
                  <a:pt x="167481" y="694762"/>
                  <a:pt x="212338" y="754275"/>
                </a:cubicBezTo>
                <a:cubicBezTo>
                  <a:pt x="216780" y="760493"/>
                  <a:pt x="223885" y="759605"/>
                  <a:pt x="230103" y="751611"/>
                </a:cubicBezTo>
                <a:cubicBezTo>
                  <a:pt x="233212" y="747613"/>
                  <a:pt x="250089" y="745393"/>
                  <a:pt x="255863" y="746281"/>
                </a:cubicBezTo>
                <a:cubicBezTo>
                  <a:pt x="288728" y="751611"/>
                  <a:pt x="314931" y="770708"/>
                  <a:pt x="348241" y="773372"/>
                </a:cubicBezTo>
                <a:cubicBezTo>
                  <a:pt x="380218" y="775593"/>
                  <a:pt x="448169" y="773817"/>
                  <a:pt x="479702" y="768487"/>
                </a:cubicBezTo>
                <a:cubicBezTo>
                  <a:pt x="560089" y="755163"/>
                  <a:pt x="628484" y="763158"/>
                  <a:pt x="701765" y="789361"/>
                </a:cubicBezTo>
                <a:cubicBezTo>
                  <a:pt x="733298" y="800464"/>
                  <a:pt x="772825" y="824003"/>
                  <a:pt x="803914" y="796467"/>
                </a:cubicBezTo>
                <a:cubicBezTo>
                  <a:pt x="821679" y="780923"/>
                  <a:pt x="825232" y="780923"/>
                  <a:pt x="845662" y="792914"/>
                </a:cubicBezTo>
                <a:cubicBezTo>
                  <a:pt x="874531" y="810679"/>
                  <a:pt x="909616" y="803129"/>
                  <a:pt x="941593" y="804461"/>
                </a:cubicBezTo>
                <a:cubicBezTo>
                  <a:pt x="978012" y="805794"/>
                  <a:pt x="1046851" y="790694"/>
                  <a:pt x="1079273" y="774261"/>
                </a:cubicBezTo>
                <a:cubicBezTo>
                  <a:pt x="1133012" y="746725"/>
                  <a:pt x="1133012" y="756940"/>
                  <a:pt x="1187639" y="731624"/>
                </a:cubicBezTo>
                <a:cubicBezTo>
                  <a:pt x="1191192" y="729848"/>
                  <a:pt x="1273356" y="703645"/>
                  <a:pt x="1274688" y="700092"/>
                </a:cubicBezTo>
                <a:cubicBezTo>
                  <a:pt x="1272912" y="704089"/>
                  <a:pt x="1156995" y="691653"/>
                  <a:pt x="1152109" y="690321"/>
                </a:cubicBezTo>
                <a:cubicBezTo>
                  <a:pt x="1141894" y="687212"/>
                  <a:pt x="1126350" y="682771"/>
                  <a:pt x="1121464" y="672112"/>
                </a:cubicBezTo>
                <a:cubicBezTo>
                  <a:pt x="1113914" y="655235"/>
                  <a:pt x="1130791" y="641023"/>
                  <a:pt x="1114359" y="623702"/>
                </a:cubicBezTo>
                <a:cubicBezTo>
                  <a:pt x="1105032" y="613931"/>
                  <a:pt x="1110805" y="592613"/>
                  <a:pt x="1121464" y="586395"/>
                </a:cubicBezTo>
                <a:cubicBezTo>
                  <a:pt x="1187639" y="549089"/>
                  <a:pt x="1072167" y="562413"/>
                  <a:pt x="1072167" y="518444"/>
                </a:cubicBezTo>
                <a:cubicBezTo>
                  <a:pt x="1072167" y="496682"/>
                  <a:pt x="1054846" y="504232"/>
                  <a:pt x="1038413" y="491353"/>
                </a:cubicBezTo>
                <a:cubicBezTo>
                  <a:pt x="1019760" y="476697"/>
                  <a:pt x="1021092" y="466926"/>
                  <a:pt x="1034416" y="447828"/>
                </a:cubicBezTo>
                <a:cubicBezTo>
                  <a:pt x="1044187" y="434060"/>
                  <a:pt x="1099258" y="347900"/>
                  <a:pt x="1050404" y="346123"/>
                </a:cubicBezTo>
                <a:cubicBezTo>
                  <a:pt x="1032195" y="345679"/>
                  <a:pt x="995776" y="345679"/>
                  <a:pt x="977568" y="345679"/>
                </a:cubicBezTo>
                <a:cubicBezTo>
                  <a:pt x="976679" y="345679"/>
                  <a:pt x="975791" y="344791"/>
                  <a:pt x="973126" y="342570"/>
                </a:cubicBezTo>
                <a:cubicBezTo>
                  <a:pt x="977123" y="338573"/>
                  <a:pt x="980677" y="335020"/>
                  <a:pt x="985117" y="331911"/>
                </a:cubicBezTo>
                <a:cubicBezTo>
                  <a:pt x="1025977" y="302599"/>
                  <a:pt x="1089932" y="279949"/>
                  <a:pt x="1100591" y="225765"/>
                </a:cubicBezTo>
                <a:cubicBezTo>
                  <a:pt x="1104588" y="206223"/>
                  <a:pt x="1098370" y="183129"/>
                  <a:pt x="1112582" y="166696"/>
                </a:cubicBezTo>
                <a:cubicBezTo>
                  <a:pt x="1117467" y="161367"/>
                  <a:pt x="1117467" y="150264"/>
                  <a:pt x="1117023" y="141825"/>
                </a:cubicBezTo>
                <a:cubicBezTo>
                  <a:pt x="1116135" y="106295"/>
                  <a:pt x="1114802" y="70321"/>
                  <a:pt x="1113470" y="34790"/>
                </a:cubicBezTo>
                <a:cubicBezTo>
                  <a:pt x="1113026" y="17470"/>
                  <a:pt x="1129015" y="1037"/>
                  <a:pt x="1146336" y="149"/>
                </a:cubicBezTo>
                <a:close/>
              </a:path>
            </a:pathLst>
          </a:custGeom>
          <a:solidFill>
            <a:schemeClr val="accent6">
              <a:lumMod val="75000"/>
            </a:schemeClr>
          </a:solidFill>
          <a:ln w="7748" cap="flat">
            <a:noFill/>
            <a:prstDash val="solid"/>
            <a:miter/>
          </a:ln>
        </p:spPr>
        <p:txBody>
          <a:bodyPr rtlCol="0" anchor="ctr"/>
          <a:lstStyle/>
          <a:p>
            <a:endParaRPr lang="en-US"/>
          </a:p>
        </p:txBody>
      </p:sp>
      <p:sp>
        <p:nvSpPr>
          <p:cNvPr id="56" name="Oval 21">
            <a:extLst>
              <a:ext uri="{FF2B5EF4-FFF2-40B4-BE49-F238E27FC236}">
                <a16:creationId xmlns:a16="http://schemas.microsoft.com/office/drawing/2014/main" id="{DC79645F-1BC5-4200-9FFF-33634E7E4DD3}"/>
              </a:ext>
            </a:extLst>
          </p:cNvPr>
          <p:cNvSpPr>
            <a:spLocks noChangeAspect="1"/>
          </p:cNvSpPr>
          <p:nvPr/>
        </p:nvSpPr>
        <p:spPr>
          <a:xfrm>
            <a:off x="4856137" y="5137212"/>
            <a:ext cx="324893" cy="327606"/>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61" name="TextBox 60">
            <a:extLst>
              <a:ext uri="{FF2B5EF4-FFF2-40B4-BE49-F238E27FC236}">
                <a16:creationId xmlns:a16="http://schemas.microsoft.com/office/drawing/2014/main" id="{84B111F1-2FB9-425D-BBE4-10A3ADA89C54}"/>
              </a:ext>
            </a:extLst>
          </p:cNvPr>
          <p:cNvSpPr txBox="1"/>
          <p:nvPr/>
        </p:nvSpPr>
        <p:spPr>
          <a:xfrm>
            <a:off x="4383371" y="2603235"/>
            <a:ext cx="7368027" cy="830997"/>
          </a:xfrm>
          <a:prstGeom prst="rect">
            <a:avLst/>
          </a:prstGeom>
          <a:noFill/>
        </p:spPr>
        <p:txBody>
          <a:bodyPr wrap="square" rtlCol="0">
            <a:spAutoFit/>
          </a:bodyPr>
          <a:lstStyle/>
          <a:p>
            <a:r>
              <a:rPr lang="en-US" altLang="ko-KR" sz="1200" dirty="0">
                <a:solidFill>
                  <a:schemeClr val="tx1">
                    <a:lumMod val="95000"/>
                    <a:lumOff val="5000"/>
                  </a:schemeClr>
                </a:solidFill>
                <a:cs typeface="Arial" pitchFamily="34" charset="0"/>
              </a:rPr>
              <a:t>Games like PUBG, Free Fire, GTA Vice City, etc. influence user behavior to provoke violence. Youth playing these games online are to play similar role real-life.</a:t>
            </a:r>
          </a:p>
          <a:p>
            <a:r>
              <a:rPr lang="en-US" altLang="ko-KR" sz="1200" i="1" dirty="0">
                <a:solidFill>
                  <a:schemeClr val="tx1">
                    <a:lumMod val="95000"/>
                    <a:lumOff val="5000"/>
                  </a:schemeClr>
                </a:solidFill>
                <a:cs typeface="Arial" pitchFamily="34" charset="0"/>
              </a:rPr>
              <a:t>Unintended Consequences: </a:t>
            </a:r>
            <a:r>
              <a:rPr lang="en-US" altLang="ko-KR" sz="1200" dirty="0">
                <a:solidFill>
                  <a:schemeClr val="tx1">
                    <a:lumMod val="95000"/>
                    <a:lumOff val="5000"/>
                  </a:schemeClr>
                </a:solidFill>
                <a:cs typeface="Arial" pitchFamily="34" charset="0"/>
              </a:rPr>
              <a:t>A teenager committed three acts of first-degree murder and his actions were reported to be a result of him playing Grand Theft Auto: Vice City (GTA). [5]</a:t>
            </a:r>
          </a:p>
        </p:txBody>
      </p:sp>
      <p:sp>
        <p:nvSpPr>
          <p:cNvPr id="63" name="TextBox 62">
            <a:extLst>
              <a:ext uri="{FF2B5EF4-FFF2-40B4-BE49-F238E27FC236}">
                <a16:creationId xmlns:a16="http://schemas.microsoft.com/office/drawing/2014/main" id="{32F55477-2D3B-4BFE-9B0C-C7E5E4ECB743}"/>
              </a:ext>
            </a:extLst>
          </p:cNvPr>
          <p:cNvSpPr txBox="1"/>
          <p:nvPr/>
        </p:nvSpPr>
        <p:spPr>
          <a:xfrm>
            <a:off x="4383371" y="3951353"/>
            <a:ext cx="7274320" cy="461665"/>
          </a:xfrm>
          <a:prstGeom prst="rect">
            <a:avLst/>
          </a:prstGeom>
          <a:noFill/>
        </p:spPr>
        <p:txBody>
          <a:bodyPr wrap="square" rtlCol="0">
            <a:spAutoFit/>
          </a:bodyPr>
          <a:lstStyle/>
          <a:p>
            <a:r>
              <a:rPr lang="en-US" sz="1200" dirty="0">
                <a:solidFill>
                  <a:schemeClr val="tx1">
                    <a:lumMod val="95000"/>
                    <a:lumOff val="5000"/>
                  </a:schemeClr>
                </a:solidFill>
                <a:cs typeface="Arial" pitchFamily="34" charset="0"/>
              </a:rPr>
              <a:t>Risk Zone 2 – Addiction &amp; the Dopamine Economy [6]</a:t>
            </a:r>
          </a:p>
          <a:p>
            <a:r>
              <a:rPr lang="en-US" altLang="ko-KR" sz="1200" dirty="0">
                <a:solidFill>
                  <a:schemeClr val="tx1">
                    <a:lumMod val="95000"/>
                    <a:lumOff val="5000"/>
                  </a:schemeClr>
                </a:solidFill>
                <a:cs typeface="Arial" pitchFamily="34" charset="0"/>
              </a:rPr>
              <a:t>Risk zone 8 – Hateful &amp; Criminal Actors [6]</a:t>
            </a:r>
          </a:p>
        </p:txBody>
      </p:sp>
      <p:sp>
        <p:nvSpPr>
          <p:cNvPr id="64" name="TextBox 63">
            <a:extLst>
              <a:ext uri="{FF2B5EF4-FFF2-40B4-BE49-F238E27FC236}">
                <a16:creationId xmlns:a16="http://schemas.microsoft.com/office/drawing/2014/main" id="{7D88253C-4F64-4E0A-95E1-240310C52F41}"/>
              </a:ext>
            </a:extLst>
          </p:cNvPr>
          <p:cNvSpPr txBox="1"/>
          <p:nvPr/>
        </p:nvSpPr>
        <p:spPr>
          <a:xfrm>
            <a:off x="4374319" y="4906902"/>
            <a:ext cx="7239256" cy="830997"/>
          </a:xfrm>
          <a:prstGeom prst="rect">
            <a:avLst/>
          </a:prstGeom>
          <a:noFill/>
        </p:spPr>
        <p:txBody>
          <a:bodyPr wrap="square" rtlCol="0">
            <a:spAutoFit/>
          </a:bodyPr>
          <a:lstStyle/>
          <a:p>
            <a:r>
              <a:rPr lang="en-US" altLang="ko-KR" sz="1200" dirty="0">
                <a:solidFill>
                  <a:schemeClr val="tx1">
                    <a:lumMod val="95000"/>
                    <a:lumOff val="5000"/>
                  </a:schemeClr>
                </a:solidFill>
                <a:cs typeface="Arial" pitchFamily="34" charset="0"/>
              </a:rPr>
              <a:t>- Restrict certain online games with age factor.</a:t>
            </a:r>
          </a:p>
          <a:p>
            <a:r>
              <a:rPr lang="en-US" altLang="ko-KR" sz="1200" dirty="0">
                <a:solidFill>
                  <a:schemeClr val="tx1">
                    <a:lumMod val="95000"/>
                    <a:lumOff val="5000"/>
                  </a:schemeClr>
                </a:solidFill>
                <a:cs typeface="Arial" pitchFamily="34" charset="0"/>
              </a:rPr>
              <a:t>- Modify the game task based on age, like change weapons use (PUBG), filthy images (GTA).</a:t>
            </a:r>
          </a:p>
          <a:p>
            <a:r>
              <a:rPr lang="en-US" altLang="ko-KR" sz="1200" dirty="0">
                <a:solidFill>
                  <a:schemeClr val="tx1">
                    <a:lumMod val="95000"/>
                    <a:lumOff val="5000"/>
                  </a:schemeClr>
                </a:solidFill>
                <a:cs typeface="Arial" pitchFamily="34" charset="0"/>
              </a:rPr>
              <a:t>- Limit the game screen time.</a:t>
            </a:r>
          </a:p>
          <a:p>
            <a:r>
              <a:rPr lang="en-US" altLang="ko-KR" sz="1200" dirty="0">
                <a:solidFill>
                  <a:schemeClr val="tx1">
                    <a:lumMod val="95000"/>
                    <a:lumOff val="5000"/>
                  </a:schemeClr>
                </a:solidFill>
                <a:cs typeface="Arial" pitchFamily="34" charset="0"/>
              </a:rPr>
              <a:t>- Parents should keep an eye and control them before getting addicted.</a:t>
            </a:r>
          </a:p>
        </p:txBody>
      </p:sp>
    </p:spTree>
    <p:extLst>
      <p:ext uri="{BB962C8B-B14F-4D97-AF65-F5344CB8AC3E}">
        <p14:creationId xmlns:p14="http://schemas.microsoft.com/office/powerpoint/2010/main" val="4256726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par>
                                <p:cTn id="10" presetID="53" presetClass="entr" presetSubtype="16" fill="hold" nodeType="with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fltVal val="0"/>
                                          </p:val>
                                        </p:tav>
                                        <p:tav tm="100000">
                                          <p:val>
                                            <p:strVal val="#ppt_h"/>
                                          </p:val>
                                        </p:tav>
                                      </p:tavLst>
                                    </p:anim>
                                    <p:animEffect transition="in" filter="fade">
                                      <p:cBhvr>
                                        <p:cTn id="14" dur="500"/>
                                        <p:tgtEl>
                                          <p:spTgt spid="1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p:cTn id="24" dur="500" fill="hold"/>
                                        <p:tgtEl>
                                          <p:spTgt spid="16"/>
                                        </p:tgtEl>
                                        <p:attrNameLst>
                                          <p:attrName>ppt_w</p:attrName>
                                        </p:attrNameLst>
                                      </p:cBhvr>
                                      <p:tavLst>
                                        <p:tav tm="0">
                                          <p:val>
                                            <p:fltVal val="0"/>
                                          </p:val>
                                        </p:tav>
                                        <p:tav tm="100000">
                                          <p:val>
                                            <p:strVal val="#ppt_w"/>
                                          </p:val>
                                        </p:tav>
                                      </p:tavLst>
                                    </p:anim>
                                    <p:anim calcmode="lin" valueType="num">
                                      <p:cBhvr>
                                        <p:cTn id="25" dur="500" fill="hold"/>
                                        <p:tgtEl>
                                          <p:spTgt spid="16"/>
                                        </p:tgtEl>
                                        <p:attrNameLst>
                                          <p:attrName>ppt_h</p:attrName>
                                        </p:attrNameLst>
                                      </p:cBhvr>
                                      <p:tavLst>
                                        <p:tav tm="0">
                                          <p:val>
                                            <p:fltVal val="0"/>
                                          </p:val>
                                        </p:tav>
                                        <p:tav tm="100000">
                                          <p:val>
                                            <p:strVal val="#ppt_h"/>
                                          </p:val>
                                        </p:tav>
                                      </p:tavLst>
                                    </p:anim>
                                    <p:animEffect transition="in" filter="fade">
                                      <p:cBhvr>
                                        <p:cTn id="26" dur="500"/>
                                        <p:tgtEl>
                                          <p:spTgt spid="16"/>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p:cTn id="29" dur="500" fill="hold"/>
                                        <p:tgtEl>
                                          <p:spTgt spid="13"/>
                                        </p:tgtEl>
                                        <p:attrNameLst>
                                          <p:attrName>ppt_w</p:attrName>
                                        </p:attrNameLst>
                                      </p:cBhvr>
                                      <p:tavLst>
                                        <p:tav tm="0">
                                          <p:val>
                                            <p:fltVal val="0"/>
                                          </p:val>
                                        </p:tav>
                                        <p:tav tm="100000">
                                          <p:val>
                                            <p:strVal val="#ppt_w"/>
                                          </p:val>
                                        </p:tav>
                                      </p:tavLst>
                                    </p:anim>
                                    <p:anim calcmode="lin" valueType="num">
                                      <p:cBhvr>
                                        <p:cTn id="30" dur="500" fill="hold"/>
                                        <p:tgtEl>
                                          <p:spTgt spid="13"/>
                                        </p:tgtEl>
                                        <p:attrNameLst>
                                          <p:attrName>ppt_h</p:attrName>
                                        </p:attrNameLst>
                                      </p:cBhvr>
                                      <p:tavLst>
                                        <p:tav tm="0">
                                          <p:val>
                                            <p:fltVal val="0"/>
                                          </p:val>
                                        </p:tav>
                                        <p:tav tm="100000">
                                          <p:val>
                                            <p:strVal val="#ppt_h"/>
                                          </p:val>
                                        </p:tav>
                                      </p:tavLst>
                                    </p:anim>
                                    <p:animEffect transition="in" filter="fade">
                                      <p:cBhvr>
                                        <p:cTn id="31" dur="500"/>
                                        <p:tgtEl>
                                          <p:spTgt spid="13"/>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61"/>
                                        </p:tgtEl>
                                        <p:attrNameLst>
                                          <p:attrName>style.visibility</p:attrName>
                                        </p:attrNameLst>
                                      </p:cBhvr>
                                      <p:to>
                                        <p:strVal val="visible"/>
                                      </p:to>
                                    </p:set>
                                    <p:anim calcmode="lin" valueType="num">
                                      <p:cBhvr>
                                        <p:cTn id="34" dur="500" fill="hold"/>
                                        <p:tgtEl>
                                          <p:spTgt spid="61"/>
                                        </p:tgtEl>
                                        <p:attrNameLst>
                                          <p:attrName>ppt_w</p:attrName>
                                        </p:attrNameLst>
                                      </p:cBhvr>
                                      <p:tavLst>
                                        <p:tav tm="0">
                                          <p:val>
                                            <p:fltVal val="0"/>
                                          </p:val>
                                        </p:tav>
                                        <p:tav tm="100000">
                                          <p:val>
                                            <p:strVal val="#ppt_w"/>
                                          </p:val>
                                        </p:tav>
                                      </p:tavLst>
                                    </p:anim>
                                    <p:anim calcmode="lin" valueType="num">
                                      <p:cBhvr>
                                        <p:cTn id="35" dur="500" fill="hold"/>
                                        <p:tgtEl>
                                          <p:spTgt spid="61"/>
                                        </p:tgtEl>
                                        <p:attrNameLst>
                                          <p:attrName>ppt_h</p:attrName>
                                        </p:attrNameLst>
                                      </p:cBhvr>
                                      <p:tavLst>
                                        <p:tav tm="0">
                                          <p:val>
                                            <p:fltVal val="0"/>
                                          </p:val>
                                        </p:tav>
                                        <p:tav tm="100000">
                                          <p:val>
                                            <p:strVal val="#ppt_h"/>
                                          </p:val>
                                        </p:tav>
                                      </p:tavLst>
                                    </p:anim>
                                    <p:animEffect transition="in" filter="fade">
                                      <p:cBhvr>
                                        <p:cTn id="36" dur="500"/>
                                        <p:tgtEl>
                                          <p:spTgt spid="61"/>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p:cTn id="41" dur="500" fill="hold"/>
                                        <p:tgtEl>
                                          <p:spTgt spid="15"/>
                                        </p:tgtEl>
                                        <p:attrNameLst>
                                          <p:attrName>ppt_w</p:attrName>
                                        </p:attrNameLst>
                                      </p:cBhvr>
                                      <p:tavLst>
                                        <p:tav tm="0">
                                          <p:val>
                                            <p:fltVal val="0"/>
                                          </p:val>
                                        </p:tav>
                                        <p:tav tm="100000">
                                          <p:val>
                                            <p:strVal val="#ppt_w"/>
                                          </p:val>
                                        </p:tav>
                                      </p:tavLst>
                                    </p:anim>
                                    <p:anim calcmode="lin" valueType="num">
                                      <p:cBhvr>
                                        <p:cTn id="42" dur="500" fill="hold"/>
                                        <p:tgtEl>
                                          <p:spTgt spid="15"/>
                                        </p:tgtEl>
                                        <p:attrNameLst>
                                          <p:attrName>ppt_h</p:attrName>
                                        </p:attrNameLst>
                                      </p:cBhvr>
                                      <p:tavLst>
                                        <p:tav tm="0">
                                          <p:val>
                                            <p:fltVal val="0"/>
                                          </p:val>
                                        </p:tav>
                                        <p:tav tm="100000">
                                          <p:val>
                                            <p:strVal val="#ppt_h"/>
                                          </p:val>
                                        </p:tav>
                                      </p:tavLst>
                                    </p:anim>
                                    <p:animEffect transition="in" filter="fade">
                                      <p:cBhvr>
                                        <p:cTn id="43" dur="500"/>
                                        <p:tgtEl>
                                          <p:spTgt spid="15"/>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14"/>
                                        </p:tgtEl>
                                        <p:attrNameLst>
                                          <p:attrName>style.visibility</p:attrName>
                                        </p:attrNameLst>
                                      </p:cBhvr>
                                      <p:to>
                                        <p:strVal val="visible"/>
                                      </p:to>
                                    </p:set>
                                    <p:anim calcmode="lin" valueType="num">
                                      <p:cBhvr>
                                        <p:cTn id="46" dur="500" fill="hold"/>
                                        <p:tgtEl>
                                          <p:spTgt spid="14"/>
                                        </p:tgtEl>
                                        <p:attrNameLst>
                                          <p:attrName>ppt_w</p:attrName>
                                        </p:attrNameLst>
                                      </p:cBhvr>
                                      <p:tavLst>
                                        <p:tav tm="0">
                                          <p:val>
                                            <p:fltVal val="0"/>
                                          </p:val>
                                        </p:tav>
                                        <p:tav tm="100000">
                                          <p:val>
                                            <p:strVal val="#ppt_w"/>
                                          </p:val>
                                        </p:tav>
                                      </p:tavLst>
                                    </p:anim>
                                    <p:anim calcmode="lin" valueType="num">
                                      <p:cBhvr>
                                        <p:cTn id="47" dur="500" fill="hold"/>
                                        <p:tgtEl>
                                          <p:spTgt spid="14"/>
                                        </p:tgtEl>
                                        <p:attrNameLst>
                                          <p:attrName>ppt_h</p:attrName>
                                        </p:attrNameLst>
                                      </p:cBhvr>
                                      <p:tavLst>
                                        <p:tav tm="0">
                                          <p:val>
                                            <p:fltVal val="0"/>
                                          </p:val>
                                        </p:tav>
                                        <p:tav tm="100000">
                                          <p:val>
                                            <p:strVal val="#ppt_h"/>
                                          </p:val>
                                        </p:tav>
                                      </p:tavLst>
                                    </p:anim>
                                    <p:animEffect transition="in" filter="fade">
                                      <p:cBhvr>
                                        <p:cTn id="48" dur="500"/>
                                        <p:tgtEl>
                                          <p:spTgt spid="14"/>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63"/>
                                        </p:tgtEl>
                                        <p:attrNameLst>
                                          <p:attrName>style.visibility</p:attrName>
                                        </p:attrNameLst>
                                      </p:cBhvr>
                                      <p:to>
                                        <p:strVal val="visible"/>
                                      </p:to>
                                    </p:set>
                                    <p:anim calcmode="lin" valueType="num">
                                      <p:cBhvr>
                                        <p:cTn id="51" dur="500" fill="hold"/>
                                        <p:tgtEl>
                                          <p:spTgt spid="63"/>
                                        </p:tgtEl>
                                        <p:attrNameLst>
                                          <p:attrName>ppt_w</p:attrName>
                                        </p:attrNameLst>
                                      </p:cBhvr>
                                      <p:tavLst>
                                        <p:tav tm="0">
                                          <p:val>
                                            <p:fltVal val="0"/>
                                          </p:val>
                                        </p:tav>
                                        <p:tav tm="100000">
                                          <p:val>
                                            <p:strVal val="#ppt_w"/>
                                          </p:val>
                                        </p:tav>
                                      </p:tavLst>
                                    </p:anim>
                                    <p:anim calcmode="lin" valueType="num">
                                      <p:cBhvr>
                                        <p:cTn id="52" dur="500" fill="hold"/>
                                        <p:tgtEl>
                                          <p:spTgt spid="63"/>
                                        </p:tgtEl>
                                        <p:attrNameLst>
                                          <p:attrName>ppt_h</p:attrName>
                                        </p:attrNameLst>
                                      </p:cBhvr>
                                      <p:tavLst>
                                        <p:tav tm="0">
                                          <p:val>
                                            <p:fltVal val="0"/>
                                          </p:val>
                                        </p:tav>
                                        <p:tav tm="100000">
                                          <p:val>
                                            <p:strVal val="#ppt_h"/>
                                          </p:val>
                                        </p:tav>
                                      </p:tavLst>
                                    </p:anim>
                                    <p:animEffect transition="in" filter="fade">
                                      <p:cBhvr>
                                        <p:cTn id="53" dur="500"/>
                                        <p:tgtEl>
                                          <p:spTgt spid="63"/>
                                        </p:tgtEl>
                                      </p:cBhvr>
                                    </p:animEffect>
                                  </p:childTnLst>
                                </p:cTn>
                              </p:par>
                            </p:childTnLst>
                          </p:cTn>
                        </p:par>
                      </p:childTnLst>
                    </p:cTn>
                  </p:par>
                  <p:par>
                    <p:cTn id="54" fill="hold">
                      <p:stCondLst>
                        <p:cond delay="indefinite"/>
                      </p:stCondLst>
                      <p:childTnLst>
                        <p:par>
                          <p:cTn id="55" fill="hold">
                            <p:stCondLst>
                              <p:cond delay="0"/>
                            </p:stCondLst>
                            <p:childTnLst>
                              <p:par>
                                <p:cTn id="56" presetID="53" presetClass="entr" presetSubtype="16" fill="hold" nodeType="clickEffect">
                                  <p:stCondLst>
                                    <p:cond delay="0"/>
                                  </p:stCondLst>
                                  <p:childTnLst>
                                    <p:set>
                                      <p:cBhvr>
                                        <p:cTn id="57" dur="1" fill="hold">
                                          <p:stCondLst>
                                            <p:cond delay="0"/>
                                          </p:stCondLst>
                                        </p:cTn>
                                        <p:tgtEl>
                                          <p:spTgt spid="22"/>
                                        </p:tgtEl>
                                        <p:attrNameLst>
                                          <p:attrName>style.visibility</p:attrName>
                                        </p:attrNameLst>
                                      </p:cBhvr>
                                      <p:to>
                                        <p:strVal val="visible"/>
                                      </p:to>
                                    </p:set>
                                    <p:anim calcmode="lin" valueType="num">
                                      <p:cBhvr>
                                        <p:cTn id="58" dur="500" fill="hold"/>
                                        <p:tgtEl>
                                          <p:spTgt spid="22"/>
                                        </p:tgtEl>
                                        <p:attrNameLst>
                                          <p:attrName>ppt_w</p:attrName>
                                        </p:attrNameLst>
                                      </p:cBhvr>
                                      <p:tavLst>
                                        <p:tav tm="0">
                                          <p:val>
                                            <p:fltVal val="0"/>
                                          </p:val>
                                        </p:tav>
                                        <p:tav tm="100000">
                                          <p:val>
                                            <p:strVal val="#ppt_w"/>
                                          </p:val>
                                        </p:tav>
                                      </p:tavLst>
                                    </p:anim>
                                    <p:anim calcmode="lin" valueType="num">
                                      <p:cBhvr>
                                        <p:cTn id="59" dur="500" fill="hold"/>
                                        <p:tgtEl>
                                          <p:spTgt spid="22"/>
                                        </p:tgtEl>
                                        <p:attrNameLst>
                                          <p:attrName>ppt_h</p:attrName>
                                        </p:attrNameLst>
                                      </p:cBhvr>
                                      <p:tavLst>
                                        <p:tav tm="0">
                                          <p:val>
                                            <p:fltVal val="0"/>
                                          </p:val>
                                        </p:tav>
                                        <p:tav tm="100000">
                                          <p:val>
                                            <p:strVal val="#ppt_h"/>
                                          </p:val>
                                        </p:tav>
                                      </p:tavLst>
                                    </p:anim>
                                    <p:animEffect transition="in" filter="fade">
                                      <p:cBhvr>
                                        <p:cTn id="60" dur="500"/>
                                        <p:tgtEl>
                                          <p:spTgt spid="22"/>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 calcmode="lin" valueType="num">
                                      <p:cBhvr>
                                        <p:cTn id="63" dur="500" fill="hold"/>
                                        <p:tgtEl>
                                          <p:spTgt spid="21"/>
                                        </p:tgtEl>
                                        <p:attrNameLst>
                                          <p:attrName>ppt_w</p:attrName>
                                        </p:attrNameLst>
                                      </p:cBhvr>
                                      <p:tavLst>
                                        <p:tav tm="0">
                                          <p:val>
                                            <p:fltVal val="0"/>
                                          </p:val>
                                        </p:tav>
                                        <p:tav tm="100000">
                                          <p:val>
                                            <p:strVal val="#ppt_w"/>
                                          </p:val>
                                        </p:tav>
                                      </p:tavLst>
                                    </p:anim>
                                    <p:anim calcmode="lin" valueType="num">
                                      <p:cBhvr>
                                        <p:cTn id="64" dur="500" fill="hold"/>
                                        <p:tgtEl>
                                          <p:spTgt spid="21"/>
                                        </p:tgtEl>
                                        <p:attrNameLst>
                                          <p:attrName>ppt_h</p:attrName>
                                        </p:attrNameLst>
                                      </p:cBhvr>
                                      <p:tavLst>
                                        <p:tav tm="0">
                                          <p:val>
                                            <p:fltVal val="0"/>
                                          </p:val>
                                        </p:tav>
                                        <p:tav tm="100000">
                                          <p:val>
                                            <p:strVal val="#ppt_h"/>
                                          </p:val>
                                        </p:tav>
                                      </p:tavLst>
                                    </p:anim>
                                    <p:animEffect transition="in" filter="fade">
                                      <p:cBhvr>
                                        <p:cTn id="65" dur="500"/>
                                        <p:tgtEl>
                                          <p:spTgt spid="21"/>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64"/>
                                        </p:tgtEl>
                                        <p:attrNameLst>
                                          <p:attrName>style.visibility</p:attrName>
                                        </p:attrNameLst>
                                      </p:cBhvr>
                                      <p:to>
                                        <p:strVal val="visible"/>
                                      </p:to>
                                    </p:set>
                                    <p:anim calcmode="lin" valueType="num">
                                      <p:cBhvr>
                                        <p:cTn id="68" dur="500" fill="hold"/>
                                        <p:tgtEl>
                                          <p:spTgt spid="64"/>
                                        </p:tgtEl>
                                        <p:attrNameLst>
                                          <p:attrName>ppt_w</p:attrName>
                                        </p:attrNameLst>
                                      </p:cBhvr>
                                      <p:tavLst>
                                        <p:tav tm="0">
                                          <p:val>
                                            <p:fltVal val="0"/>
                                          </p:val>
                                        </p:tav>
                                        <p:tav tm="100000">
                                          <p:val>
                                            <p:strVal val="#ppt_w"/>
                                          </p:val>
                                        </p:tav>
                                      </p:tavLst>
                                    </p:anim>
                                    <p:anim calcmode="lin" valueType="num">
                                      <p:cBhvr>
                                        <p:cTn id="69" dur="500" fill="hold"/>
                                        <p:tgtEl>
                                          <p:spTgt spid="64"/>
                                        </p:tgtEl>
                                        <p:attrNameLst>
                                          <p:attrName>ppt_h</p:attrName>
                                        </p:attrNameLst>
                                      </p:cBhvr>
                                      <p:tavLst>
                                        <p:tav tm="0">
                                          <p:val>
                                            <p:fltVal val="0"/>
                                          </p:val>
                                        </p:tav>
                                        <p:tav tm="100000">
                                          <p:val>
                                            <p:strVal val="#ppt_h"/>
                                          </p:val>
                                        </p:tav>
                                      </p:tavLst>
                                    </p:anim>
                                    <p:animEffect transition="in" filter="fade">
                                      <p:cBhvr>
                                        <p:cTn id="70"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animBg="1"/>
      <p:bldP spid="13" grpId="0" animBg="1"/>
      <p:bldP spid="14" grpId="0" animBg="1"/>
      <p:bldP spid="21" grpId="0" animBg="1"/>
      <p:bldP spid="61" grpId="0"/>
      <p:bldP spid="63" grpId="0"/>
      <p:bldP spid="6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Legal Issue</a:t>
            </a:r>
          </a:p>
        </p:txBody>
      </p:sp>
      <p:sp>
        <p:nvSpPr>
          <p:cNvPr id="46" name="Rectangle 45">
            <a:extLst>
              <a:ext uri="{FF2B5EF4-FFF2-40B4-BE49-F238E27FC236}">
                <a16:creationId xmlns:a16="http://schemas.microsoft.com/office/drawing/2014/main" id="{634D9B25-002A-458E-8BC6-E70FF767CA74}"/>
              </a:ext>
            </a:extLst>
          </p:cNvPr>
          <p:cNvSpPr/>
          <p:nvPr/>
        </p:nvSpPr>
        <p:spPr>
          <a:xfrm>
            <a:off x="4100888" y="1768429"/>
            <a:ext cx="928500" cy="891459"/>
          </a:xfrm>
          <a:prstGeom prst="rect">
            <a:avLst/>
          </a:prstGeom>
          <a:solidFill>
            <a:schemeClr val="bg1"/>
          </a:solidFill>
          <a:ln w="63500">
            <a:solidFill>
              <a:schemeClr val="accent4"/>
            </a:solidFill>
          </a:ln>
          <a:effectLst>
            <a:innerShdw blurRad="127000" dist="127000" dir="13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47" name="Rectangle 46">
            <a:extLst>
              <a:ext uri="{FF2B5EF4-FFF2-40B4-BE49-F238E27FC236}">
                <a16:creationId xmlns:a16="http://schemas.microsoft.com/office/drawing/2014/main" id="{DBE296F4-537C-4BEA-848F-814BCC96F953}"/>
              </a:ext>
            </a:extLst>
          </p:cNvPr>
          <p:cNvSpPr/>
          <p:nvPr/>
        </p:nvSpPr>
        <p:spPr>
          <a:xfrm>
            <a:off x="4100888" y="2896872"/>
            <a:ext cx="928500" cy="891459"/>
          </a:xfrm>
          <a:prstGeom prst="rect">
            <a:avLst/>
          </a:prstGeom>
          <a:solidFill>
            <a:schemeClr val="bg1"/>
          </a:solidFill>
          <a:ln w="63500">
            <a:solidFill>
              <a:schemeClr val="accent3"/>
            </a:solidFill>
          </a:ln>
          <a:effectLst>
            <a:innerShdw blurRad="127000" dist="127000" dir="13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
        <p:nvSpPr>
          <p:cNvPr id="48" name="Rectangle 47">
            <a:extLst>
              <a:ext uri="{FF2B5EF4-FFF2-40B4-BE49-F238E27FC236}">
                <a16:creationId xmlns:a16="http://schemas.microsoft.com/office/drawing/2014/main" id="{4E569E7D-2475-4895-9618-754B185AEDD7}"/>
              </a:ext>
            </a:extLst>
          </p:cNvPr>
          <p:cNvSpPr/>
          <p:nvPr/>
        </p:nvSpPr>
        <p:spPr>
          <a:xfrm>
            <a:off x="4109941" y="3998156"/>
            <a:ext cx="928500" cy="891459"/>
          </a:xfrm>
          <a:prstGeom prst="rect">
            <a:avLst/>
          </a:prstGeom>
          <a:solidFill>
            <a:schemeClr val="bg1"/>
          </a:solidFill>
          <a:ln w="63500">
            <a:solidFill>
              <a:schemeClr val="accent2"/>
            </a:solidFill>
          </a:ln>
          <a:effectLst>
            <a:innerShdw blurRad="127000" dist="127000" dir="13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49" name="Rectangle 48">
            <a:extLst>
              <a:ext uri="{FF2B5EF4-FFF2-40B4-BE49-F238E27FC236}">
                <a16:creationId xmlns:a16="http://schemas.microsoft.com/office/drawing/2014/main" id="{BCC1BE3F-952F-49D3-8314-8B1F19595A50}"/>
              </a:ext>
            </a:extLst>
          </p:cNvPr>
          <p:cNvSpPr/>
          <p:nvPr/>
        </p:nvSpPr>
        <p:spPr>
          <a:xfrm>
            <a:off x="4109941" y="5090387"/>
            <a:ext cx="928500" cy="891459"/>
          </a:xfrm>
          <a:prstGeom prst="rect">
            <a:avLst/>
          </a:prstGeom>
          <a:solidFill>
            <a:schemeClr val="bg1"/>
          </a:solidFill>
          <a:ln w="63500">
            <a:solidFill>
              <a:schemeClr val="accent1"/>
            </a:solidFill>
          </a:ln>
          <a:effectLst>
            <a:innerShdw blurRad="127000" dist="127000" dir="13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50" name="Freeform 4">
            <a:extLst>
              <a:ext uri="{FF2B5EF4-FFF2-40B4-BE49-F238E27FC236}">
                <a16:creationId xmlns:a16="http://schemas.microsoft.com/office/drawing/2014/main" id="{3561EE5F-B345-4877-AC8E-F14DAA395144}"/>
              </a:ext>
            </a:extLst>
          </p:cNvPr>
          <p:cNvSpPr/>
          <p:nvPr/>
        </p:nvSpPr>
        <p:spPr>
          <a:xfrm>
            <a:off x="2957858" y="2869713"/>
            <a:ext cx="1127794" cy="1032243"/>
          </a:xfrm>
          <a:custGeom>
            <a:avLst/>
            <a:gdLst>
              <a:gd name="connsiteX0" fmla="*/ 1621972 w 1621972"/>
              <a:gd name="connsiteY0" fmla="*/ 0 h 925286"/>
              <a:gd name="connsiteX1" fmla="*/ 0 w 1621972"/>
              <a:gd name="connsiteY1" fmla="*/ 925286 h 925286"/>
              <a:gd name="connsiteX2" fmla="*/ 1621972 w 1621972"/>
              <a:gd name="connsiteY2" fmla="*/ 849086 h 925286"/>
              <a:gd name="connsiteX3" fmla="*/ 1621972 w 1621972"/>
              <a:gd name="connsiteY3" fmla="*/ 0 h 925286"/>
              <a:gd name="connsiteX0" fmla="*/ 1632858 w 1632858"/>
              <a:gd name="connsiteY0" fmla="*/ 0 h 957943"/>
              <a:gd name="connsiteX1" fmla="*/ 0 w 1632858"/>
              <a:gd name="connsiteY1" fmla="*/ 957943 h 957943"/>
              <a:gd name="connsiteX2" fmla="*/ 1621972 w 1632858"/>
              <a:gd name="connsiteY2" fmla="*/ 881743 h 957943"/>
              <a:gd name="connsiteX3" fmla="*/ 1632858 w 1632858"/>
              <a:gd name="connsiteY3" fmla="*/ 0 h 957943"/>
              <a:gd name="connsiteX0" fmla="*/ 1632858 w 1654629"/>
              <a:gd name="connsiteY0" fmla="*/ 0 h 957943"/>
              <a:gd name="connsiteX1" fmla="*/ 0 w 1654629"/>
              <a:gd name="connsiteY1" fmla="*/ 957943 h 957943"/>
              <a:gd name="connsiteX2" fmla="*/ 1654629 w 1654629"/>
              <a:gd name="connsiteY2" fmla="*/ 903515 h 957943"/>
              <a:gd name="connsiteX3" fmla="*/ 1632858 w 1654629"/>
              <a:gd name="connsiteY3" fmla="*/ 0 h 957943"/>
              <a:gd name="connsiteX0" fmla="*/ 1643743 w 1654629"/>
              <a:gd name="connsiteY0" fmla="*/ 0 h 979714"/>
              <a:gd name="connsiteX1" fmla="*/ 0 w 1654629"/>
              <a:gd name="connsiteY1" fmla="*/ 979714 h 979714"/>
              <a:gd name="connsiteX2" fmla="*/ 1654629 w 1654629"/>
              <a:gd name="connsiteY2" fmla="*/ 925286 h 979714"/>
              <a:gd name="connsiteX3" fmla="*/ 1643743 w 1654629"/>
              <a:gd name="connsiteY3" fmla="*/ 0 h 979714"/>
              <a:gd name="connsiteX0" fmla="*/ 1630212 w 1654629"/>
              <a:gd name="connsiteY0" fmla="*/ 0 h 947057"/>
              <a:gd name="connsiteX1" fmla="*/ 0 w 1654629"/>
              <a:gd name="connsiteY1" fmla="*/ 947057 h 947057"/>
              <a:gd name="connsiteX2" fmla="*/ 1654629 w 1654629"/>
              <a:gd name="connsiteY2" fmla="*/ 892629 h 947057"/>
              <a:gd name="connsiteX3" fmla="*/ 1630212 w 1654629"/>
              <a:gd name="connsiteY3" fmla="*/ 0 h 947057"/>
              <a:gd name="connsiteX0" fmla="*/ 1657273 w 1657273"/>
              <a:gd name="connsiteY0" fmla="*/ 0 h 968828"/>
              <a:gd name="connsiteX1" fmla="*/ 0 w 1657273"/>
              <a:gd name="connsiteY1" fmla="*/ 968828 h 968828"/>
              <a:gd name="connsiteX2" fmla="*/ 1654629 w 1657273"/>
              <a:gd name="connsiteY2" fmla="*/ 914400 h 968828"/>
              <a:gd name="connsiteX3" fmla="*/ 1657273 w 1657273"/>
              <a:gd name="connsiteY3" fmla="*/ 0 h 968828"/>
              <a:gd name="connsiteX0" fmla="*/ 1684334 w 1684334"/>
              <a:gd name="connsiteY0" fmla="*/ 0 h 990599"/>
              <a:gd name="connsiteX1" fmla="*/ 0 w 1684334"/>
              <a:gd name="connsiteY1" fmla="*/ 990599 h 990599"/>
              <a:gd name="connsiteX2" fmla="*/ 1654629 w 1684334"/>
              <a:gd name="connsiteY2" fmla="*/ 936171 h 990599"/>
              <a:gd name="connsiteX3" fmla="*/ 1684334 w 1684334"/>
              <a:gd name="connsiteY3" fmla="*/ 0 h 990599"/>
              <a:gd name="connsiteX0" fmla="*/ 1589618 w 1654636"/>
              <a:gd name="connsiteY0" fmla="*/ 0 h 947056"/>
              <a:gd name="connsiteX1" fmla="*/ 0 w 1654636"/>
              <a:gd name="connsiteY1" fmla="*/ 947056 h 947056"/>
              <a:gd name="connsiteX2" fmla="*/ 1654629 w 1654636"/>
              <a:gd name="connsiteY2" fmla="*/ 892628 h 947056"/>
              <a:gd name="connsiteX3" fmla="*/ 1589618 w 1654636"/>
              <a:gd name="connsiteY3" fmla="*/ 0 h 947056"/>
              <a:gd name="connsiteX0" fmla="*/ 1603149 w 1654638"/>
              <a:gd name="connsiteY0" fmla="*/ 0 h 979713"/>
              <a:gd name="connsiteX1" fmla="*/ 0 w 1654638"/>
              <a:gd name="connsiteY1" fmla="*/ 979713 h 979713"/>
              <a:gd name="connsiteX2" fmla="*/ 1654629 w 1654638"/>
              <a:gd name="connsiteY2" fmla="*/ 925285 h 979713"/>
              <a:gd name="connsiteX3" fmla="*/ 1603149 w 1654638"/>
              <a:gd name="connsiteY3" fmla="*/ 0 h 979713"/>
              <a:gd name="connsiteX0" fmla="*/ 1603149 w 1627589"/>
              <a:gd name="connsiteY0" fmla="*/ 0 h 979713"/>
              <a:gd name="connsiteX1" fmla="*/ 0 w 1627589"/>
              <a:gd name="connsiteY1" fmla="*/ 979713 h 979713"/>
              <a:gd name="connsiteX2" fmla="*/ 1627568 w 1627589"/>
              <a:gd name="connsiteY2" fmla="*/ 914399 h 979713"/>
              <a:gd name="connsiteX3" fmla="*/ 1603149 w 1627589"/>
              <a:gd name="connsiteY3" fmla="*/ 0 h 979713"/>
              <a:gd name="connsiteX0" fmla="*/ 1603149 w 1611762"/>
              <a:gd name="connsiteY0" fmla="*/ 0 h 979713"/>
              <a:gd name="connsiteX1" fmla="*/ 0 w 1611762"/>
              <a:gd name="connsiteY1" fmla="*/ 979713 h 979713"/>
              <a:gd name="connsiteX2" fmla="*/ 1611709 w 1611762"/>
              <a:gd name="connsiteY2" fmla="*/ 910146 h 979713"/>
              <a:gd name="connsiteX3" fmla="*/ 1603149 w 1611762"/>
              <a:gd name="connsiteY3" fmla="*/ 0 h 979713"/>
              <a:gd name="connsiteX0" fmla="*/ 1581944 w 1611727"/>
              <a:gd name="connsiteY0" fmla="*/ 0 h 979713"/>
              <a:gd name="connsiteX1" fmla="*/ 0 w 1611727"/>
              <a:gd name="connsiteY1" fmla="*/ 979713 h 979713"/>
              <a:gd name="connsiteX2" fmla="*/ 1611709 w 1611727"/>
              <a:gd name="connsiteY2" fmla="*/ 910146 h 979713"/>
              <a:gd name="connsiteX3" fmla="*/ 1581944 w 1611727"/>
              <a:gd name="connsiteY3" fmla="*/ 0 h 979713"/>
              <a:gd name="connsiteX0" fmla="*/ 1581944 w 1586350"/>
              <a:gd name="connsiteY0" fmla="*/ 0 h 979713"/>
              <a:gd name="connsiteX1" fmla="*/ 0 w 1586350"/>
              <a:gd name="connsiteY1" fmla="*/ 979713 h 979713"/>
              <a:gd name="connsiteX2" fmla="*/ 1586263 w 1586350"/>
              <a:gd name="connsiteY2" fmla="*/ 920382 h 979713"/>
              <a:gd name="connsiteX3" fmla="*/ 1581944 w 1586350"/>
              <a:gd name="connsiteY3" fmla="*/ 0 h 979713"/>
              <a:gd name="connsiteX0" fmla="*/ 1581944 w 1586350"/>
              <a:gd name="connsiteY0" fmla="*/ 0 h 979713"/>
              <a:gd name="connsiteX1" fmla="*/ 0 w 1586350"/>
              <a:gd name="connsiteY1" fmla="*/ 979713 h 979713"/>
              <a:gd name="connsiteX2" fmla="*/ 1586263 w 1586350"/>
              <a:gd name="connsiteY2" fmla="*/ 920382 h 979713"/>
              <a:gd name="connsiteX3" fmla="*/ 1581944 w 1586350"/>
              <a:gd name="connsiteY3" fmla="*/ 0 h 979713"/>
              <a:gd name="connsiteX0" fmla="*/ 1581944 w 1582267"/>
              <a:gd name="connsiteY0" fmla="*/ 0 h 979713"/>
              <a:gd name="connsiteX1" fmla="*/ 0 w 1582267"/>
              <a:gd name="connsiteY1" fmla="*/ 979713 h 979713"/>
              <a:gd name="connsiteX2" fmla="*/ 1582022 w 1582267"/>
              <a:gd name="connsiteY2" fmla="*/ 920382 h 979713"/>
              <a:gd name="connsiteX3" fmla="*/ 1581944 w 1582267"/>
              <a:gd name="connsiteY3" fmla="*/ 0 h 979713"/>
              <a:gd name="connsiteX0" fmla="*/ 1581944 w 1582267"/>
              <a:gd name="connsiteY0" fmla="*/ 0 h 972229"/>
              <a:gd name="connsiteX1" fmla="*/ 0 w 1582267"/>
              <a:gd name="connsiteY1" fmla="*/ 972229 h 972229"/>
              <a:gd name="connsiteX2" fmla="*/ 1582022 w 1582267"/>
              <a:gd name="connsiteY2" fmla="*/ 912898 h 972229"/>
              <a:gd name="connsiteX3" fmla="*/ 1581944 w 1582267"/>
              <a:gd name="connsiteY3" fmla="*/ 0 h 972229"/>
              <a:gd name="connsiteX0" fmla="*/ 1577945 w 1582112"/>
              <a:gd name="connsiteY0" fmla="*/ 0 h 974723"/>
              <a:gd name="connsiteX1" fmla="*/ 0 w 1582112"/>
              <a:gd name="connsiteY1" fmla="*/ 974723 h 974723"/>
              <a:gd name="connsiteX2" fmla="*/ 1582022 w 1582112"/>
              <a:gd name="connsiteY2" fmla="*/ 915392 h 974723"/>
              <a:gd name="connsiteX3" fmla="*/ 1577945 w 1582112"/>
              <a:gd name="connsiteY3" fmla="*/ 0 h 974723"/>
              <a:gd name="connsiteX0" fmla="*/ 1575945 w 1582091"/>
              <a:gd name="connsiteY0" fmla="*/ 0 h 969734"/>
              <a:gd name="connsiteX1" fmla="*/ 0 w 1582091"/>
              <a:gd name="connsiteY1" fmla="*/ 969734 h 969734"/>
              <a:gd name="connsiteX2" fmla="*/ 1582022 w 1582091"/>
              <a:gd name="connsiteY2" fmla="*/ 910403 h 969734"/>
              <a:gd name="connsiteX3" fmla="*/ 1575945 w 1582091"/>
              <a:gd name="connsiteY3" fmla="*/ 0 h 969734"/>
              <a:gd name="connsiteX0" fmla="*/ 1575945 w 1582091"/>
              <a:gd name="connsiteY0" fmla="*/ 0 h 972229"/>
              <a:gd name="connsiteX1" fmla="*/ 0 w 1582091"/>
              <a:gd name="connsiteY1" fmla="*/ 972229 h 972229"/>
              <a:gd name="connsiteX2" fmla="*/ 1582022 w 1582091"/>
              <a:gd name="connsiteY2" fmla="*/ 912898 h 972229"/>
              <a:gd name="connsiteX3" fmla="*/ 1575945 w 1582091"/>
              <a:gd name="connsiteY3" fmla="*/ 0 h 972229"/>
              <a:gd name="connsiteX0" fmla="*/ 1575945 w 1582091"/>
              <a:gd name="connsiteY0" fmla="*/ 0 h 974724"/>
              <a:gd name="connsiteX1" fmla="*/ 0 w 1582091"/>
              <a:gd name="connsiteY1" fmla="*/ 974724 h 974724"/>
              <a:gd name="connsiteX2" fmla="*/ 1582022 w 1582091"/>
              <a:gd name="connsiteY2" fmla="*/ 915393 h 974724"/>
              <a:gd name="connsiteX3" fmla="*/ 1575945 w 1582091"/>
              <a:gd name="connsiteY3" fmla="*/ 0 h 974724"/>
              <a:gd name="connsiteX0" fmla="*/ 1575945 w 1578155"/>
              <a:gd name="connsiteY0" fmla="*/ 0 h 974724"/>
              <a:gd name="connsiteX1" fmla="*/ 0 w 1578155"/>
              <a:gd name="connsiteY1" fmla="*/ 974724 h 974724"/>
              <a:gd name="connsiteX2" fmla="*/ 1578023 w 1578155"/>
              <a:gd name="connsiteY2" fmla="*/ 920382 h 974724"/>
              <a:gd name="connsiteX3" fmla="*/ 1575945 w 1578155"/>
              <a:gd name="connsiteY3" fmla="*/ 0 h 974724"/>
              <a:gd name="connsiteX0" fmla="*/ 1575945 w 1578155"/>
              <a:gd name="connsiteY0" fmla="*/ 0 h 974724"/>
              <a:gd name="connsiteX1" fmla="*/ 0 w 1578155"/>
              <a:gd name="connsiteY1" fmla="*/ 974724 h 974724"/>
              <a:gd name="connsiteX2" fmla="*/ 1578023 w 1578155"/>
              <a:gd name="connsiteY2" fmla="*/ 922875 h 974724"/>
              <a:gd name="connsiteX3" fmla="*/ 1575945 w 1578155"/>
              <a:gd name="connsiteY3" fmla="*/ 0 h 974724"/>
              <a:gd name="connsiteX0" fmla="*/ 1585943 w 1588153"/>
              <a:gd name="connsiteY0" fmla="*/ 0 h 972229"/>
              <a:gd name="connsiteX1" fmla="*/ 0 w 1588153"/>
              <a:gd name="connsiteY1" fmla="*/ 972229 h 972229"/>
              <a:gd name="connsiteX2" fmla="*/ 1588021 w 1588153"/>
              <a:gd name="connsiteY2" fmla="*/ 922875 h 972229"/>
              <a:gd name="connsiteX3" fmla="*/ 1585943 w 1588153"/>
              <a:gd name="connsiteY3" fmla="*/ 0 h 972229"/>
              <a:gd name="connsiteX0" fmla="*/ 1593941 w 1596151"/>
              <a:gd name="connsiteY0" fmla="*/ 0 h 999669"/>
              <a:gd name="connsiteX1" fmla="*/ 0 w 1596151"/>
              <a:gd name="connsiteY1" fmla="*/ 999669 h 999669"/>
              <a:gd name="connsiteX2" fmla="*/ 1596019 w 1596151"/>
              <a:gd name="connsiteY2" fmla="*/ 922875 h 999669"/>
              <a:gd name="connsiteX3" fmla="*/ 1593941 w 1596151"/>
              <a:gd name="connsiteY3" fmla="*/ 0 h 999669"/>
            </a:gdLst>
            <a:ahLst/>
            <a:cxnLst>
              <a:cxn ang="0">
                <a:pos x="connsiteX0" y="connsiteY0"/>
              </a:cxn>
              <a:cxn ang="0">
                <a:pos x="connsiteX1" y="connsiteY1"/>
              </a:cxn>
              <a:cxn ang="0">
                <a:pos x="connsiteX2" y="connsiteY2"/>
              </a:cxn>
              <a:cxn ang="0">
                <a:pos x="connsiteX3" y="connsiteY3"/>
              </a:cxn>
            </a:cxnLst>
            <a:rect l="l" t="t" r="r" b="b"/>
            <a:pathLst>
              <a:path w="1596151" h="999669">
                <a:moveTo>
                  <a:pt x="1593941" y="0"/>
                </a:moveTo>
                <a:lnTo>
                  <a:pt x="0" y="999669"/>
                </a:lnTo>
                <a:lnTo>
                  <a:pt x="1596019" y="922875"/>
                </a:lnTo>
                <a:cubicBezTo>
                  <a:pt x="1596900" y="618075"/>
                  <a:pt x="1593060" y="304800"/>
                  <a:pt x="1593941" y="0"/>
                </a:cubicBezTo>
                <a:close/>
              </a:path>
            </a:pathLst>
          </a:custGeom>
          <a:gradFill>
            <a:gsLst>
              <a:gs pos="0">
                <a:schemeClr val="accent3">
                  <a:lumMod val="85000"/>
                </a:schemeClr>
              </a:gs>
              <a:gs pos="100000">
                <a:schemeClr val="accent3"/>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1" name="Freeform 3">
            <a:extLst>
              <a:ext uri="{FF2B5EF4-FFF2-40B4-BE49-F238E27FC236}">
                <a16:creationId xmlns:a16="http://schemas.microsoft.com/office/drawing/2014/main" id="{2D0E43A1-D918-4FEF-A72A-82CE5BD87922}"/>
              </a:ext>
            </a:extLst>
          </p:cNvPr>
          <p:cNvSpPr/>
          <p:nvPr/>
        </p:nvSpPr>
        <p:spPr>
          <a:xfrm>
            <a:off x="2956753" y="1741425"/>
            <a:ext cx="1128899" cy="2133869"/>
          </a:xfrm>
          <a:custGeom>
            <a:avLst/>
            <a:gdLst>
              <a:gd name="connsiteX0" fmla="*/ 1621972 w 1621972"/>
              <a:gd name="connsiteY0" fmla="*/ 0 h 2035628"/>
              <a:gd name="connsiteX1" fmla="*/ 0 w 1621972"/>
              <a:gd name="connsiteY1" fmla="*/ 2035628 h 2035628"/>
              <a:gd name="connsiteX2" fmla="*/ 1621972 w 1621972"/>
              <a:gd name="connsiteY2" fmla="*/ 892628 h 2035628"/>
              <a:gd name="connsiteX3" fmla="*/ 1621972 w 1621972"/>
              <a:gd name="connsiteY3" fmla="*/ 0 h 2035628"/>
              <a:gd name="connsiteX0" fmla="*/ 1621972 w 1654629"/>
              <a:gd name="connsiteY0" fmla="*/ 0 h 2035628"/>
              <a:gd name="connsiteX1" fmla="*/ 0 w 1654629"/>
              <a:gd name="connsiteY1" fmla="*/ 2035628 h 2035628"/>
              <a:gd name="connsiteX2" fmla="*/ 1654629 w 1654629"/>
              <a:gd name="connsiteY2" fmla="*/ 881742 h 2035628"/>
              <a:gd name="connsiteX3" fmla="*/ 1621972 w 1654629"/>
              <a:gd name="connsiteY3" fmla="*/ 0 h 2035628"/>
              <a:gd name="connsiteX0" fmla="*/ 1635503 w 1654629"/>
              <a:gd name="connsiteY0" fmla="*/ 0 h 2013857"/>
              <a:gd name="connsiteX1" fmla="*/ 0 w 1654629"/>
              <a:gd name="connsiteY1" fmla="*/ 2013857 h 2013857"/>
              <a:gd name="connsiteX2" fmla="*/ 1654629 w 1654629"/>
              <a:gd name="connsiteY2" fmla="*/ 859971 h 2013857"/>
              <a:gd name="connsiteX3" fmla="*/ 1635503 w 1654629"/>
              <a:gd name="connsiteY3" fmla="*/ 0 h 2013857"/>
              <a:gd name="connsiteX0" fmla="*/ 1594911 w 1654629"/>
              <a:gd name="connsiteY0" fmla="*/ 0 h 2002971"/>
              <a:gd name="connsiteX1" fmla="*/ 0 w 1654629"/>
              <a:gd name="connsiteY1" fmla="*/ 2002971 h 2002971"/>
              <a:gd name="connsiteX2" fmla="*/ 1654629 w 1654629"/>
              <a:gd name="connsiteY2" fmla="*/ 849085 h 2002971"/>
              <a:gd name="connsiteX3" fmla="*/ 1594911 w 1654629"/>
              <a:gd name="connsiteY3" fmla="*/ 0 h 2002971"/>
              <a:gd name="connsiteX0" fmla="*/ 1600197 w 1654629"/>
              <a:gd name="connsiteY0" fmla="*/ 0 h 2002971"/>
              <a:gd name="connsiteX1" fmla="*/ 0 w 1654629"/>
              <a:gd name="connsiteY1" fmla="*/ 2002971 h 2002971"/>
              <a:gd name="connsiteX2" fmla="*/ 1654629 w 1654629"/>
              <a:gd name="connsiteY2" fmla="*/ 849085 h 2002971"/>
              <a:gd name="connsiteX3" fmla="*/ 1600197 w 1654629"/>
              <a:gd name="connsiteY3" fmla="*/ 0 h 2002971"/>
              <a:gd name="connsiteX0" fmla="*/ 1605484 w 1654629"/>
              <a:gd name="connsiteY0" fmla="*/ 0 h 2007224"/>
              <a:gd name="connsiteX1" fmla="*/ 0 w 1654629"/>
              <a:gd name="connsiteY1" fmla="*/ 2007224 h 2007224"/>
              <a:gd name="connsiteX2" fmla="*/ 1654629 w 1654629"/>
              <a:gd name="connsiteY2" fmla="*/ 853338 h 2007224"/>
              <a:gd name="connsiteX3" fmla="*/ 1605484 w 1654629"/>
              <a:gd name="connsiteY3" fmla="*/ 0 h 2007224"/>
              <a:gd name="connsiteX0" fmla="*/ 1605484 w 1612337"/>
              <a:gd name="connsiteY0" fmla="*/ 0 h 2007224"/>
              <a:gd name="connsiteX1" fmla="*/ 0 w 1612337"/>
              <a:gd name="connsiteY1" fmla="*/ 2007224 h 2007224"/>
              <a:gd name="connsiteX2" fmla="*/ 1612337 w 1612337"/>
              <a:gd name="connsiteY2" fmla="*/ 870350 h 2007224"/>
              <a:gd name="connsiteX3" fmla="*/ 1605484 w 1612337"/>
              <a:gd name="connsiteY3" fmla="*/ 0 h 2007224"/>
              <a:gd name="connsiteX0" fmla="*/ 1605484 w 1612337"/>
              <a:gd name="connsiteY0" fmla="*/ 0 h 2041344"/>
              <a:gd name="connsiteX1" fmla="*/ 0 w 1612337"/>
              <a:gd name="connsiteY1" fmla="*/ 2041344 h 2041344"/>
              <a:gd name="connsiteX2" fmla="*/ 1612337 w 1612337"/>
              <a:gd name="connsiteY2" fmla="*/ 904470 h 2041344"/>
              <a:gd name="connsiteX3" fmla="*/ 1605484 w 1612337"/>
              <a:gd name="connsiteY3" fmla="*/ 0 h 2041344"/>
              <a:gd name="connsiteX0" fmla="*/ 1605484 w 1612337"/>
              <a:gd name="connsiteY0" fmla="*/ 0 h 2041344"/>
              <a:gd name="connsiteX1" fmla="*/ 0 w 1612337"/>
              <a:gd name="connsiteY1" fmla="*/ 2041344 h 2041344"/>
              <a:gd name="connsiteX2" fmla="*/ 1612337 w 1612337"/>
              <a:gd name="connsiteY2" fmla="*/ 911293 h 2041344"/>
              <a:gd name="connsiteX3" fmla="*/ 1605484 w 1612337"/>
              <a:gd name="connsiteY3" fmla="*/ 0 h 2041344"/>
              <a:gd name="connsiteX0" fmla="*/ 1613967 w 1614481"/>
              <a:gd name="connsiteY0" fmla="*/ 0 h 2051579"/>
              <a:gd name="connsiteX1" fmla="*/ 0 w 1614481"/>
              <a:gd name="connsiteY1" fmla="*/ 2051579 h 2051579"/>
              <a:gd name="connsiteX2" fmla="*/ 1612337 w 1614481"/>
              <a:gd name="connsiteY2" fmla="*/ 921528 h 2051579"/>
              <a:gd name="connsiteX3" fmla="*/ 1613967 w 1614481"/>
              <a:gd name="connsiteY3" fmla="*/ 0 h 2051579"/>
              <a:gd name="connsiteX0" fmla="*/ 1597003 w 1612337"/>
              <a:gd name="connsiteY0" fmla="*/ 0 h 2048168"/>
              <a:gd name="connsiteX1" fmla="*/ 0 w 1612337"/>
              <a:gd name="connsiteY1" fmla="*/ 2048168 h 2048168"/>
              <a:gd name="connsiteX2" fmla="*/ 1612337 w 1612337"/>
              <a:gd name="connsiteY2" fmla="*/ 918117 h 2048168"/>
              <a:gd name="connsiteX3" fmla="*/ 1597003 w 1612337"/>
              <a:gd name="connsiteY3" fmla="*/ 0 h 2048168"/>
              <a:gd name="connsiteX0" fmla="*/ 1600839 w 1612337"/>
              <a:gd name="connsiteY0" fmla="*/ 0 h 2043403"/>
              <a:gd name="connsiteX1" fmla="*/ 0 w 1612337"/>
              <a:gd name="connsiteY1" fmla="*/ 2043403 h 2043403"/>
              <a:gd name="connsiteX2" fmla="*/ 1612337 w 1612337"/>
              <a:gd name="connsiteY2" fmla="*/ 913352 h 2043403"/>
              <a:gd name="connsiteX3" fmla="*/ 1600839 w 1612337"/>
              <a:gd name="connsiteY3" fmla="*/ 0 h 2043403"/>
              <a:gd name="connsiteX0" fmla="*/ 1600839 w 1612337"/>
              <a:gd name="connsiteY0" fmla="*/ 0 h 2043403"/>
              <a:gd name="connsiteX1" fmla="*/ 0 w 1612337"/>
              <a:gd name="connsiteY1" fmla="*/ 2043403 h 2043403"/>
              <a:gd name="connsiteX2" fmla="*/ 1612337 w 1612337"/>
              <a:gd name="connsiteY2" fmla="*/ 915735 h 2043403"/>
              <a:gd name="connsiteX3" fmla="*/ 1600839 w 1612337"/>
              <a:gd name="connsiteY3" fmla="*/ 0 h 2043403"/>
              <a:gd name="connsiteX0" fmla="*/ 1598829 w 1610327"/>
              <a:gd name="connsiteY0" fmla="*/ 0 h 2068370"/>
              <a:gd name="connsiteX1" fmla="*/ 0 w 1610327"/>
              <a:gd name="connsiteY1" fmla="*/ 2068370 h 2068370"/>
              <a:gd name="connsiteX2" fmla="*/ 1610327 w 1610327"/>
              <a:gd name="connsiteY2" fmla="*/ 915735 h 2068370"/>
              <a:gd name="connsiteX3" fmla="*/ 1598829 w 1610327"/>
              <a:gd name="connsiteY3" fmla="*/ 0 h 2068370"/>
            </a:gdLst>
            <a:ahLst/>
            <a:cxnLst>
              <a:cxn ang="0">
                <a:pos x="connsiteX0" y="connsiteY0"/>
              </a:cxn>
              <a:cxn ang="0">
                <a:pos x="connsiteX1" y="connsiteY1"/>
              </a:cxn>
              <a:cxn ang="0">
                <a:pos x="connsiteX2" y="connsiteY2"/>
              </a:cxn>
              <a:cxn ang="0">
                <a:pos x="connsiteX3" y="connsiteY3"/>
              </a:cxn>
            </a:cxnLst>
            <a:rect l="l" t="t" r="r" b="b"/>
            <a:pathLst>
              <a:path w="1610327" h="2068370">
                <a:moveTo>
                  <a:pt x="1598829" y="0"/>
                </a:moveTo>
                <a:lnTo>
                  <a:pt x="0" y="2068370"/>
                </a:lnTo>
                <a:lnTo>
                  <a:pt x="1610327" y="915735"/>
                </a:lnTo>
                <a:cubicBezTo>
                  <a:pt x="1608043" y="625618"/>
                  <a:pt x="1601113" y="290117"/>
                  <a:pt x="1598829" y="0"/>
                </a:cubicBezTo>
                <a:close/>
              </a:path>
            </a:pathLst>
          </a:custGeom>
          <a:gradFill>
            <a:gsLst>
              <a:gs pos="0">
                <a:schemeClr val="accent4">
                  <a:lumMod val="85000"/>
                </a:schemeClr>
              </a:gs>
              <a:gs pos="100000">
                <a:schemeClr val="accent4"/>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2" name="Freeform 59">
            <a:extLst>
              <a:ext uri="{FF2B5EF4-FFF2-40B4-BE49-F238E27FC236}">
                <a16:creationId xmlns:a16="http://schemas.microsoft.com/office/drawing/2014/main" id="{22DAF5B0-BD43-4DE6-9DE9-06236345B9AC}"/>
              </a:ext>
            </a:extLst>
          </p:cNvPr>
          <p:cNvSpPr/>
          <p:nvPr/>
        </p:nvSpPr>
        <p:spPr>
          <a:xfrm flipV="1">
            <a:off x="2965154" y="3898314"/>
            <a:ext cx="1127012" cy="1029679"/>
          </a:xfrm>
          <a:custGeom>
            <a:avLst/>
            <a:gdLst>
              <a:gd name="connsiteX0" fmla="*/ 1621972 w 1621972"/>
              <a:gd name="connsiteY0" fmla="*/ 0 h 925286"/>
              <a:gd name="connsiteX1" fmla="*/ 0 w 1621972"/>
              <a:gd name="connsiteY1" fmla="*/ 925286 h 925286"/>
              <a:gd name="connsiteX2" fmla="*/ 1621972 w 1621972"/>
              <a:gd name="connsiteY2" fmla="*/ 849086 h 925286"/>
              <a:gd name="connsiteX3" fmla="*/ 1621972 w 1621972"/>
              <a:gd name="connsiteY3" fmla="*/ 0 h 925286"/>
              <a:gd name="connsiteX0" fmla="*/ 1632858 w 1632858"/>
              <a:gd name="connsiteY0" fmla="*/ 0 h 957943"/>
              <a:gd name="connsiteX1" fmla="*/ 0 w 1632858"/>
              <a:gd name="connsiteY1" fmla="*/ 957943 h 957943"/>
              <a:gd name="connsiteX2" fmla="*/ 1621972 w 1632858"/>
              <a:gd name="connsiteY2" fmla="*/ 881743 h 957943"/>
              <a:gd name="connsiteX3" fmla="*/ 1632858 w 1632858"/>
              <a:gd name="connsiteY3" fmla="*/ 0 h 957943"/>
              <a:gd name="connsiteX0" fmla="*/ 1632858 w 1654629"/>
              <a:gd name="connsiteY0" fmla="*/ 0 h 957943"/>
              <a:gd name="connsiteX1" fmla="*/ 0 w 1654629"/>
              <a:gd name="connsiteY1" fmla="*/ 957943 h 957943"/>
              <a:gd name="connsiteX2" fmla="*/ 1654629 w 1654629"/>
              <a:gd name="connsiteY2" fmla="*/ 903515 h 957943"/>
              <a:gd name="connsiteX3" fmla="*/ 1632858 w 1654629"/>
              <a:gd name="connsiteY3" fmla="*/ 0 h 957943"/>
              <a:gd name="connsiteX0" fmla="*/ 1643743 w 1654629"/>
              <a:gd name="connsiteY0" fmla="*/ 0 h 979714"/>
              <a:gd name="connsiteX1" fmla="*/ 0 w 1654629"/>
              <a:gd name="connsiteY1" fmla="*/ 979714 h 979714"/>
              <a:gd name="connsiteX2" fmla="*/ 1654629 w 1654629"/>
              <a:gd name="connsiteY2" fmla="*/ 925286 h 979714"/>
              <a:gd name="connsiteX3" fmla="*/ 1643743 w 1654629"/>
              <a:gd name="connsiteY3" fmla="*/ 0 h 979714"/>
              <a:gd name="connsiteX0" fmla="*/ 1630212 w 1654629"/>
              <a:gd name="connsiteY0" fmla="*/ 0 h 947057"/>
              <a:gd name="connsiteX1" fmla="*/ 0 w 1654629"/>
              <a:gd name="connsiteY1" fmla="*/ 947057 h 947057"/>
              <a:gd name="connsiteX2" fmla="*/ 1654629 w 1654629"/>
              <a:gd name="connsiteY2" fmla="*/ 892629 h 947057"/>
              <a:gd name="connsiteX3" fmla="*/ 1630212 w 1654629"/>
              <a:gd name="connsiteY3" fmla="*/ 0 h 947057"/>
              <a:gd name="connsiteX0" fmla="*/ 1657273 w 1657273"/>
              <a:gd name="connsiteY0" fmla="*/ 0 h 968828"/>
              <a:gd name="connsiteX1" fmla="*/ 0 w 1657273"/>
              <a:gd name="connsiteY1" fmla="*/ 968828 h 968828"/>
              <a:gd name="connsiteX2" fmla="*/ 1654629 w 1657273"/>
              <a:gd name="connsiteY2" fmla="*/ 914400 h 968828"/>
              <a:gd name="connsiteX3" fmla="*/ 1657273 w 1657273"/>
              <a:gd name="connsiteY3" fmla="*/ 0 h 968828"/>
              <a:gd name="connsiteX0" fmla="*/ 1684334 w 1684334"/>
              <a:gd name="connsiteY0" fmla="*/ 0 h 990599"/>
              <a:gd name="connsiteX1" fmla="*/ 0 w 1684334"/>
              <a:gd name="connsiteY1" fmla="*/ 990599 h 990599"/>
              <a:gd name="connsiteX2" fmla="*/ 1654629 w 1684334"/>
              <a:gd name="connsiteY2" fmla="*/ 936171 h 990599"/>
              <a:gd name="connsiteX3" fmla="*/ 1684334 w 1684334"/>
              <a:gd name="connsiteY3" fmla="*/ 0 h 990599"/>
              <a:gd name="connsiteX0" fmla="*/ 1589618 w 1654636"/>
              <a:gd name="connsiteY0" fmla="*/ 0 h 947056"/>
              <a:gd name="connsiteX1" fmla="*/ 0 w 1654636"/>
              <a:gd name="connsiteY1" fmla="*/ 947056 h 947056"/>
              <a:gd name="connsiteX2" fmla="*/ 1654629 w 1654636"/>
              <a:gd name="connsiteY2" fmla="*/ 892628 h 947056"/>
              <a:gd name="connsiteX3" fmla="*/ 1589618 w 1654636"/>
              <a:gd name="connsiteY3" fmla="*/ 0 h 947056"/>
              <a:gd name="connsiteX0" fmla="*/ 1603149 w 1654638"/>
              <a:gd name="connsiteY0" fmla="*/ 0 h 979713"/>
              <a:gd name="connsiteX1" fmla="*/ 0 w 1654638"/>
              <a:gd name="connsiteY1" fmla="*/ 979713 h 979713"/>
              <a:gd name="connsiteX2" fmla="*/ 1654629 w 1654638"/>
              <a:gd name="connsiteY2" fmla="*/ 925285 h 979713"/>
              <a:gd name="connsiteX3" fmla="*/ 1603149 w 1654638"/>
              <a:gd name="connsiteY3" fmla="*/ 0 h 979713"/>
              <a:gd name="connsiteX0" fmla="*/ 1603149 w 1627589"/>
              <a:gd name="connsiteY0" fmla="*/ 0 h 979713"/>
              <a:gd name="connsiteX1" fmla="*/ 0 w 1627589"/>
              <a:gd name="connsiteY1" fmla="*/ 979713 h 979713"/>
              <a:gd name="connsiteX2" fmla="*/ 1627568 w 1627589"/>
              <a:gd name="connsiteY2" fmla="*/ 914399 h 979713"/>
              <a:gd name="connsiteX3" fmla="*/ 1603149 w 1627589"/>
              <a:gd name="connsiteY3" fmla="*/ 0 h 979713"/>
              <a:gd name="connsiteX0" fmla="*/ 1603149 w 1606525"/>
              <a:gd name="connsiteY0" fmla="*/ 0 h 979713"/>
              <a:gd name="connsiteX1" fmla="*/ 0 w 1606525"/>
              <a:gd name="connsiteY1" fmla="*/ 979713 h 979713"/>
              <a:gd name="connsiteX2" fmla="*/ 1606422 w 1606525"/>
              <a:gd name="connsiteY2" fmla="*/ 910146 h 979713"/>
              <a:gd name="connsiteX3" fmla="*/ 1603149 w 1606525"/>
              <a:gd name="connsiteY3" fmla="*/ 0 h 979713"/>
              <a:gd name="connsiteX0" fmla="*/ 1603149 w 1603149"/>
              <a:gd name="connsiteY0" fmla="*/ 0 h 979713"/>
              <a:gd name="connsiteX1" fmla="*/ 0 w 1603149"/>
              <a:gd name="connsiteY1" fmla="*/ 979713 h 979713"/>
              <a:gd name="connsiteX2" fmla="*/ 1601135 w 1603149"/>
              <a:gd name="connsiteY2" fmla="*/ 914399 h 979713"/>
              <a:gd name="connsiteX3" fmla="*/ 1603149 w 1603149"/>
              <a:gd name="connsiteY3" fmla="*/ 0 h 979713"/>
              <a:gd name="connsiteX0" fmla="*/ 1608435 w 1608435"/>
              <a:gd name="connsiteY0" fmla="*/ 0 h 988219"/>
              <a:gd name="connsiteX1" fmla="*/ 0 w 1608435"/>
              <a:gd name="connsiteY1" fmla="*/ 988219 h 988219"/>
              <a:gd name="connsiteX2" fmla="*/ 1601135 w 1608435"/>
              <a:gd name="connsiteY2" fmla="*/ 922905 h 988219"/>
              <a:gd name="connsiteX3" fmla="*/ 1608435 w 1608435"/>
              <a:gd name="connsiteY3" fmla="*/ 0 h 988219"/>
              <a:gd name="connsiteX0" fmla="*/ 1591471 w 1601183"/>
              <a:gd name="connsiteY0" fmla="*/ 0 h 991631"/>
              <a:gd name="connsiteX1" fmla="*/ 0 w 1601183"/>
              <a:gd name="connsiteY1" fmla="*/ 991631 h 991631"/>
              <a:gd name="connsiteX2" fmla="*/ 1601135 w 1601183"/>
              <a:gd name="connsiteY2" fmla="*/ 926317 h 991631"/>
              <a:gd name="connsiteX3" fmla="*/ 1591471 w 1601183"/>
              <a:gd name="connsiteY3" fmla="*/ 0 h 991631"/>
              <a:gd name="connsiteX0" fmla="*/ 1587230 w 1601171"/>
              <a:gd name="connsiteY0" fmla="*/ 0 h 991631"/>
              <a:gd name="connsiteX1" fmla="*/ 0 w 1601171"/>
              <a:gd name="connsiteY1" fmla="*/ 991631 h 991631"/>
              <a:gd name="connsiteX2" fmla="*/ 1601135 w 1601171"/>
              <a:gd name="connsiteY2" fmla="*/ 926317 h 991631"/>
              <a:gd name="connsiteX3" fmla="*/ 1587230 w 1601171"/>
              <a:gd name="connsiteY3" fmla="*/ 0 h 991631"/>
              <a:gd name="connsiteX0" fmla="*/ 1587230 w 1601170"/>
              <a:gd name="connsiteY0" fmla="*/ 0 h 988219"/>
              <a:gd name="connsiteX1" fmla="*/ 0 w 1601170"/>
              <a:gd name="connsiteY1" fmla="*/ 988219 h 988219"/>
              <a:gd name="connsiteX2" fmla="*/ 1601135 w 1601170"/>
              <a:gd name="connsiteY2" fmla="*/ 922905 h 988219"/>
              <a:gd name="connsiteX3" fmla="*/ 1587230 w 1601170"/>
              <a:gd name="connsiteY3" fmla="*/ 0 h 988219"/>
              <a:gd name="connsiteX0" fmla="*/ 1587230 w 1601170"/>
              <a:gd name="connsiteY0" fmla="*/ 0 h 991631"/>
              <a:gd name="connsiteX1" fmla="*/ 0 w 1601170"/>
              <a:gd name="connsiteY1" fmla="*/ 991631 h 991631"/>
              <a:gd name="connsiteX2" fmla="*/ 1601135 w 1601170"/>
              <a:gd name="connsiteY2" fmla="*/ 926317 h 991631"/>
              <a:gd name="connsiteX3" fmla="*/ 1587230 w 1601170"/>
              <a:gd name="connsiteY3" fmla="*/ 0 h 991631"/>
              <a:gd name="connsiteX0" fmla="*/ 1589240 w 1603180"/>
              <a:gd name="connsiteY0" fmla="*/ 0 h 949187"/>
              <a:gd name="connsiteX1" fmla="*/ 0 w 1603180"/>
              <a:gd name="connsiteY1" fmla="*/ 949187 h 949187"/>
              <a:gd name="connsiteX2" fmla="*/ 1603145 w 1603180"/>
              <a:gd name="connsiteY2" fmla="*/ 926317 h 949187"/>
              <a:gd name="connsiteX3" fmla="*/ 1589240 w 1603180"/>
              <a:gd name="connsiteY3" fmla="*/ 0 h 949187"/>
              <a:gd name="connsiteX0" fmla="*/ 1589240 w 1603180"/>
              <a:gd name="connsiteY0" fmla="*/ 0 h 954181"/>
              <a:gd name="connsiteX1" fmla="*/ 0 w 1603180"/>
              <a:gd name="connsiteY1" fmla="*/ 954181 h 954181"/>
              <a:gd name="connsiteX2" fmla="*/ 1603145 w 1603180"/>
              <a:gd name="connsiteY2" fmla="*/ 926317 h 954181"/>
              <a:gd name="connsiteX3" fmla="*/ 1589240 w 1603180"/>
              <a:gd name="connsiteY3" fmla="*/ 0 h 954181"/>
              <a:gd name="connsiteX0" fmla="*/ 1591249 w 1605189"/>
              <a:gd name="connsiteY0" fmla="*/ 0 h 956677"/>
              <a:gd name="connsiteX1" fmla="*/ 0 w 1605189"/>
              <a:gd name="connsiteY1" fmla="*/ 956677 h 956677"/>
              <a:gd name="connsiteX2" fmla="*/ 1605154 w 1605189"/>
              <a:gd name="connsiteY2" fmla="*/ 926317 h 956677"/>
              <a:gd name="connsiteX3" fmla="*/ 1591249 w 1605189"/>
              <a:gd name="connsiteY3" fmla="*/ 0 h 956677"/>
              <a:gd name="connsiteX0" fmla="*/ 1591249 w 1601181"/>
              <a:gd name="connsiteY0" fmla="*/ 0 h 956677"/>
              <a:gd name="connsiteX1" fmla="*/ 0 w 1601181"/>
              <a:gd name="connsiteY1" fmla="*/ 956677 h 956677"/>
              <a:gd name="connsiteX2" fmla="*/ 1601134 w 1601181"/>
              <a:gd name="connsiteY2" fmla="*/ 892812 h 956677"/>
              <a:gd name="connsiteX3" fmla="*/ 1591249 w 1601181"/>
              <a:gd name="connsiteY3" fmla="*/ 0 h 956677"/>
              <a:gd name="connsiteX0" fmla="*/ 1591249 w 1607194"/>
              <a:gd name="connsiteY0" fmla="*/ 0 h 956677"/>
              <a:gd name="connsiteX1" fmla="*/ 0 w 1607194"/>
              <a:gd name="connsiteY1" fmla="*/ 956677 h 956677"/>
              <a:gd name="connsiteX2" fmla="*/ 1607163 w 1607194"/>
              <a:gd name="connsiteY2" fmla="*/ 892812 h 956677"/>
              <a:gd name="connsiteX3" fmla="*/ 1591249 w 1607194"/>
              <a:gd name="connsiteY3" fmla="*/ 0 h 956677"/>
              <a:gd name="connsiteX0" fmla="*/ 1591249 w 1603184"/>
              <a:gd name="connsiteY0" fmla="*/ 0 h 956677"/>
              <a:gd name="connsiteX1" fmla="*/ 0 w 1603184"/>
              <a:gd name="connsiteY1" fmla="*/ 956677 h 956677"/>
              <a:gd name="connsiteX2" fmla="*/ 1603144 w 1603184"/>
              <a:gd name="connsiteY2" fmla="*/ 890420 h 956677"/>
              <a:gd name="connsiteX3" fmla="*/ 1591249 w 1603184"/>
              <a:gd name="connsiteY3" fmla="*/ 0 h 956677"/>
              <a:gd name="connsiteX0" fmla="*/ 1591249 w 1601181"/>
              <a:gd name="connsiteY0" fmla="*/ 0 h 956677"/>
              <a:gd name="connsiteX1" fmla="*/ 0 w 1601181"/>
              <a:gd name="connsiteY1" fmla="*/ 956677 h 956677"/>
              <a:gd name="connsiteX2" fmla="*/ 1601134 w 1601181"/>
              <a:gd name="connsiteY2" fmla="*/ 890420 h 956677"/>
              <a:gd name="connsiteX3" fmla="*/ 1591249 w 1601181"/>
              <a:gd name="connsiteY3" fmla="*/ 0 h 956677"/>
              <a:gd name="connsiteX0" fmla="*/ 1591249 w 1597184"/>
              <a:gd name="connsiteY0" fmla="*/ 0 h 956677"/>
              <a:gd name="connsiteX1" fmla="*/ 0 w 1597184"/>
              <a:gd name="connsiteY1" fmla="*/ 956677 h 956677"/>
              <a:gd name="connsiteX2" fmla="*/ 1597114 w 1597184"/>
              <a:gd name="connsiteY2" fmla="*/ 890420 h 956677"/>
              <a:gd name="connsiteX3" fmla="*/ 1591249 w 1597184"/>
              <a:gd name="connsiteY3" fmla="*/ 0 h 956677"/>
              <a:gd name="connsiteX0" fmla="*/ 1593652 w 1597214"/>
              <a:gd name="connsiteY0" fmla="*/ 0 h 956677"/>
              <a:gd name="connsiteX1" fmla="*/ 0 w 1597214"/>
              <a:gd name="connsiteY1" fmla="*/ 956677 h 956677"/>
              <a:gd name="connsiteX2" fmla="*/ 1597114 w 1597214"/>
              <a:gd name="connsiteY2" fmla="*/ 890420 h 956677"/>
              <a:gd name="connsiteX3" fmla="*/ 1593652 w 1597214"/>
              <a:gd name="connsiteY3" fmla="*/ 0 h 956677"/>
            </a:gdLst>
            <a:ahLst/>
            <a:cxnLst>
              <a:cxn ang="0">
                <a:pos x="connsiteX0" y="connsiteY0"/>
              </a:cxn>
              <a:cxn ang="0">
                <a:pos x="connsiteX1" y="connsiteY1"/>
              </a:cxn>
              <a:cxn ang="0">
                <a:pos x="connsiteX2" y="connsiteY2"/>
              </a:cxn>
              <a:cxn ang="0">
                <a:pos x="connsiteX3" y="connsiteY3"/>
              </a:cxn>
            </a:cxnLst>
            <a:rect l="l" t="t" r="r" b="b"/>
            <a:pathLst>
              <a:path w="1597214" h="956677">
                <a:moveTo>
                  <a:pt x="1593652" y="0"/>
                </a:moveTo>
                <a:lnTo>
                  <a:pt x="0" y="956677"/>
                </a:lnTo>
                <a:lnTo>
                  <a:pt x="1597114" y="890420"/>
                </a:lnTo>
                <a:cubicBezTo>
                  <a:pt x="1597995" y="585620"/>
                  <a:pt x="1592771" y="304800"/>
                  <a:pt x="1593652" y="0"/>
                </a:cubicBezTo>
                <a:close/>
              </a:path>
            </a:pathLst>
          </a:custGeom>
          <a:gradFill>
            <a:gsLst>
              <a:gs pos="0">
                <a:schemeClr val="accent2">
                  <a:lumMod val="85000"/>
                </a:schemeClr>
              </a:gs>
              <a:gs pos="100000">
                <a:schemeClr val="accent2"/>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3" name="Freeform 60">
            <a:extLst>
              <a:ext uri="{FF2B5EF4-FFF2-40B4-BE49-F238E27FC236}">
                <a16:creationId xmlns:a16="http://schemas.microsoft.com/office/drawing/2014/main" id="{196630F2-E23F-4677-B391-3BF6686FF740}"/>
              </a:ext>
            </a:extLst>
          </p:cNvPr>
          <p:cNvSpPr/>
          <p:nvPr/>
        </p:nvSpPr>
        <p:spPr>
          <a:xfrm flipV="1">
            <a:off x="2963267" y="3898316"/>
            <a:ext cx="1128899" cy="2132109"/>
          </a:xfrm>
          <a:custGeom>
            <a:avLst/>
            <a:gdLst>
              <a:gd name="connsiteX0" fmla="*/ 1621972 w 1621972"/>
              <a:gd name="connsiteY0" fmla="*/ 0 h 2035628"/>
              <a:gd name="connsiteX1" fmla="*/ 0 w 1621972"/>
              <a:gd name="connsiteY1" fmla="*/ 2035628 h 2035628"/>
              <a:gd name="connsiteX2" fmla="*/ 1621972 w 1621972"/>
              <a:gd name="connsiteY2" fmla="*/ 892628 h 2035628"/>
              <a:gd name="connsiteX3" fmla="*/ 1621972 w 1621972"/>
              <a:gd name="connsiteY3" fmla="*/ 0 h 2035628"/>
              <a:gd name="connsiteX0" fmla="*/ 1621972 w 1654629"/>
              <a:gd name="connsiteY0" fmla="*/ 0 h 2035628"/>
              <a:gd name="connsiteX1" fmla="*/ 0 w 1654629"/>
              <a:gd name="connsiteY1" fmla="*/ 2035628 h 2035628"/>
              <a:gd name="connsiteX2" fmla="*/ 1654629 w 1654629"/>
              <a:gd name="connsiteY2" fmla="*/ 881742 h 2035628"/>
              <a:gd name="connsiteX3" fmla="*/ 1621972 w 1654629"/>
              <a:gd name="connsiteY3" fmla="*/ 0 h 2035628"/>
              <a:gd name="connsiteX0" fmla="*/ 1635503 w 1654629"/>
              <a:gd name="connsiteY0" fmla="*/ 0 h 2013857"/>
              <a:gd name="connsiteX1" fmla="*/ 0 w 1654629"/>
              <a:gd name="connsiteY1" fmla="*/ 2013857 h 2013857"/>
              <a:gd name="connsiteX2" fmla="*/ 1654629 w 1654629"/>
              <a:gd name="connsiteY2" fmla="*/ 859971 h 2013857"/>
              <a:gd name="connsiteX3" fmla="*/ 1635503 w 1654629"/>
              <a:gd name="connsiteY3" fmla="*/ 0 h 2013857"/>
              <a:gd name="connsiteX0" fmla="*/ 1594911 w 1654629"/>
              <a:gd name="connsiteY0" fmla="*/ 0 h 2002971"/>
              <a:gd name="connsiteX1" fmla="*/ 0 w 1654629"/>
              <a:gd name="connsiteY1" fmla="*/ 2002971 h 2002971"/>
              <a:gd name="connsiteX2" fmla="*/ 1654629 w 1654629"/>
              <a:gd name="connsiteY2" fmla="*/ 849085 h 2002971"/>
              <a:gd name="connsiteX3" fmla="*/ 1594911 w 1654629"/>
              <a:gd name="connsiteY3" fmla="*/ 0 h 2002971"/>
              <a:gd name="connsiteX0" fmla="*/ 1594911 w 1617624"/>
              <a:gd name="connsiteY0" fmla="*/ 0 h 2002971"/>
              <a:gd name="connsiteX1" fmla="*/ 0 w 1617624"/>
              <a:gd name="connsiteY1" fmla="*/ 2002971 h 2002971"/>
              <a:gd name="connsiteX2" fmla="*/ 1617624 w 1617624"/>
              <a:gd name="connsiteY2" fmla="*/ 870350 h 2002971"/>
              <a:gd name="connsiteX3" fmla="*/ 1594911 w 1617624"/>
              <a:gd name="connsiteY3" fmla="*/ 0 h 2002971"/>
              <a:gd name="connsiteX0" fmla="*/ 1594911 w 1596478"/>
              <a:gd name="connsiteY0" fmla="*/ 0 h 2002971"/>
              <a:gd name="connsiteX1" fmla="*/ 0 w 1596478"/>
              <a:gd name="connsiteY1" fmla="*/ 2002971 h 2002971"/>
              <a:gd name="connsiteX2" fmla="*/ 1596478 w 1596478"/>
              <a:gd name="connsiteY2" fmla="*/ 883110 h 2002971"/>
              <a:gd name="connsiteX3" fmla="*/ 1594911 w 1596478"/>
              <a:gd name="connsiteY3" fmla="*/ 0 h 2002971"/>
              <a:gd name="connsiteX0" fmla="*/ 1605483 w 1605502"/>
              <a:gd name="connsiteY0" fmla="*/ 0 h 2015730"/>
              <a:gd name="connsiteX1" fmla="*/ 0 w 1605502"/>
              <a:gd name="connsiteY1" fmla="*/ 2015730 h 2015730"/>
              <a:gd name="connsiteX2" fmla="*/ 1596478 w 1605502"/>
              <a:gd name="connsiteY2" fmla="*/ 895869 h 2015730"/>
              <a:gd name="connsiteX3" fmla="*/ 1605483 w 1605502"/>
              <a:gd name="connsiteY3" fmla="*/ 0 h 2015730"/>
              <a:gd name="connsiteX0" fmla="*/ 1605483 w 1605502"/>
              <a:gd name="connsiteY0" fmla="*/ 0 h 2032742"/>
              <a:gd name="connsiteX1" fmla="*/ 0 w 1605502"/>
              <a:gd name="connsiteY1" fmla="*/ 2032742 h 2032742"/>
              <a:gd name="connsiteX2" fmla="*/ 1596478 w 1605502"/>
              <a:gd name="connsiteY2" fmla="*/ 912881 h 2032742"/>
              <a:gd name="connsiteX3" fmla="*/ 1605483 w 1605502"/>
              <a:gd name="connsiteY3" fmla="*/ 0 h 2032742"/>
              <a:gd name="connsiteX0" fmla="*/ 1592760 w 1596478"/>
              <a:gd name="connsiteY0" fmla="*/ 0 h 2060037"/>
              <a:gd name="connsiteX1" fmla="*/ 0 w 1596478"/>
              <a:gd name="connsiteY1" fmla="*/ 2060037 h 2060037"/>
              <a:gd name="connsiteX2" fmla="*/ 1596478 w 1596478"/>
              <a:gd name="connsiteY2" fmla="*/ 940176 h 2060037"/>
              <a:gd name="connsiteX3" fmla="*/ 1592760 w 1596478"/>
              <a:gd name="connsiteY3" fmla="*/ 0 h 2060037"/>
              <a:gd name="connsiteX0" fmla="*/ 1592760 w 1596478"/>
              <a:gd name="connsiteY0" fmla="*/ 0 h 2042978"/>
              <a:gd name="connsiteX1" fmla="*/ 0 w 1596478"/>
              <a:gd name="connsiteY1" fmla="*/ 2042978 h 2042978"/>
              <a:gd name="connsiteX2" fmla="*/ 1596478 w 1596478"/>
              <a:gd name="connsiteY2" fmla="*/ 923117 h 2042978"/>
              <a:gd name="connsiteX3" fmla="*/ 1592760 w 1596478"/>
              <a:gd name="connsiteY3" fmla="*/ 0 h 2042978"/>
              <a:gd name="connsiteX0" fmla="*/ 1592760 w 1596478"/>
              <a:gd name="connsiteY0" fmla="*/ 0 h 2053214"/>
              <a:gd name="connsiteX1" fmla="*/ 0 w 1596478"/>
              <a:gd name="connsiteY1" fmla="*/ 2053214 h 2053214"/>
              <a:gd name="connsiteX2" fmla="*/ 1596478 w 1596478"/>
              <a:gd name="connsiteY2" fmla="*/ 933353 h 2053214"/>
              <a:gd name="connsiteX3" fmla="*/ 1592760 w 1596478"/>
              <a:gd name="connsiteY3" fmla="*/ 0 h 2053214"/>
              <a:gd name="connsiteX0" fmla="*/ 1614004 w 1614014"/>
              <a:gd name="connsiteY0" fmla="*/ 0 h 2053214"/>
              <a:gd name="connsiteX1" fmla="*/ 0 w 1614014"/>
              <a:gd name="connsiteY1" fmla="*/ 2053214 h 2053214"/>
              <a:gd name="connsiteX2" fmla="*/ 1596478 w 1614014"/>
              <a:gd name="connsiteY2" fmla="*/ 933353 h 2053214"/>
              <a:gd name="connsiteX3" fmla="*/ 1614004 w 1614014"/>
              <a:gd name="connsiteY3" fmla="*/ 0 h 2053214"/>
              <a:gd name="connsiteX0" fmla="*/ 1599936 w 1599946"/>
              <a:gd name="connsiteY0" fmla="*/ 0 h 2015763"/>
              <a:gd name="connsiteX1" fmla="*/ 0 w 1599946"/>
              <a:gd name="connsiteY1" fmla="*/ 2015763 h 2015763"/>
              <a:gd name="connsiteX2" fmla="*/ 1582410 w 1599946"/>
              <a:gd name="connsiteY2" fmla="*/ 933353 h 2015763"/>
              <a:gd name="connsiteX3" fmla="*/ 1599936 w 1599946"/>
              <a:gd name="connsiteY3" fmla="*/ 0 h 2015763"/>
              <a:gd name="connsiteX0" fmla="*/ 1605965 w 1605975"/>
              <a:gd name="connsiteY0" fmla="*/ 0 h 2025750"/>
              <a:gd name="connsiteX1" fmla="*/ 0 w 1605975"/>
              <a:gd name="connsiteY1" fmla="*/ 2025750 h 2025750"/>
              <a:gd name="connsiteX2" fmla="*/ 1588439 w 1605975"/>
              <a:gd name="connsiteY2" fmla="*/ 933353 h 2025750"/>
              <a:gd name="connsiteX3" fmla="*/ 1605965 w 1605975"/>
              <a:gd name="connsiteY3" fmla="*/ 0 h 2025750"/>
              <a:gd name="connsiteX0" fmla="*/ 1605965 w 1605975"/>
              <a:gd name="connsiteY0" fmla="*/ 0 h 2018259"/>
              <a:gd name="connsiteX1" fmla="*/ 0 w 1605975"/>
              <a:gd name="connsiteY1" fmla="*/ 2018259 h 2018259"/>
              <a:gd name="connsiteX2" fmla="*/ 1588439 w 1605975"/>
              <a:gd name="connsiteY2" fmla="*/ 933353 h 2018259"/>
              <a:gd name="connsiteX3" fmla="*/ 1605965 w 1605975"/>
              <a:gd name="connsiteY3" fmla="*/ 0 h 2018259"/>
              <a:gd name="connsiteX0" fmla="*/ 1605965 w 1608648"/>
              <a:gd name="connsiteY0" fmla="*/ 0 h 2018259"/>
              <a:gd name="connsiteX1" fmla="*/ 0 w 1608648"/>
              <a:gd name="connsiteY1" fmla="*/ 2018259 h 2018259"/>
              <a:gd name="connsiteX2" fmla="*/ 1608648 w 1608648"/>
              <a:gd name="connsiteY2" fmla="*/ 896780 h 2018259"/>
              <a:gd name="connsiteX3" fmla="*/ 1605965 w 1608648"/>
              <a:gd name="connsiteY3" fmla="*/ 0 h 2018259"/>
              <a:gd name="connsiteX0" fmla="*/ 1605965 w 1614711"/>
              <a:gd name="connsiteY0" fmla="*/ 0 h 2018259"/>
              <a:gd name="connsiteX1" fmla="*/ 0 w 1614711"/>
              <a:gd name="connsiteY1" fmla="*/ 2018259 h 2018259"/>
              <a:gd name="connsiteX2" fmla="*/ 1614711 w 1614711"/>
              <a:gd name="connsiteY2" fmla="*/ 908971 h 2018259"/>
              <a:gd name="connsiteX3" fmla="*/ 1605965 w 1614711"/>
              <a:gd name="connsiteY3" fmla="*/ 0 h 2018259"/>
            </a:gdLst>
            <a:ahLst/>
            <a:cxnLst>
              <a:cxn ang="0">
                <a:pos x="connsiteX0" y="connsiteY0"/>
              </a:cxn>
              <a:cxn ang="0">
                <a:pos x="connsiteX1" y="connsiteY1"/>
              </a:cxn>
              <a:cxn ang="0">
                <a:pos x="connsiteX2" y="connsiteY2"/>
              </a:cxn>
              <a:cxn ang="0">
                <a:pos x="connsiteX3" y="connsiteY3"/>
              </a:cxn>
            </a:cxnLst>
            <a:rect l="l" t="t" r="r" b="b"/>
            <a:pathLst>
              <a:path w="1614711" h="2018259">
                <a:moveTo>
                  <a:pt x="1605965" y="0"/>
                </a:moveTo>
                <a:lnTo>
                  <a:pt x="0" y="2018259"/>
                </a:lnTo>
                <a:lnTo>
                  <a:pt x="1614711" y="908971"/>
                </a:lnTo>
                <a:cubicBezTo>
                  <a:pt x="1614189" y="614601"/>
                  <a:pt x="1606487" y="294370"/>
                  <a:pt x="1605965" y="0"/>
                </a:cubicBezTo>
                <a:close/>
              </a:path>
            </a:pathLst>
          </a:custGeom>
          <a:gradFill>
            <a:gsLst>
              <a:gs pos="0">
                <a:schemeClr val="accent1">
                  <a:lumMod val="85000"/>
                </a:schemeClr>
              </a:gs>
              <a:gs pos="100000">
                <a:schemeClr val="accent1"/>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4" name="Rectangle 30">
            <a:extLst>
              <a:ext uri="{FF2B5EF4-FFF2-40B4-BE49-F238E27FC236}">
                <a16:creationId xmlns:a16="http://schemas.microsoft.com/office/drawing/2014/main" id="{A86983AD-1F4B-4E9B-A04B-517953D52F37}"/>
              </a:ext>
            </a:extLst>
          </p:cNvPr>
          <p:cNvSpPr/>
          <p:nvPr/>
        </p:nvSpPr>
        <p:spPr>
          <a:xfrm>
            <a:off x="4438685" y="3170005"/>
            <a:ext cx="317209" cy="316282"/>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5" name="Rounded Rectangle 32">
            <a:extLst>
              <a:ext uri="{FF2B5EF4-FFF2-40B4-BE49-F238E27FC236}">
                <a16:creationId xmlns:a16="http://schemas.microsoft.com/office/drawing/2014/main" id="{F73DD483-FA6C-4634-B65F-5771A46B4870}"/>
              </a:ext>
            </a:extLst>
          </p:cNvPr>
          <p:cNvSpPr/>
          <p:nvPr/>
        </p:nvSpPr>
        <p:spPr>
          <a:xfrm>
            <a:off x="4438685" y="5352417"/>
            <a:ext cx="322637" cy="322637"/>
          </a:xfrm>
          <a:custGeom>
            <a:avLst/>
            <a:gdLst/>
            <a:ahLst/>
            <a:cxnLst/>
            <a:rect l="l" t="t" r="r" b="b"/>
            <a:pathLst>
              <a:path w="3240000" h="3240000">
                <a:moveTo>
                  <a:pt x="2019696" y="2510955"/>
                </a:moveTo>
                <a:lnTo>
                  <a:pt x="2019696" y="2797359"/>
                </a:lnTo>
                <a:lnTo>
                  <a:pt x="2914589" y="2797359"/>
                </a:lnTo>
                <a:lnTo>
                  <a:pt x="2914589" y="2510955"/>
                </a:lnTo>
                <a:close/>
                <a:moveTo>
                  <a:pt x="2019696" y="2081348"/>
                </a:moveTo>
                <a:lnTo>
                  <a:pt x="2019696" y="2367752"/>
                </a:lnTo>
                <a:lnTo>
                  <a:pt x="2914589" y="2367752"/>
                </a:lnTo>
                <a:lnTo>
                  <a:pt x="2914589" y="2081348"/>
                </a:lnTo>
                <a:close/>
                <a:moveTo>
                  <a:pt x="580710" y="2021703"/>
                </a:moveTo>
                <a:lnTo>
                  <a:pt x="378191" y="2224222"/>
                </a:lnTo>
                <a:lnTo>
                  <a:pt x="593323" y="2439354"/>
                </a:lnTo>
                <a:lnTo>
                  <a:pt x="378191" y="2654485"/>
                </a:lnTo>
                <a:lnTo>
                  <a:pt x="580710" y="2857004"/>
                </a:lnTo>
                <a:lnTo>
                  <a:pt x="795842" y="2641872"/>
                </a:lnTo>
                <a:lnTo>
                  <a:pt x="1010973" y="2857004"/>
                </a:lnTo>
                <a:lnTo>
                  <a:pt x="1213492" y="2654485"/>
                </a:lnTo>
                <a:lnTo>
                  <a:pt x="998360" y="2439354"/>
                </a:lnTo>
                <a:lnTo>
                  <a:pt x="1213492" y="2224222"/>
                </a:lnTo>
                <a:lnTo>
                  <a:pt x="1010973" y="2021703"/>
                </a:lnTo>
                <a:lnTo>
                  <a:pt x="795842" y="2236835"/>
                </a:lnTo>
                <a:close/>
                <a:moveTo>
                  <a:pt x="1656000" y="1656001"/>
                </a:moveTo>
                <a:lnTo>
                  <a:pt x="3240000" y="1656001"/>
                </a:lnTo>
                <a:lnTo>
                  <a:pt x="3240000" y="2699989"/>
                </a:lnTo>
                <a:cubicBezTo>
                  <a:pt x="3240000" y="2998229"/>
                  <a:pt x="2998229" y="3240000"/>
                  <a:pt x="2699989" y="3240000"/>
                </a:cubicBezTo>
                <a:lnTo>
                  <a:pt x="1656000" y="3240000"/>
                </a:lnTo>
                <a:close/>
                <a:moveTo>
                  <a:pt x="0" y="1656001"/>
                </a:moveTo>
                <a:lnTo>
                  <a:pt x="1584000" y="1656001"/>
                </a:lnTo>
                <a:lnTo>
                  <a:pt x="1584000" y="3240000"/>
                </a:lnTo>
                <a:lnTo>
                  <a:pt x="540011" y="3240000"/>
                </a:lnTo>
                <a:cubicBezTo>
                  <a:pt x="241771" y="3240000"/>
                  <a:pt x="0" y="2998229"/>
                  <a:pt x="0" y="2699989"/>
                </a:cubicBezTo>
                <a:close/>
                <a:moveTo>
                  <a:pt x="2467143" y="957859"/>
                </a:moveTo>
                <a:cubicBezTo>
                  <a:pt x="2388055" y="957859"/>
                  <a:pt x="2323941" y="1021973"/>
                  <a:pt x="2323941" y="1101061"/>
                </a:cubicBezTo>
                <a:cubicBezTo>
                  <a:pt x="2323941" y="1180149"/>
                  <a:pt x="2388055" y="1244263"/>
                  <a:pt x="2467143" y="1244263"/>
                </a:cubicBezTo>
                <a:cubicBezTo>
                  <a:pt x="2546231" y="1244263"/>
                  <a:pt x="2610345" y="1180149"/>
                  <a:pt x="2610345" y="1101061"/>
                </a:cubicBezTo>
                <a:cubicBezTo>
                  <a:pt x="2610345" y="1021973"/>
                  <a:pt x="2546231" y="957859"/>
                  <a:pt x="2467143" y="957859"/>
                </a:cubicBezTo>
                <a:close/>
                <a:moveTo>
                  <a:pt x="2019696" y="635775"/>
                </a:moveTo>
                <a:lnTo>
                  <a:pt x="2019696" y="922180"/>
                </a:lnTo>
                <a:lnTo>
                  <a:pt x="2914589" y="922180"/>
                </a:lnTo>
                <a:lnTo>
                  <a:pt x="2914589" y="635775"/>
                </a:lnTo>
                <a:close/>
                <a:moveTo>
                  <a:pt x="652639" y="331531"/>
                </a:moveTo>
                <a:lnTo>
                  <a:pt x="652639" y="635775"/>
                </a:lnTo>
                <a:lnTo>
                  <a:pt x="348395" y="635775"/>
                </a:lnTo>
                <a:lnTo>
                  <a:pt x="348395" y="922180"/>
                </a:lnTo>
                <a:lnTo>
                  <a:pt x="652639" y="922180"/>
                </a:lnTo>
                <a:lnTo>
                  <a:pt x="652639" y="1226424"/>
                </a:lnTo>
                <a:lnTo>
                  <a:pt x="939044" y="1226424"/>
                </a:lnTo>
                <a:lnTo>
                  <a:pt x="939044" y="922180"/>
                </a:lnTo>
                <a:lnTo>
                  <a:pt x="1243288" y="922180"/>
                </a:lnTo>
                <a:lnTo>
                  <a:pt x="1243288" y="635775"/>
                </a:lnTo>
                <a:lnTo>
                  <a:pt x="939044" y="635775"/>
                </a:lnTo>
                <a:lnTo>
                  <a:pt x="939044" y="331531"/>
                </a:lnTo>
                <a:close/>
                <a:moveTo>
                  <a:pt x="2467143" y="313692"/>
                </a:moveTo>
                <a:cubicBezTo>
                  <a:pt x="2388055" y="313692"/>
                  <a:pt x="2323941" y="377806"/>
                  <a:pt x="2323941" y="456894"/>
                </a:cubicBezTo>
                <a:cubicBezTo>
                  <a:pt x="2323941" y="535982"/>
                  <a:pt x="2388055" y="600096"/>
                  <a:pt x="2467143" y="600096"/>
                </a:cubicBezTo>
                <a:cubicBezTo>
                  <a:pt x="2546231" y="600096"/>
                  <a:pt x="2610345" y="535982"/>
                  <a:pt x="2610345" y="456894"/>
                </a:cubicBezTo>
                <a:cubicBezTo>
                  <a:pt x="2610345" y="377806"/>
                  <a:pt x="2546231" y="313692"/>
                  <a:pt x="2467143" y="313692"/>
                </a:cubicBezTo>
                <a:close/>
                <a:moveTo>
                  <a:pt x="540011" y="0"/>
                </a:moveTo>
                <a:lnTo>
                  <a:pt x="2699989" y="0"/>
                </a:lnTo>
                <a:cubicBezTo>
                  <a:pt x="2998229" y="0"/>
                  <a:pt x="3240000" y="241771"/>
                  <a:pt x="3240000" y="540011"/>
                </a:cubicBezTo>
                <a:lnTo>
                  <a:pt x="3240000" y="1584001"/>
                </a:lnTo>
                <a:lnTo>
                  <a:pt x="1656000" y="1584001"/>
                </a:lnTo>
                <a:lnTo>
                  <a:pt x="1656000" y="1"/>
                </a:lnTo>
                <a:lnTo>
                  <a:pt x="1584000" y="1"/>
                </a:lnTo>
                <a:lnTo>
                  <a:pt x="1584000" y="1584001"/>
                </a:lnTo>
                <a:lnTo>
                  <a:pt x="0" y="1584001"/>
                </a:lnTo>
                <a:lnTo>
                  <a:pt x="0" y="540011"/>
                </a:lnTo>
                <a:cubicBezTo>
                  <a:pt x="0" y="241771"/>
                  <a:pt x="241771" y="0"/>
                  <a:pt x="54001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6" name="Rectangle 16">
            <a:extLst>
              <a:ext uri="{FF2B5EF4-FFF2-40B4-BE49-F238E27FC236}">
                <a16:creationId xmlns:a16="http://schemas.microsoft.com/office/drawing/2014/main" id="{95593D08-40CF-4B9E-AB14-91B0FB288087}"/>
              </a:ext>
            </a:extLst>
          </p:cNvPr>
          <p:cNvSpPr/>
          <p:nvPr/>
        </p:nvSpPr>
        <p:spPr>
          <a:xfrm rot="2700000">
            <a:off x="4499763" y="4163828"/>
            <a:ext cx="265920" cy="47674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7" name="Rectangle 9">
            <a:extLst>
              <a:ext uri="{FF2B5EF4-FFF2-40B4-BE49-F238E27FC236}">
                <a16:creationId xmlns:a16="http://schemas.microsoft.com/office/drawing/2014/main" id="{6C1D1AD3-31EE-47E9-9967-3A5FFABB4B44}"/>
              </a:ext>
            </a:extLst>
          </p:cNvPr>
          <p:cNvSpPr/>
          <p:nvPr/>
        </p:nvSpPr>
        <p:spPr>
          <a:xfrm>
            <a:off x="4453992" y="2086101"/>
            <a:ext cx="329463" cy="308407"/>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nvGrpSpPr>
          <p:cNvPr id="58" name="Group 57">
            <a:extLst>
              <a:ext uri="{FF2B5EF4-FFF2-40B4-BE49-F238E27FC236}">
                <a16:creationId xmlns:a16="http://schemas.microsoft.com/office/drawing/2014/main" id="{1273F071-5634-45BA-9A5B-B7CA867B7E58}"/>
              </a:ext>
            </a:extLst>
          </p:cNvPr>
          <p:cNvGrpSpPr/>
          <p:nvPr/>
        </p:nvGrpSpPr>
        <p:grpSpPr>
          <a:xfrm>
            <a:off x="5205870" y="1513716"/>
            <a:ext cx="6654542" cy="1077218"/>
            <a:chOff x="1353016" y="1766707"/>
            <a:chExt cx="4320480" cy="1077218"/>
          </a:xfrm>
        </p:grpSpPr>
        <p:sp>
          <p:nvSpPr>
            <p:cNvPr id="59" name="TextBox 58">
              <a:extLst>
                <a:ext uri="{FF2B5EF4-FFF2-40B4-BE49-F238E27FC236}">
                  <a16:creationId xmlns:a16="http://schemas.microsoft.com/office/drawing/2014/main" id="{D32B2DA0-DBA6-4200-9272-9C9B17DA487C}"/>
                </a:ext>
              </a:extLst>
            </p:cNvPr>
            <p:cNvSpPr txBox="1"/>
            <p:nvPr/>
          </p:nvSpPr>
          <p:spPr>
            <a:xfrm>
              <a:off x="1364065" y="2012928"/>
              <a:ext cx="4297635" cy="830997"/>
            </a:xfrm>
            <a:prstGeom prst="rect">
              <a:avLst/>
            </a:prstGeom>
            <a:noFill/>
          </p:spPr>
          <p:txBody>
            <a:bodyPr wrap="square" rtlCol="0">
              <a:spAutoFit/>
            </a:bodyPr>
            <a:lstStyle/>
            <a:p>
              <a:r>
                <a:rPr lang="en-US" altLang="ko-KR" sz="1200" dirty="0">
                  <a:solidFill>
                    <a:schemeClr val="tx1">
                      <a:lumMod val="95000"/>
                      <a:lumOff val="5000"/>
                    </a:schemeClr>
                  </a:solidFill>
                  <a:cs typeface="Arial" pitchFamily="34" charset="0"/>
                </a:rPr>
                <a:t>Personal information like as age, sex, email address, phone number, location, credit card information, and gaming activity is collected by gaming businesses. As a result, we can no longer consider these online games to be an enjoyable pastime because the users' personal and sensitive data is at danger of being compromised.</a:t>
              </a:r>
            </a:p>
          </p:txBody>
        </p:sp>
        <p:sp>
          <p:nvSpPr>
            <p:cNvPr id="60" name="TextBox 59">
              <a:extLst>
                <a:ext uri="{FF2B5EF4-FFF2-40B4-BE49-F238E27FC236}">
                  <a16:creationId xmlns:a16="http://schemas.microsoft.com/office/drawing/2014/main" id="{222EA3BB-779D-4386-BEEB-FD3E0A580F35}"/>
                </a:ext>
              </a:extLst>
            </p:cNvPr>
            <p:cNvSpPr txBox="1"/>
            <p:nvPr/>
          </p:nvSpPr>
          <p:spPr>
            <a:xfrm>
              <a:off x="1353016" y="1766707"/>
              <a:ext cx="4320480" cy="307777"/>
            </a:xfrm>
            <a:prstGeom prst="rect">
              <a:avLst/>
            </a:prstGeom>
            <a:noFill/>
          </p:spPr>
          <p:txBody>
            <a:bodyPr wrap="square" lIns="108000" rIns="108000" rtlCol="0">
              <a:spAutoFit/>
            </a:bodyPr>
            <a:lstStyle/>
            <a:p>
              <a:r>
                <a:rPr lang="en-US" altLang="ko-KR" sz="1400" b="1" dirty="0">
                  <a:solidFill>
                    <a:schemeClr val="tx1">
                      <a:lumMod val="95000"/>
                      <a:lumOff val="5000"/>
                    </a:schemeClr>
                  </a:solidFill>
                  <a:cs typeface="Arial" pitchFamily="34" charset="0"/>
                </a:rPr>
                <a:t>Issue</a:t>
              </a:r>
              <a:endParaRPr lang="ko-KR" altLang="en-US" sz="1400" b="1" dirty="0">
                <a:solidFill>
                  <a:schemeClr val="tx1">
                    <a:lumMod val="95000"/>
                    <a:lumOff val="5000"/>
                  </a:schemeClr>
                </a:solidFill>
                <a:cs typeface="Arial" pitchFamily="34" charset="0"/>
              </a:endParaRPr>
            </a:p>
          </p:txBody>
        </p:sp>
      </p:grpSp>
      <p:grpSp>
        <p:nvGrpSpPr>
          <p:cNvPr id="61" name="Group 60">
            <a:extLst>
              <a:ext uri="{FF2B5EF4-FFF2-40B4-BE49-F238E27FC236}">
                <a16:creationId xmlns:a16="http://schemas.microsoft.com/office/drawing/2014/main" id="{0E85C66A-B646-4042-9913-C55DE235DB88}"/>
              </a:ext>
            </a:extLst>
          </p:cNvPr>
          <p:cNvGrpSpPr/>
          <p:nvPr/>
        </p:nvGrpSpPr>
        <p:grpSpPr>
          <a:xfrm>
            <a:off x="5207255" y="4024365"/>
            <a:ext cx="6416462" cy="755339"/>
            <a:chOff x="1353016" y="1766707"/>
            <a:chExt cx="4320480" cy="755339"/>
          </a:xfrm>
        </p:grpSpPr>
        <p:sp>
          <p:nvSpPr>
            <p:cNvPr id="62" name="TextBox 61">
              <a:extLst>
                <a:ext uri="{FF2B5EF4-FFF2-40B4-BE49-F238E27FC236}">
                  <a16:creationId xmlns:a16="http://schemas.microsoft.com/office/drawing/2014/main" id="{DCC8AB47-40D6-43C2-8381-B75B28D31990}"/>
                </a:ext>
              </a:extLst>
            </p:cNvPr>
            <p:cNvSpPr txBox="1"/>
            <p:nvPr/>
          </p:nvSpPr>
          <p:spPr>
            <a:xfrm>
              <a:off x="1355367" y="2060381"/>
              <a:ext cx="4297635" cy="461665"/>
            </a:xfrm>
            <a:prstGeom prst="rect">
              <a:avLst/>
            </a:prstGeom>
            <a:noFill/>
          </p:spPr>
          <p:txBody>
            <a:bodyPr wrap="square" rtlCol="0">
              <a:spAutoFit/>
            </a:bodyPr>
            <a:lstStyle/>
            <a:p>
              <a:r>
                <a:rPr lang="en-US" sz="1200" dirty="0">
                  <a:solidFill>
                    <a:schemeClr val="tx1">
                      <a:lumMod val="95000"/>
                      <a:lumOff val="5000"/>
                    </a:schemeClr>
                  </a:solidFill>
                  <a:cs typeface="Arial" pitchFamily="34" charset="0"/>
                </a:rPr>
                <a:t>Information Technology Act 2000, India [8]</a:t>
              </a:r>
              <a:endParaRPr lang="en-US" altLang="ko-KR" sz="1200" dirty="0">
                <a:solidFill>
                  <a:schemeClr val="tx1">
                    <a:lumMod val="95000"/>
                    <a:lumOff val="5000"/>
                  </a:schemeClr>
                </a:solidFill>
                <a:cs typeface="Arial" pitchFamily="34" charset="0"/>
              </a:endParaRPr>
            </a:p>
            <a:p>
              <a:r>
                <a:rPr lang="en-US" sz="1200" dirty="0">
                  <a:solidFill>
                    <a:schemeClr val="tx1">
                      <a:lumMod val="95000"/>
                      <a:lumOff val="5000"/>
                    </a:schemeClr>
                  </a:solidFill>
                  <a:cs typeface="Arial" pitchFamily="34" charset="0"/>
                </a:rPr>
                <a:t>Data Protection Act 2018 (GDPR) [9]</a:t>
              </a:r>
            </a:p>
          </p:txBody>
        </p:sp>
        <p:sp>
          <p:nvSpPr>
            <p:cNvPr id="63" name="TextBox 62">
              <a:extLst>
                <a:ext uri="{FF2B5EF4-FFF2-40B4-BE49-F238E27FC236}">
                  <a16:creationId xmlns:a16="http://schemas.microsoft.com/office/drawing/2014/main" id="{7A05081C-9229-4D98-87F9-1F22C2923278}"/>
                </a:ext>
              </a:extLst>
            </p:cNvPr>
            <p:cNvSpPr txBox="1"/>
            <p:nvPr/>
          </p:nvSpPr>
          <p:spPr>
            <a:xfrm>
              <a:off x="1353016" y="1766707"/>
              <a:ext cx="4320480" cy="307777"/>
            </a:xfrm>
            <a:prstGeom prst="rect">
              <a:avLst/>
            </a:prstGeom>
            <a:noFill/>
          </p:spPr>
          <p:txBody>
            <a:bodyPr wrap="square" lIns="108000" rIns="108000" rtlCol="0">
              <a:spAutoFit/>
            </a:bodyPr>
            <a:lstStyle/>
            <a:p>
              <a:r>
                <a:rPr lang="en-US" altLang="ko-KR" sz="1400" b="1" dirty="0">
                  <a:solidFill>
                    <a:schemeClr val="tx1">
                      <a:lumMod val="95000"/>
                      <a:lumOff val="5000"/>
                    </a:schemeClr>
                  </a:solidFill>
                  <a:cs typeface="Arial" pitchFamily="34" charset="0"/>
                </a:rPr>
                <a:t>Law</a:t>
              </a:r>
              <a:endParaRPr lang="ko-KR" altLang="en-US" sz="1400" b="1" dirty="0">
                <a:solidFill>
                  <a:schemeClr val="tx1">
                    <a:lumMod val="95000"/>
                    <a:lumOff val="5000"/>
                  </a:schemeClr>
                </a:solidFill>
                <a:cs typeface="Arial" pitchFamily="34" charset="0"/>
              </a:endParaRPr>
            </a:p>
          </p:txBody>
        </p:sp>
      </p:grpSp>
      <p:grpSp>
        <p:nvGrpSpPr>
          <p:cNvPr id="64" name="Group 63">
            <a:extLst>
              <a:ext uri="{FF2B5EF4-FFF2-40B4-BE49-F238E27FC236}">
                <a16:creationId xmlns:a16="http://schemas.microsoft.com/office/drawing/2014/main" id="{84327ADC-F689-4F21-B51E-3A6D43A3922F}"/>
              </a:ext>
            </a:extLst>
          </p:cNvPr>
          <p:cNvGrpSpPr/>
          <p:nvPr/>
        </p:nvGrpSpPr>
        <p:grpSpPr>
          <a:xfrm>
            <a:off x="5214553" y="2581059"/>
            <a:ext cx="6645859" cy="1338828"/>
            <a:chOff x="1353016" y="1766707"/>
            <a:chExt cx="4320480" cy="1338828"/>
          </a:xfrm>
        </p:grpSpPr>
        <p:sp>
          <p:nvSpPr>
            <p:cNvPr id="65" name="TextBox 64">
              <a:extLst>
                <a:ext uri="{FF2B5EF4-FFF2-40B4-BE49-F238E27FC236}">
                  <a16:creationId xmlns:a16="http://schemas.microsoft.com/office/drawing/2014/main" id="{869114FB-1DF5-4E27-B9E0-ED05103D60F4}"/>
                </a:ext>
              </a:extLst>
            </p:cNvPr>
            <p:cNvSpPr txBox="1"/>
            <p:nvPr/>
          </p:nvSpPr>
          <p:spPr>
            <a:xfrm>
              <a:off x="1364065" y="2012928"/>
              <a:ext cx="4297635" cy="1092607"/>
            </a:xfrm>
            <a:prstGeom prst="rect">
              <a:avLst/>
            </a:prstGeom>
            <a:noFill/>
          </p:spPr>
          <p:txBody>
            <a:bodyPr wrap="square" rtlCol="0">
              <a:spAutoFit/>
            </a:bodyPr>
            <a:lstStyle/>
            <a:p>
              <a:r>
                <a:rPr lang="en-US" altLang="ko-KR" sz="1200" dirty="0">
                  <a:solidFill>
                    <a:schemeClr val="tx1">
                      <a:lumMod val="95000"/>
                      <a:lumOff val="5000"/>
                    </a:schemeClr>
                  </a:solidFill>
                  <a:cs typeface="Arial" pitchFamily="34" charset="0"/>
                </a:rPr>
                <a:t>Data breaches and Data sharing are increasing year on year and due to large dataset collection and value of this type of data; gaming industry is likely to hit.</a:t>
              </a:r>
            </a:p>
            <a:p>
              <a:endParaRPr lang="en-US" altLang="ko-KR" sz="500" dirty="0">
                <a:solidFill>
                  <a:schemeClr val="tx1">
                    <a:lumMod val="95000"/>
                    <a:lumOff val="5000"/>
                  </a:schemeClr>
                </a:solidFill>
                <a:cs typeface="Arial" pitchFamily="34" charset="0"/>
              </a:endParaRPr>
            </a:p>
            <a:p>
              <a:r>
                <a:rPr lang="en-US" altLang="ko-KR" sz="1200" i="1" dirty="0">
                  <a:solidFill>
                    <a:schemeClr val="tx1">
                      <a:lumMod val="95000"/>
                      <a:lumOff val="5000"/>
                    </a:schemeClr>
                  </a:solidFill>
                  <a:cs typeface="Arial" pitchFamily="34" charset="0"/>
                </a:rPr>
                <a:t>BGMI Data Breach Allegations:</a:t>
              </a:r>
              <a:r>
                <a:rPr lang="en-US" altLang="ko-KR" sz="1200" dirty="0">
                  <a:solidFill>
                    <a:schemeClr val="tx1">
                      <a:lumMod val="95000"/>
                      <a:lumOff val="5000"/>
                    </a:schemeClr>
                  </a:solidFill>
                  <a:cs typeface="Arial" pitchFamily="34" charset="0"/>
                </a:rPr>
                <a:t> Last year Indian government had banned the PUBG Mobile in the country for sharing data with China server where it is marked as the security threat for the Indian users. [7]</a:t>
              </a:r>
            </a:p>
          </p:txBody>
        </p:sp>
        <p:sp>
          <p:nvSpPr>
            <p:cNvPr id="66" name="TextBox 65">
              <a:extLst>
                <a:ext uri="{FF2B5EF4-FFF2-40B4-BE49-F238E27FC236}">
                  <a16:creationId xmlns:a16="http://schemas.microsoft.com/office/drawing/2014/main" id="{4BA3F505-6D6E-4DEA-9E26-FA2034E2590E}"/>
                </a:ext>
              </a:extLst>
            </p:cNvPr>
            <p:cNvSpPr txBox="1"/>
            <p:nvPr/>
          </p:nvSpPr>
          <p:spPr>
            <a:xfrm>
              <a:off x="1353016" y="1766707"/>
              <a:ext cx="4320480" cy="307777"/>
            </a:xfrm>
            <a:prstGeom prst="rect">
              <a:avLst/>
            </a:prstGeom>
            <a:noFill/>
          </p:spPr>
          <p:txBody>
            <a:bodyPr wrap="square" lIns="108000" rIns="108000" rtlCol="0">
              <a:spAutoFit/>
            </a:bodyPr>
            <a:lstStyle/>
            <a:p>
              <a:r>
                <a:rPr lang="en-US" altLang="ko-KR" sz="1400" b="1" dirty="0">
                  <a:solidFill>
                    <a:schemeClr val="tx1">
                      <a:lumMod val="95000"/>
                      <a:lumOff val="5000"/>
                    </a:schemeClr>
                  </a:solidFill>
                  <a:cs typeface="Arial" pitchFamily="34" charset="0"/>
                </a:rPr>
                <a:t>Justification </a:t>
              </a:r>
              <a:endParaRPr lang="ko-KR" altLang="en-US" sz="1400" b="1" dirty="0">
                <a:solidFill>
                  <a:schemeClr val="tx1">
                    <a:lumMod val="95000"/>
                    <a:lumOff val="5000"/>
                  </a:schemeClr>
                </a:solidFill>
                <a:cs typeface="Arial" pitchFamily="34" charset="0"/>
              </a:endParaRPr>
            </a:p>
          </p:txBody>
        </p:sp>
      </p:grpSp>
      <p:grpSp>
        <p:nvGrpSpPr>
          <p:cNvPr id="67" name="Group 66">
            <a:extLst>
              <a:ext uri="{FF2B5EF4-FFF2-40B4-BE49-F238E27FC236}">
                <a16:creationId xmlns:a16="http://schemas.microsoft.com/office/drawing/2014/main" id="{7350E2EA-691C-474A-A62C-C45B3DF72BCC}"/>
              </a:ext>
            </a:extLst>
          </p:cNvPr>
          <p:cNvGrpSpPr/>
          <p:nvPr/>
        </p:nvGrpSpPr>
        <p:grpSpPr>
          <a:xfrm>
            <a:off x="5224039" y="5113863"/>
            <a:ext cx="6610718" cy="707886"/>
            <a:chOff x="1353016" y="1766707"/>
            <a:chExt cx="4320480" cy="707886"/>
          </a:xfrm>
        </p:grpSpPr>
        <p:sp>
          <p:nvSpPr>
            <p:cNvPr id="68" name="TextBox 67">
              <a:extLst>
                <a:ext uri="{FF2B5EF4-FFF2-40B4-BE49-F238E27FC236}">
                  <a16:creationId xmlns:a16="http://schemas.microsoft.com/office/drawing/2014/main" id="{EC9BF6CE-D4D8-41BA-B442-DF16252EE64F}"/>
                </a:ext>
              </a:extLst>
            </p:cNvPr>
            <p:cNvSpPr txBox="1"/>
            <p:nvPr/>
          </p:nvSpPr>
          <p:spPr>
            <a:xfrm>
              <a:off x="1364065" y="2012928"/>
              <a:ext cx="4297635" cy="461665"/>
            </a:xfrm>
            <a:prstGeom prst="rect">
              <a:avLst/>
            </a:prstGeom>
            <a:noFill/>
          </p:spPr>
          <p:txBody>
            <a:bodyPr wrap="square" rtlCol="0">
              <a:spAutoFit/>
            </a:bodyPr>
            <a:lstStyle/>
            <a:p>
              <a:r>
                <a:rPr lang="en-US" altLang="ko-KR" sz="1200" dirty="0">
                  <a:solidFill>
                    <a:schemeClr val="tx1">
                      <a:lumMod val="95000"/>
                      <a:lumOff val="5000"/>
                    </a:schemeClr>
                  </a:solidFill>
                  <a:cs typeface="Arial" pitchFamily="34" charset="0"/>
                </a:rPr>
                <a:t>Bring the gaming software development into legal framework of the jurisdiction.</a:t>
              </a:r>
            </a:p>
            <a:p>
              <a:r>
                <a:rPr lang="en-US" altLang="ko-KR" sz="1200" dirty="0">
                  <a:solidFill>
                    <a:schemeClr val="tx1">
                      <a:lumMod val="95000"/>
                      <a:lumOff val="5000"/>
                    </a:schemeClr>
                  </a:solidFill>
                  <a:cs typeface="Arial" pitchFamily="34" charset="0"/>
                </a:rPr>
                <a:t>Incorporate companies IT security policy and best practices.</a:t>
              </a:r>
            </a:p>
          </p:txBody>
        </p:sp>
        <p:sp>
          <p:nvSpPr>
            <p:cNvPr id="69" name="TextBox 68">
              <a:extLst>
                <a:ext uri="{FF2B5EF4-FFF2-40B4-BE49-F238E27FC236}">
                  <a16:creationId xmlns:a16="http://schemas.microsoft.com/office/drawing/2014/main" id="{D1D031D0-552C-4DD1-A67B-663962B41D33}"/>
                </a:ext>
              </a:extLst>
            </p:cNvPr>
            <p:cNvSpPr txBox="1"/>
            <p:nvPr/>
          </p:nvSpPr>
          <p:spPr>
            <a:xfrm>
              <a:off x="1353016" y="1766707"/>
              <a:ext cx="4320480" cy="307777"/>
            </a:xfrm>
            <a:prstGeom prst="rect">
              <a:avLst/>
            </a:prstGeom>
            <a:noFill/>
          </p:spPr>
          <p:txBody>
            <a:bodyPr wrap="square" lIns="108000" rIns="108000" rtlCol="0">
              <a:spAutoFit/>
            </a:bodyPr>
            <a:lstStyle/>
            <a:p>
              <a:r>
                <a:rPr lang="en-US" altLang="ko-KR" sz="1400" b="1" dirty="0">
                  <a:solidFill>
                    <a:schemeClr val="tx1">
                      <a:lumMod val="95000"/>
                      <a:lumOff val="5000"/>
                    </a:schemeClr>
                  </a:solidFill>
                  <a:cs typeface="Arial" pitchFamily="34" charset="0"/>
                </a:rPr>
                <a:t>Remedies</a:t>
              </a:r>
              <a:endParaRPr lang="ko-KR" altLang="en-US" sz="1400" b="1" dirty="0">
                <a:solidFill>
                  <a:schemeClr val="tx1">
                    <a:lumMod val="95000"/>
                    <a:lumOff val="5000"/>
                  </a:schemeClr>
                </a:solidFill>
                <a:cs typeface="Arial" pitchFamily="34" charset="0"/>
              </a:endParaRPr>
            </a:p>
          </p:txBody>
        </p:sp>
      </p:grpSp>
      <p:sp>
        <p:nvSpPr>
          <p:cNvPr id="70" name="Graphic 112">
            <a:extLst>
              <a:ext uri="{FF2B5EF4-FFF2-40B4-BE49-F238E27FC236}">
                <a16:creationId xmlns:a16="http://schemas.microsoft.com/office/drawing/2014/main" id="{815F1683-138F-4697-AFB0-B9DAA59F4AEE}"/>
              </a:ext>
            </a:extLst>
          </p:cNvPr>
          <p:cNvSpPr/>
          <p:nvPr/>
        </p:nvSpPr>
        <p:spPr>
          <a:xfrm>
            <a:off x="293028" y="2734960"/>
            <a:ext cx="2725293" cy="3355395"/>
          </a:xfrm>
          <a:custGeom>
            <a:avLst/>
            <a:gdLst>
              <a:gd name="connsiteX0" fmla="*/ 3657337 w 5570150"/>
              <a:gd name="connsiteY0" fmla="*/ 6861330 h 6858000"/>
              <a:gd name="connsiteX1" fmla="*/ 3632844 w 5570150"/>
              <a:gd name="connsiteY1" fmla="*/ 6855799 h 6858000"/>
              <a:gd name="connsiteX2" fmla="*/ 1601517 w 5570150"/>
              <a:gd name="connsiteY2" fmla="*/ 6851058 h 6858000"/>
              <a:gd name="connsiteX3" fmla="*/ 1566753 w 5570150"/>
              <a:gd name="connsiteY3" fmla="*/ 6851058 h 6858000"/>
              <a:gd name="connsiteX4" fmla="*/ 1530409 w 5570150"/>
              <a:gd name="connsiteY4" fmla="*/ 6610080 h 6858000"/>
              <a:gd name="connsiteX5" fmla="*/ 1519347 w 5570150"/>
              <a:gd name="connsiteY5" fmla="*/ 6399126 h 6858000"/>
              <a:gd name="connsiteX6" fmla="*/ 1513817 w 5570150"/>
              <a:gd name="connsiteY6" fmla="*/ 6367522 h 6858000"/>
              <a:gd name="connsiteX7" fmla="*/ 1451399 w 5570150"/>
              <a:gd name="connsiteY7" fmla="*/ 6168419 h 6858000"/>
              <a:gd name="connsiteX8" fmla="*/ 1434808 w 5570150"/>
              <a:gd name="connsiteY8" fmla="*/ 6138395 h 6858000"/>
              <a:gd name="connsiteX9" fmla="*/ 1185929 w 5570150"/>
              <a:gd name="connsiteY9" fmla="*/ 5868184 h 6858000"/>
              <a:gd name="connsiteX10" fmla="*/ 1151955 w 5570150"/>
              <a:gd name="connsiteY10" fmla="*/ 5847641 h 6858000"/>
              <a:gd name="connsiteX11" fmla="*/ 915717 w 5570150"/>
              <a:gd name="connsiteY11" fmla="*/ 5682512 h 6858000"/>
              <a:gd name="connsiteX12" fmla="*/ 725305 w 5570150"/>
              <a:gd name="connsiteY12" fmla="*/ 5235319 h 6858000"/>
              <a:gd name="connsiteX13" fmla="*/ 712663 w 5570150"/>
              <a:gd name="connsiteY13" fmla="*/ 5189494 h 6858000"/>
              <a:gd name="connsiteX14" fmla="*/ 642345 w 5570150"/>
              <a:gd name="connsiteY14" fmla="*/ 4891629 h 6858000"/>
              <a:gd name="connsiteX15" fmla="*/ 650246 w 5570150"/>
              <a:gd name="connsiteY15" fmla="*/ 4591394 h 6858000"/>
              <a:gd name="connsiteX16" fmla="*/ 647876 w 5570150"/>
              <a:gd name="connsiteY16" fmla="*/ 4396242 h 6858000"/>
              <a:gd name="connsiteX17" fmla="*/ 571237 w 5570150"/>
              <a:gd name="connsiteY17" fmla="*/ 4575593 h 6858000"/>
              <a:gd name="connsiteX18" fmla="*/ 474055 w 5570150"/>
              <a:gd name="connsiteY18" fmla="*/ 4699637 h 6858000"/>
              <a:gd name="connsiteX19" fmla="*/ 246509 w 5570150"/>
              <a:gd name="connsiteY19" fmla="*/ 4903481 h 6858000"/>
              <a:gd name="connsiteX20" fmla="*/ 88490 w 5570150"/>
              <a:gd name="connsiteY20" fmla="*/ 4982490 h 6858000"/>
              <a:gd name="connsiteX21" fmla="*/ 70318 w 5570150"/>
              <a:gd name="connsiteY21" fmla="*/ 4986440 h 6858000"/>
              <a:gd name="connsiteX22" fmla="*/ 65578 w 5570150"/>
              <a:gd name="connsiteY22" fmla="*/ 4979330 h 6858000"/>
              <a:gd name="connsiteX23" fmla="*/ 217275 w 5570150"/>
              <a:gd name="connsiteY23" fmla="*/ 4821311 h 6858000"/>
              <a:gd name="connsiteX24" fmla="*/ 211745 w 5570150"/>
              <a:gd name="connsiteY24" fmla="*/ 4814200 h 6858000"/>
              <a:gd name="connsiteX25" fmla="*/ 7901 w 5570150"/>
              <a:gd name="connsiteY25" fmla="*/ 4961948 h 6858000"/>
              <a:gd name="connsiteX26" fmla="*/ 0 w 5570150"/>
              <a:gd name="connsiteY26" fmla="*/ 4951677 h 6858000"/>
              <a:gd name="connsiteX27" fmla="*/ 40295 w 5570150"/>
              <a:gd name="connsiteY27" fmla="*/ 4917703 h 6858000"/>
              <a:gd name="connsiteX28" fmla="*/ 244929 w 5570150"/>
              <a:gd name="connsiteY28" fmla="*/ 4717809 h 6858000"/>
              <a:gd name="connsiteX29" fmla="*/ 374504 w 5570150"/>
              <a:gd name="connsiteY29" fmla="*/ 4216101 h 6858000"/>
              <a:gd name="connsiteX30" fmla="*/ 229127 w 5570150"/>
              <a:gd name="connsiteY30" fmla="*/ 3758637 h 6858000"/>
              <a:gd name="connsiteX31" fmla="*/ 124044 w 5570150"/>
              <a:gd name="connsiteY31" fmla="*/ 3518449 h 6858000"/>
              <a:gd name="connsiteX32" fmla="*/ 236238 w 5570150"/>
              <a:gd name="connsiteY32" fmla="*/ 2931411 h 6858000"/>
              <a:gd name="connsiteX33" fmla="*/ 538843 w 5570150"/>
              <a:gd name="connsiteY33" fmla="*/ 2812897 h 6858000"/>
              <a:gd name="connsiteX34" fmla="*/ 599680 w 5570150"/>
              <a:gd name="connsiteY34" fmla="*/ 2649348 h 6858000"/>
              <a:gd name="connsiteX35" fmla="*/ 989986 w 5570150"/>
              <a:gd name="connsiteY35" fmla="*/ 2319089 h 6858000"/>
              <a:gd name="connsiteX36" fmla="*/ 1242815 w 5570150"/>
              <a:gd name="connsiteY36" fmla="*/ 2263783 h 6858000"/>
              <a:gd name="connsiteX37" fmla="*/ 1992613 w 5570150"/>
              <a:gd name="connsiteY37" fmla="*/ 2434443 h 6858000"/>
              <a:gd name="connsiteX38" fmla="*/ 2013945 w 5570150"/>
              <a:gd name="connsiteY38" fmla="*/ 2445504 h 6858000"/>
              <a:gd name="connsiteX39" fmla="*/ 2021056 w 5570150"/>
              <a:gd name="connsiteY39" fmla="*/ 2445504 h 6858000"/>
              <a:gd name="connsiteX40" fmla="*/ 2102436 w 5570150"/>
              <a:gd name="connsiteY40" fmla="*/ 2293016 h 6858000"/>
              <a:gd name="connsiteX41" fmla="*/ 2721078 w 5570150"/>
              <a:gd name="connsiteY41" fmla="*/ 1135531 h 6858000"/>
              <a:gd name="connsiteX42" fmla="*/ 2768483 w 5570150"/>
              <a:gd name="connsiteY42" fmla="*/ 1098397 h 6858000"/>
              <a:gd name="connsiteX43" fmla="*/ 2845912 w 5570150"/>
              <a:gd name="connsiteY43" fmla="*/ 1037560 h 6858000"/>
              <a:gd name="connsiteX44" fmla="*/ 3080570 w 5570150"/>
              <a:gd name="connsiteY44" fmla="*/ 559554 h 6858000"/>
              <a:gd name="connsiteX45" fmla="*/ 3097162 w 5570150"/>
              <a:gd name="connsiteY45" fmla="*/ 477384 h 6858000"/>
              <a:gd name="connsiteX46" fmla="*/ 3098742 w 5570150"/>
              <a:gd name="connsiteY46" fmla="*/ 204013 h 6858000"/>
              <a:gd name="connsiteX47" fmla="*/ 3112173 w 5570150"/>
              <a:gd name="connsiteY47" fmla="*/ 143966 h 6858000"/>
              <a:gd name="connsiteX48" fmla="*/ 3158789 w 5570150"/>
              <a:gd name="connsiteY48" fmla="*/ 103671 h 6858000"/>
              <a:gd name="connsiteX49" fmla="*/ 3188812 w 5570150"/>
              <a:gd name="connsiteY49" fmla="*/ 83128 h 6858000"/>
              <a:gd name="connsiteX50" fmla="*/ 3255180 w 5570150"/>
              <a:gd name="connsiteY50" fmla="*/ 45994 h 6858000"/>
              <a:gd name="connsiteX51" fmla="*/ 3287574 w 5570150"/>
              <a:gd name="connsiteY51" fmla="*/ 30192 h 6858000"/>
              <a:gd name="connsiteX52" fmla="*/ 3355522 w 5570150"/>
              <a:gd name="connsiteY52" fmla="*/ 169 h 6858000"/>
              <a:gd name="connsiteX53" fmla="*/ 3545144 w 5570150"/>
              <a:gd name="connsiteY53" fmla="*/ 9650 h 6858000"/>
              <a:gd name="connsiteX54" fmla="*/ 3664448 w 5570150"/>
              <a:gd name="connsiteY54" fmla="*/ 159767 h 6858000"/>
              <a:gd name="connsiteX55" fmla="*/ 3653386 w 5570150"/>
              <a:gd name="connsiteY55" fmla="*/ 273541 h 6858000"/>
              <a:gd name="connsiteX56" fmla="*/ 3626523 w 5570150"/>
              <a:gd name="connsiteY56" fmla="*/ 370722 h 6858000"/>
              <a:gd name="connsiteX57" fmla="*/ 3451123 w 5570150"/>
              <a:gd name="connsiteY57" fmla="*/ 692289 h 6858000"/>
              <a:gd name="connsiteX58" fmla="*/ 3186442 w 5570150"/>
              <a:gd name="connsiteY58" fmla="*/ 1114199 h 6858000"/>
              <a:gd name="connsiteX59" fmla="*/ 3121654 w 5570150"/>
              <a:gd name="connsiteY59" fmla="*/ 1254835 h 6858000"/>
              <a:gd name="connsiteX60" fmla="*/ 3227527 w 5570150"/>
              <a:gd name="connsiteY60" fmla="*/ 1332264 h 6858000"/>
              <a:gd name="connsiteX61" fmla="*/ 3217256 w 5570150"/>
              <a:gd name="connsiteY61" fmla="*/ 1350436 h 6858000"/>
              <a:gd name="connsiteX62" fmla="*/ 2977858 w 5570150"/>
              <a:gd name="connsiteY62" fmla="*/ 1814220 h 6858000"/>
              <a:gd name="connsiteX63" fmla="*/ 2774804 w 5570150"/>
              <a:gd name="connsiteY63" fmla="*/ 2311979 h 6858000"/>
              <a:gd name="connsiteX64" fmla="*/ 2739250 w 5570150"/>
              <a:gd name="connsiteY64" fmla="*/ 2380716 h 6858000"/>
              <a:gd name="connsiteX65" fmla="*/ 2300749 w 5570150"/>
              <a:gd name="connsiteY65" fmla="*/ 3063356 h 6858000"/>
              <a:gd name="connsiteX66" fmla="*/ 2295218 w 5570150"/>
              <a:gd name="connsiteY66" fmla="*/ 3097330 h 6858000"/>
              <a:gd name="connsiteX67" fmla="*/ 2355265 w 5570150"/>
              <a:gd name="connsiteY67" fmla="*/ 3219794 h 6858000"/>
              <a:gd name="connsiteX68" fmla="*/ 2370277 w 5570150"/>
              <a:gd name="connsiteY68" fmla="*/ 3238757 h 6858000"/>
              <a:gd name="connsiteX69" fmla="*/ 2353685 w 5570150"/>
              <a:gd name="connsiteY69" fmla="*/ 3370702 h 6858000"/>
              <a:gd name="connsiteX70" fmla="*/ 2276256 w 5570150"/>
              <a:gd name="connsiteY70" fmla="*/ 3528721 h 6858000"/>
              <a:gd name="connsiteX71" fmla="*/ 2231220 w 5570150"/>
              <a:gd name="connsiteY71" fmla="*/ 3595088 h 6858000"/>
              <a:gd name="connsiteX72" fmla="*/ 2225690 w 5570150"/>
              <a:gd name="connsiteY72" fmla="*/ 3622741 h 6858000"/>
              <a:gd name="connsiteX73" fmla="*/ 2247022 w 5570150"/>
              <a:gd name="connsiteY73" fmla="*/ 3679628 h 6858000"/>
              <a:gd name="connsiteX74" fmla="*/ 2283367 w 5570150"/>
              <a:gd name="connsiteY74" fmla="*/ 3911125 h 6858000"/>
              <a:gd name="connsiteX75" fmla="*/ 2141150 w 5570150"/>
              <a:gd name="connsiteY75" fmla="*/ 3950630 h 6858000"/>
              <a:gd name="connsiteX76" fmla="*/ 2551998 w 5570150"/>
              <a:gd name="connsiteY76" fmla="*/ 4377280 h 6858000"/>
              <a:gd name="connsiteX77" fmla="*/ 2921761 w 5570150"/>
              <a:gd name="connsiteY77" fmla="*/ 4833163 h 6858000"/>
              <a:gd name="connsiteX78" fmla="*/ 3004721 w 5570150"/>
              <a:gd name="connsiteY78" fmla="*/ 4915332 h 6858000"/>
              <a:gd name="connsiteX79" fmla="*/ 3143777 w 5570150"/>
              <a:gd name="connsiteY79" fmla="*/ 5020415 h 6858000"/>
              <a:gd name="connsiteX80" fmla="*/ 3161159 w 5570150"/>
              <a:gd name="connsiteY80" fmla="*/ 5048068 h 6858000"/>
              <a:gd name="connsiteX81" fmla="*/ 3169850 w 5570150"/>
              <a:gd name="connsiteY81" fmla="*/ 5192655 h 6858000"/>
              <a:gd name="connsiteX82" fmla="*/ 3144567 w 5570150"/>
              <a:gd name="connsiteY82" fmla="*/ 5245591 h 6858000"/>
              <a:gd name="connsiteX83" fmla="*/ 3111383 w 5570150"/>
              <a:gd name="connsiteY83" fmla="*/ 5292997 h 6858000"/>
              <a:gd name="connsiteX84" fmla="*/ 3045806 w 5570150"/>
              <a:gd name="connsiteY84" fmla="*/ 5533184 h 6858000"/>
              <a:gd name="connsiteX85" fmla="*/ 3045015 w 5570150"/>
              <a:gd name="connsiteY85" fmla="*/ 5546616 h 6858000"/>
              <a:gd name="connsiteX86" fmla="*/ 3084520 w 5570150"/>
              <a:gd name="connsiteY86" fmla="*/ 5654068 h 6858000"/>
              <a:gd name="connsiteX87" fmla="*/ 3169060 w 5570150"/>
              <a:gd name="connsiteY87" fmla="*/ 5525283 h 6858000"/>
              <a:gd name="connsiteX88" fmla="*/ 3168270 w 5570150"/>
              <a:gd name="connsiteY88" fmla="*/ 5459706 h 6858000"/>
              <a:gd name="connsiteX89" fmla="*/ 3168270 w 5570150"/>
              <a:gd name="connsiteY89" fmla="*/ 5383857 h 6858000"/>
              <a:gd name="connsiteX90" fmla="*/ 3239378 w 5570150"/>
              <a:gd name="connsiteY90" fmla="*/ 5277195 h 6858000"/>
              <a:gd name="connsiteX91" fmla="*/ 3253600 w 5570150"/>
              <a:gd name="connsiteY91" fmla="*/ 5255072 h 6858000"/>
              <a:gd name="connsiteX92" fmla="*/ 3327869 w 5570150"/>
              <a:gd name="connsiteY92" fmla="*/ 4923233 h 6858000"/>
              <a:gd name="connsiteX93" fmla="*/ 3203824 w 5570150"/>
              <a:gd name="connsiteY93" fmla="*/ 4876618 h 6858000"/>
              <a:gd name="connsiteX94" fmla="*/ 3011042 w 5570150"/>
              <a:gd name="connsiteY94" fmla="*/ 4695687 h 6858000"/>
              <a:gd name="connsiteX95" fmla="*/ 2904379 w 5570150"/>
              <a:gd name="connsiteY95" fmla="*/ 4419154 h 6858000"/>
              <a:gd name="connsiteX96" fmla="*/ 2917021 w 5570150"/>
              <a:gd name="connsiteY96" fmla="*/ 4389131 h 6858000"/>
              <a:gd name="connsiteX97" fmla="*/ 2924131 w 5570150"/>
              <a:gd name="connsiteY97" fmla="*/ 4390711 h 6858000"/>
              <a:gd name="connsiteX98" fmla="*/ 2905959 w 5570150"/>
              <a:gd name="connsiteY98" fmla="*/ 4364638 h 6858000"/>
              <a:gd name="connsiteX99" fmla="*/ 2851443 w 5570150"/>
              <a:gd name="connsiteY99" fmla="*/ 4204249 h 6858000"/>
              <a:gd name="connsiteX100" fmla="*/ 2838011 w 5570150"/>
              <a:gd name="connsiteY100" fmla="*/ 4041490 h 6858000"/>
              <a:gd name="connsiteX101" fmla="*/ 2728979 w 5570150"/>
              <a:gd name="connsiteY101" fmla="*/ 3817104 h 6858000"/>
              <a:gd name="connsiteX102" fmla="*/ 2674462 w 5570150"/>
              <a:gd name="connsiteY102" fmla="*/ 3794192 h 6858000"/>
              <a:gd name="connsiteX103" fmla="*/ 2642068 w 5570150"/>
              <a:gd name="connsiteY103" fmla="*/ 3763378 h 6858000"/>
              <a:gd name="connsiteX104" fmla="*/ 2471408 w 5570150"/>
              <a:gd name="connsiteY104" fmla="*/ 3247448 h 6858000"/>
              <a:gd name="connsiteX105" fmla="*/ 2489581 w 5570150"/>
              <a:gd name="connsiteY105" fmla="*/ 3211894 h 6858000"/>
              <a:gd name="connsiteX106" fmla="*/ 2689474 w 5570150"/>
              <a:gd name="connsiteY106" fmla="*/ 3151056 h 6858000"/>
              <a:gd name="connsiteX107" fmla="*/ 2707646 w 5570150"/>
              <a:gd name="connsiteY107" fmla="*/ 3124983 h 6858000"/>
              <a:gd name="connsiteX108" fmla="*/ 2726608 w 5570150"/>
              <a:gd name="connsiteY108" fmla="*/ 3092590 h 6858000"/>
              <a:gd name="connsiteX109" fmla="*/ 2901219 w 5570150"/>
              <a:gd name="connsiteY109" fmla="*/ 3001729 h 6858000"/>
              <a:gd name="connsiteX110" fmla="*/ 3007881 w 5570150"/>
              <a:gd name="connsiteY110" fmla="*/ 2946422 h 6858000"/>
              <a:gd name="connsiteX111" fmla="*/ 3112173 w 5570150"/>
              <a:gd name="connsiteY111" fmla="*/ 2955114 h 6858000"/>
              <a:gd name="connsiteX112" fmla="*/ 3146937 w 5570150"/>
              <a:gd name="connsiteY112" fmla="*/ 2958274 h 6858000"/>
              <a:gd name="connsiteX113" fmla="*/ 4111640 w 5570150"/>
              <a:gd name="connsiteY113" fmla="*/ 2602732 h 6858000"/>
              <a:gd name="connsiteX114" fmla="*/ 4649693 w 5570150"/>
              <a:gd name="connsiteY114" fmla="*/ 2281165 h 6858000"/>
              <a:gd name="connsiteX115" fmla="*/ 4956249 w 5570150"/>
              <a:gd name="connsiteY115" fmla="*/ 1935104 h 6858000"/>
              <a:gd name="connsiteX116" fmla="*/ 4983902 w 5570150"/>
              <a:gd name="connsiteY116" fmla="*/ 1920093 h 6858000"/>
              <a:gd name="connsiteX117" fmla="*/ 5080293 w 5570150"/>
              <a:gd name="connsiteY117" fmla="*/ 1958017 h 6858000"/>
              <a:gd name="connsiteX118" fmla="*/ 5166413 w 5570150"/>
              <a:gd name="connsiteY118" fmla="*/ 2073371 h 6858000"/>
              <a:gd name="connsiteX119" fmla="*/ 5420033 w 5570150"/>
              <a:gd name="connsiteY119" fmla="*/ 2650928 h 6858000"/>
              <a:gd name="connsiteX120" fmla="*/ 5555929 w 5570150"/>
              <a:gd name="connsiteY120" fmla="*/ 3107601 h 6858000"/>
              <a:gd name="connsiteX121" fmla="*/ 5575681 w 5570150"/>
              <a:gd name="connsiteY121" fmla="*/ 3228485 h 6858000"/>
              <a:gd name="connsiteX122" fmla="*/ 5575681 w 5570150"/>
              <a:gd name="connsiteY122" fmla="*/ 3340678 h 6858000"/>
              <a:gd name="connsiteX123" fmla="*/ 5564620 w 5570150"/>
              <a:gd name="connsiteY123" fmla="*/ 3398355 h 6858000"/>
              <a:gd name="connsiteX124" fmla="*/ 5514054 w 5570150"/>
              <a:gd name="connsiteY124" fmla="*/ 3555584 h 6858000"/>
              <a:gd name="connsiteX125" fmla="*/ 5469809 w 5570150"/>
              <a:gd name="connsiteY125" fmla="*/ 3524770 h 6858000"/>
              <a:gd name="connsiteX126" fmla="*/ 5176685 w 5570150"/>
              <a:gd name="connsiteY126" fmla="*/ 3377813 h 6858000"/>
              <a:gd name="connsiteX127" fmla="*/ 4759516 w 5570150"/>
              <a:gd name="connsiteY127" fmla="*/ 3366752 h 6858000"/>
              <a:gd name="connsiteX128" fmla="*/ 4253067 w 5570150"/>
              <a:gd name="connsiteY128" fmla="*/ 3467093 h 6858000"/>
              <a:gd name="connsiteX129" fmla="*/ 4087937 w 5570150"/>
              <a:gd name="connsiteY129" fmla="*/ 3507388 h 6858000"/>
              <a:gd name="connsiteX130" fmla="*/ 4019199 w 5570150"/>
              <a:gd name="connsiteY130" fmla="*/ 3644074 h 6858000"/>
              <a:gd name="connsiteX131" fmla="*/ 4037371 w 5570150"/>
              <a:gd name="connsiteY131" fmla="*/ 3813944 h 6858000"/>
              <a:gd name="connsiteX132" fmla="*/ 4098209 w 5570150"/>
              <a:gd name="connsiteY132" fmla="*/ 3968802 h 6858000"/>
              <a:gd name="connsiteX133" fmla="*/ 4125071 w 5570150"/>
              <a:gd name="connsiteY133" fmla="*/ 3964851 h 6858000"/>
              <a:gd name="connsiteX134" fmla="*/ 4192229 w 5570150"/>
              <a:gd name="connsiteY134" fmla="*/ 4028059 h 6858000"/>
              <a:gd name="connsiteX135" fmla="*/ 4178798 w 5570150"/>
              <a:gd name="connsiteY135" fmla="*/ 4101537 h 6858000"/>
              <a:gd name="connsiteX136" fmla="*/ 4221463 w 5570150"/>
              <a:gd name="connsiteY136" fmla="*/ 4154473 h 6858000"/>
              <a:gd name="connsiteX137" fmla="*/ 4267288 w 5570150"/>
              <a:gd name="connsiteY137" fmla="*/ 4153683 h 6858000"/>
              <a:gd name="connsiteX138" fmla="*/ 4301262 w 5570150"/>
              <a:gd name="connsiteY138" fmla="*/ 4193188 h 6858000"/>
              <a:gd name="connsiteX139" fmla="*/ 4293362 w 5570150"/>
              <a:gd name="connsiteY139" fmla="*/ 4224002 h 6858000"/>
              <a:gd name="connsiteX140" fmla="*/ 4127442 w 5570150"/>
              <a:gd name="connsiteY140" fmla="*/ 4458659 h 6858000"/>
              <a:gd name="connsiteX141" fmla="*/ 4084777 w 5570150"/>
              <a:gd name="connsiteY141" fmla="*/ 4458659 h 6858000"/>
              <a:gd name="connsiteX142" fmla="*/ 4049223 w 5570150"/>
              <a:gd name="connsiteY142" fmla="*/ 4424685 h 6858000"/>
              <a:gd name="connsiteX143" fmla="*/ 3926758 w 5570150"/>
              <a:gd name="connsiteY143" fmla="*/ 4725710 h 6858000"/>
              <a:gd name="connsiteX144" fmla="*/ 3923598 w 5570150"/>
              <a:gd name="connsiteY144" fmla="*/ 4754944 h 6858000"/>
              <a:gd name="connsiteX145" fmla="*/ 3944141 w 5570150"/>
              <a:gd name="connsiteY145" fmla="*/ 4800769 h 6858000"/>
              <a:gd name="connsiteX146" fmla="*/ 4016829 w 5570150"/>
              <a:gd name="connsiteY146" fmla="*/ 4860026 h 6858000"/>
              <a:gd name="connsiteX147" fmla="*/ 4030261 w 5570150"/>
              <a:gd name="connsiteY147" fmla="*/ 4913752 h 6858000"/>
              <a:gd name="connsiteX148" fmla="*/ 3536453 w 5570150"/>
              <a:gd name="connsiteY148" fmla="*/ 6241107 h 6858000"/>
              <a:gd name="connsiteX149" fmla="*/ 3547514 w 5570150"/>
              <a:gd name="connsiteY149" fmla="*/ 6283772 h 6858000"/>
              <a:gd name="connsiteX150" fmla="*/ 3707113 w 5570150"/>
              <a:gd name="connsiteY150" fmla="*/ 6437840 h 6858000"/>
              <a:gd name="connsiteX151" fmla="*/ 3809825 w 5570150"/>
              <a:gd name="connsiteY151" fmla="*/ 6576896 h 6858000"/>
              <a:gd name="connsiteX152" fmla="*/ 3799554 w 5570150"/>
              <a:gd name="connsiteY152" fmla="*/ 6730964 h 6858000"/>
              <a:gd name="connsiteX153" fmla="*/ 3726075 w 5570150"/>
              <a:gd name="connsiteY153" fmla="*/ 6812344 h 6858000"/>
              <a:gd name="connsiteX154" fmla="*/ 3673929 w 5570150"/>
              <a:gd name="connsiteY154" fmla="*/ 6861330 h 6858000"/>
              <a:gd name="connsiteX155" fmla="*/ 3657337 w 5570150"/>
              <a:gd name="connsiteY155" fmla="*/ 6861330 h 6858000"/>
              <a:gd name="connsiteX156" fmla="*/ 3358682 w 5570150"/>
              <a:gd name="connsiteY156" fmla="*/ 3724663 h 6858000"/>
              <a:gd name="connsiteX157" fmla="*/ 3253600 w 5570150"/>
              <a:gd name="connsiteY157" fmla="*/ 3759427 h 6858000"/>
              <a:gd name="connsiteX158" fmla="*/ 3233058 w 5570150"/>
              <a:gd name="connsiteY158" fmla="*/ 3789451 h 6858000"/>
              <a:gd name="connsiteX159" fmla="*/ 3213305 w 5570150"/>
              <a:gd name="connsiteY159" fmla="*/ 3819474 h 6858000"/>
              <a:gd name="connsiteX160" fmla="*/ 3092421 w 5570150"/>
              <a:gd name="connsiteY160" fmla="*/ 3853448 h 6858000"/>
              <a:gd name="connsiteX161" fmla="*/ 3071089 w 5570150"/>
              <a:gd name="connsiteY161" fmla="*/ 3851868 h 6858000"/>
              <a:gd name="connsiteX162" fmla="*/ 3027634 w 5570150"/>
              <a:gd name="connsiteY162" fmla="*/ 3838437 h 6858000"/>
              <a:gd name="connsiteX163" fmla="*/ 2929662 w 5570150"/>
              <a:gd name="connsiteY163" fmla="*/ 3791031 h 6858000"/>
              <a:gd name="connsiteX164" fmla="*/ 2894898 w 5570150"/>
              <a:gd name="connsiteY164" fmla="*/ 3763378 h 6858000"/>
              <a:gd name="connsiteX165" fmla="*/ 2778755 w 5570150"/>
              <a:gd name="connsiteY165" fmla="*/ 3801302 h 6858000"/>
              <a:gd name="connsiteX166" fmla="*/ 2815889 w 5570150"/>
              <a:gd name="connsiteY166" fmla="*/ 3859769 h 6858000"/>
              <a:gd name="connsiteX167" fmla="*/ 2889367 w 5570150"/>
              <a:gd name="connsiteY167" fmla="*/ 4058872 h 6858000"/>
              <a:gd name="connsiteX168" fmla="*/ 2897268 w 5570150"/>
              <a:gd name="connsiteY168" fmla="*/ 4186867 h 6858000"/>
              <a:gd name="connsiteX169" fmla="*/ 2951785 w 5570150"/>
              <a:gd name="connsiteY169" fmla="*/ 4346466 h 6858000"/>
              <a:gd name="connsiteX170" fmla="*/ 3021313 w 5570150"/>
              <a:gd name="connsiteY170" fmla="*/ 4372539 h 6858000"/>
              <a:gd name="connsiteX171" fmla="*/ 3048966 w 5570150"/>
              <a:gd name="connsiteY171" fmla="*/ 4376490 h 6858000"/>
              <a:gd name="connsiteX172" fmla="*/ 3068718 w 5570150"/>
              <a:gd name="connsiteY172" fmla="*/ 4416784 h 6858000"/>
              <a:gd name="connsiteX173" fmla="*/ 3139036 w 5570150"/>
              <a:gd name="connsiteY173" fmla="*/ 4635640 h 6858000"/>
              <a:gd name="connsiteX174" fmla="*/ 3316017 w 5570150"/>
              <a:gd name="connsiteY174" fmla="*/ 4761264 h 6858000"/>
              <a:gd name="connsiteX175" fmla="*/ 3395026 w 5570150"/>
              <a:gd name="connsiteY175" fmla="*/ 4710699 h 6858000"/>
              <a:gd name="connsiteX176" fmla="*/ 3402927 w 5570150"/>
              <a:gd name="connsiteY176" fmla="*/ 4687786 h 6858000"/>
              <a:gd name="connsiteX177" fmla="*/ 3430581 w 5570150"/>
              <a:gd name="connsiteY177" fmla="*/ 4668824 h 6858000"/>
              <a:gd name="connsiteX178" fmla="*/ 3502479 w 5570150"/>
              <a:gd name="connsiteY178" fmla="*/ 4668824 h 6858000"/>
              <a:gd name="connsiteX179" fmla="*/ 3556205 w 5570150"/>
              <a:gd name="connsiteY179" fmla="*/ 4441277 h 6858000"/>
              <a:gd name="connsiteX180" fmla="*/ 3553835 w 5570150"/>
              <a:gd name="connsiteY180" fmla="*/ 4392292 h 6858000"/>
              <a:gd name="connsiteX181" fmla="*/ 3459024 w 5570150"/>
              <a:gd name="connsiteY181" fmla="*/ 4102327 h 6858000"/>
              <a:gd name="connsiteX182" fmla="*/ 3453493 w 5570150"/>
              <a:gd name="connsiteY182" fmla="*/ 3982233 h 6858000"/>
              <a:gd name="connsiteX183" fmla="*/ 3452703 w 5570150"/>
              <a:gd name="connsiteY183" fmla="*/ 3969592 h 6858000"/>
              <a:gd name="connsiteX184" fmla="*/ 3358682 w 5570150"/>
              <a:gd name="connsiteY184" fmla="*/ 3724663 h 6858000"/>
              <a:gd name="connsiteX185" fmla="*/ 789302 w 5570150"/>
              <a:gd name="connsiteY185" fmla="*/ 3681998 h 6858000"/>
              <a:gd name="connsiteX186" fmla="*/ 760069 w 5570150"/>
              <a:gd name="connsiteY186" fmla="*/ 4008306 h 6858000"/>
              <a:gd name="connsiteX187" fmla="*/ 867521 w 5570150"/>
              <a:gd name="connsiteY187" fmla="*/ 3587187 h 6858000"/>
              <a:gd name="connsiteX188" fmla="*/ 757698 w 5570150"/>
              <a:gd name="connsiteY188" fmla="*/ 3331988 h 6858000"/>
              <a:gd name="connsiteX189" fmla="*/ 745847 w 5570150"/>
              <a:gd name="connsiteY189" fmla="*/ 3513709 h 6858000"/>
              <a:gd name="connsiteX190" fmla="*/ 789302 w 5570150"/>
              <a:gd name="connsiteY190" fmla="*/ 3681998 h 6858000"/>
              <a:gd name="connsiteX191" fmla="*/ 3812195 w 5570150"/>
              <a:gd name="connsiteY191" fmla="*/ 3615631 h 6858000"/>
              <a:gd name="connsiteX192" fmla="*/ 3937030 w 5570150"/>
              <a:gd name="connsiteY192" fmla="*/ 3542942 h 6858000"/>
              <a:gd name="connsiteX193" fmla="*/ 3934659 w 5570150"/>
              <a:gd name="connsiteY193" fmla="*/ 3538992 h 6858000"/>
              <a:gd name="connsiteX194" fmla="*/ 3806664 w 5570150"/>
              <a:gd name="connsiteY194" fmla="*/ 3586397 h 6858000"/>
              <a:gd name="connsiteX195" fmla="*/ 3812195 w 5570150"/>
              <a:gd name="connsiteY195" fmla="*/ 361563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Lst>
            <a:rect l="l" t="t" r="r" b="b"/>
            <a:pathLst>
              <a:path w="5570150" h="6858000">
                <a:moveTo>
                  <a:pt x="3657337" y="6861330"/>
                </a:moveTo>
                <a:cubicBezTo>
                  <a:pt x="3649436" y="6859749"/>
                  <a:pt x="3641535" y="6855799"/>
                  <a:pt x="3632844" y="6855799"/>
                </a:cubicBezTo>
                <a:cubicBezTo>
                  <a:pt x="2955735" y="6854219"/>
                  <a:pt x="2278626" y="6852638"/>
                  <a:pt x="1601517" y="6851058"/>
                </a:cubicBezTo>
                <a:cubicBezTo>
                  <a:pt x="1591246" y="6851058"/>
                  <a:pt x="1580184" y="6851058"/>
                  <a:pt x="1566753" y="6851058"/>
                </a:cubicBezTo>
                <a:cubicBezTo>
                  <a:pt x="1554111" y="6770469"/>
                  <a:pt x="1539100" y="6690669"/>
                  <a:pt x="1530409" y="6610080"/>
                </a:cubicBezTo>
                <a:cubicBezTo>
                  <a:pt x="1523298" y="6540552"/>
                  <a:pt x="1523298" y="6469444"/>
                  <a:pt x="1519347" y="6399126"/>
                </a:cubicBezTo>
                <a:cubicBezTo>
                  <a:pt x="1518557" y="6388854"/>
                  <a:pt x="1516977" y="6377793"/>
                  <a:pt x="1513817" y="6367522"/>
                </a:cubicBezTo>
                <a:cubicBezTo>
                  <a:pt x="1493274" y="6301154"/>
                  <a:pt x="1472732" y="6234786"/>
                  <a:pt x="1451399" y="6168419"/>
                </a:cubicBezTo>
                <a:cubicBezTo>
                  <a:pt x="1448239" y="6158148"/>
                  <a:pt x="1441918" y="6147086"/>
                  <a:pt x="1434808" y="6138395"/>
                </a:cubicBezTo>
                <a:cubicBezTo>
                  <a:pt x="1352638" y="6048325"/>
                  <a:pt x="1269678" y="5958254"/>
                  <a:pt x="1185929" y="5868184"/>
                </a:cubicBezTo>
                <a:cubicBezTo>
                  <a:pt x="1177237" y="5858702"/>
                  <a:pt x="1164596" y="5852382"/>
                  <a:pt x="1151955" y="5847641"/>
                </a:cubicBezTo>
                <a:cubicBezTo>
                  <a:pt x="1057143" y="5815247"/>
                  <a:pt x="981295" y="5757571"/>
                  <a:pt x="915717" y="5682512"/>
                </a:cubicBezTo>
                <a:cubicBezTo>
                  <a:pt x="801944" y="5553727"/>
                  <a:pt x="738736" y="5405980"/>
                  <a:pt x="725305" y="5235319"/>
                </a:cubicBezTo>
                <a:cubicBezTo>
                  <a:pt x="723724" y="5219518"/>
                  <a:pt x="719774" y="5203716"/>
                  <a:pt x="712663" y="5189494"/>
                </a:cubicBezTo>
                <a:cubicBezTo>
                  <a:pt x="651036" y="5069400"/>
                  <a:pt x="639185" y="5027525"/>
                  <a:pt x="642345" y="4891629"/>
                </a:cubicBezTo>
                <a:cubicBezTo>
                  <a:pt x="643925" y="4814200"/>
                  <a:pt x="677109" y="4664083"/>
                  <a:pt x="650246" y="4591394"/>
                </a:cubicBezTo>
                <a:cubicBezTo>
                  <a:pt x="630494" y="4540038"/>
                  <a:pt x="666838" y="4450758"/>
                  <a:pt x="647876" y="4396242"/>
                </a:cubicBezTo>
                <a:cubicBezTo>
                  <a:pt x="640765" y="4424685"/>
                  <a:pt x="581508" y="4547939"/>
                  <a:pt x="571237" y="4575593"/>
                </a:cubicBezTo>
                <a:cubicBezTo>
                  <a:pt x="546744" y="4645911"/>
                  <a:pt x="504869" y="4631689"/>
                  <a:pt x="474055" y="4699637"/>
                </a:cubicBezTo>
                <a:cubicBezTo>
                  <a:pt x="437711" y="4780227"/>
                  <a:pt x="322358" y="4860026"/>
                  <a:pt x="246509" y="4903481"/>
                </a:cubicBezTo>
                <a:cubicBezTo>
                  <a:pt x="195153" y="4932714"/>
                  <a:pt x="141427" y="4956417"/>
                  <a:pt x="88490" y="4982490"/>
                </a:cubicBezTo>
                <a:cubicBezTo>
                  <a:pt x="82960" y="4984861"/>
                  <a:pt x="75849" y="4985651"/>
                  <a:pt x="70318" y="4986440"/>
                </a:cubicBezTo>
                <a:cubicBezTo>
                  <a:pt x="68738" y="4984070"/>
                  <a:pt x="67158" y="4981700"/>
                  <a:pt x="65578" y="4979330"/>
                </a:cubicBezTo>
                <a:cubicBezTo>
                  <a:pt x="116144" y="4926394"/>
                  <a:pt x="166709" y="4874248"/>
                  <a:pt x="217275" y="4821311"/>
                </a:cubicBezTo>
                <a:cubicBezTo>
                  <a:pt x="215695" y="4818941"/>
                  <a:pt x="213325" y="4816571"/>
                  <a:pt x="211745" y="4814200"/>
                </a:cubicBezTo>
                <a:cubicBezTo>
                  <a:pt x="143797" y="4864767"/>
                  <a:pt x="75849" y="4912962"/>
                  <a:pt x="7901" y="4961948"/>
                </a:cubicBezTo>
                <a:cubicBezTo>
                  <a:pt x="5531" y="4958787"/>
                  <a:pt x="2370" y="4954837"/>
                  <a:pt x="0" y="4951677"/>
                </a:cubicBezTo>
                <a:cubicBezTo>
                  <a:pt x="13432" y="4940615"/>
                  <a:pt x="26073" y="4927974"/>
                  <a:pt x="40295" y="4917703"/>
                </a:cubicBezTo>
                <a:cubicBezTo>
                  <a:pt x="117724" y="4860816"/>
                  <a:pt x="184091" y="4792868"/>
                  <a:pt x="244929" y="4717809"/>
                </a:cubicBezTo>
                <a:cubicBezTo>
                  <a:pt x="364233" y="4570062"/>
                  <a:pt x="397416" y="4400982"/>
                  <a:pt x="374504" y="4216101"/>
                </a:cubicBezTo>
                <a:cubicBezTo>
                  <a:pt x="354751" y="4054132"/>
                  <a:pt x="297865" y="3904804"/>
                  <a:pt x="229127" y="3758637"/>
                </a:cubicBezTo>
                <a:cubicBezTo>
                  <a:pt x="191992" y="3679628"/>
                  <a:pt x="152488" y="3600619"/>
                  <a:pt x="124044" y="3518449"/>
                </a:cubicBezTo>
                <a:cubicBezTo>
                  <a:pt x="62417" y="3342259"/>
                  <a:pt x="111403" y="3069677"/>
                  <a:pt x="236238" y="2931411"/>
                </a:cubicBezTo>
                <a:cubicBezTo>
                  <a:pt x="315247" y="2843711"/>
                  <a:pt x="436921" y="2868994"/>
                  <a:pt x="538843" y="2812897"/>
                </a:cubicBezTo>
                <a:cubicBezTo>
                  <a:pt x="519091" y="2765491"/>
                  <a:pt x="559385" y="2730727"/>
                  <a:pt x="599680" y="2649348"/>
                </a:cubicBezTo>
                <a:cubicBezTo>
                  <a:pt x="677109" y="2492910"/>
                  <a:pt x="819326" y="2371235"/>
                  <a:pt x="989986" y="2319089"/>
                </a:cubicBezTo>
                <a:cubicBezTo>
                  <a:pt x="1072155" y="2293806"/>
                  <a:pt x="1157485" y="2275634"/>
                  <a:pt x="1242815" y="2263783"/>
                </a:cubicBezTo>
                <a:cubicBezTo>
                  <a:pt x="1513817" y="2226648"/>
                  <a:pt x="1761906" y="2294596"/>
                  <a:pt x="1992613" y="2434443"/>
                </a:cubicBezTo>
                <a:cubicBezTo>
                  <a:pt x="1999723" y="2438393"/>
                  <a:pt x="2006834" y="2442344"/>
                  <a:pt x="2013945" y="2445504"/>
                </a:cubicBezTo>
                <a:cubicBezTo>
                  <a:pt x="2015525" y="2446294"/>
                  <a:pt x="2017105" y="2445504"/>
                  <a:pt x="2021056" y="2445504"/>
                </a:cubicBezTo>
                <a:cubicBezTo>
                  <a:pt x="2047919" y="2395728"/>
                  <a:pt x="2075572" y="2344372"/>
                  <a:pt x="2102436" y="2293016"/>
                </a:cubicBezTo>
                <a:cubicBezTo>
                  <a:pt x="2308650" y="1907451"/>
                  <a:pt x="2514864" y="1521886"/>
                  <a:pt x="2721078" y="1135531"/>
                </a:cubicBezTo>
                <a:cubicBezTo>
                  <a:pt x="2732139" y="1114989"/>
                  <a:pt x="2744780" y="1101557"/>
                  <a:pt x="2768483" y="1098397"/>
                </a:cubicBezTo>
                <a:cubicBezTo>
                  <a:pt x="2807198" y="1094446"/>
                  <a:pt x="2829320" y="1073904"/>
                  <a:pt x="2845912" y="1037560"/>
                </a:cubicBezTo>
                <a:cubicBezTo>
                  <a:pt x="2921761" y="877171"/>
                  <a:pt x="3000770" y="718363"/>
                  <a:pt x="3080570" y="559554"/>
                </a:cubicBezTo>
                <a:cubicBezTo>
                  <a:pt x="3094001" y="532691"/>
                  <a:pt x="3097952" y="506618"/>
                  <a:pt x="3097162" y="477384"/>
                </a:cubicBezTo>
                <a:cubicBezTo>
                  <a:pt x="3096371" y="386524"/>
                  <a:pt x="3097162" y="295663"/>
                  <a:pt x="3098742" y="204013"/>
                </a:cubicBezTo>
                <a:cubicBezTo>
                  <a:pt x="3099532" y="184260"/>
                  <a:pt x="3105853" y="163718"/>
                  <a:pt x="3112173" y="143966"/>
                </a:cubicBezTo>
                <a:cubicBezTo>
                  <a:pt x="3119284" y="122633"/>
                  <a:pt x="3135876" y="109992"/>
                  <a:pt x="3158789" y="103671"/>
                </a:cubicBezTo>
                <a:cubicBezTo>
                  <a:pt x="3169850" y="100510"/>
                  <a:pt x="3182491" y="92610"/>
                  <a:pt x="3188812" y="83128"/>
                </a:cubicBezTo>
                <a:cubicBezTo>
                  <a:pt x="3205404" y="58636"/>
                  <a:pt x="3225947" y="46784"/>
                  <a:pt x="3255180" y="45994"/>
                </a:cubicBezTo>
                <a:cubicBezTo>
                  <a:pt x="3266241" y="45994"/>
                  <a:pt x="3279673" y="38093"/>
                  <a:pt x="3287574" y="30192"/>
                </a:cubicBezTo>
                <a:cubicBezTo>
                  <a:pt x="3305746" y="8070"/>
                  <a:pt x="3327078" y="-1411"/>
                  <a:pt x="3355522" y="169"/>
                </a:cubicBezTo>
                <a:cubicBezTo>
                  <a:pt x="3418729" y="3329"/>
                  <a:pt x="3481937" y="5699"/>
                  <a:pt x="3545144" y="9650"/>
                </a:cubicBezTo>
                <a:cubicBezTo>
                  <a:pt x="3650226" y="15971"/>
                  <a:pt x="3680250" y="55475"/>
                  <a:pt x="3664448" y="159767"/>
                </a:cubicBezTo>
                <a:cubicBezTo>
                  <a:pt x="3658917" y="197692"/>
                  <a:pt x="3659707" y="235616"/>
                  <a:pt x="3653386" y="273541"/>
                </a:cubicBezTo>
                <a:cubicBezTo>
                  <a:pt x="3647856" y="306725"/>
                  <a:pt x="3642325" y="341489"/>
                  <a:pt x="3626523" y="370722"/>
                </a:cubicBezTo>
                <a:cubicBezTo>
                  <a:pt x="3570427" y="478965"/>
                  <a:pt x="3514330" y="587997"/>
                  <a:pt x="3451123" y="692289"/>
                </a:cubicBezTo>
                <a:cubicBezTo>
                  <a:pt x="3365793" y="834506"/>
                  <a:pt x="3272562" y="971982"/>
                  <a:pt x="3186442" y="1114199"/>
                </a:cubicBezTo>
                <a:cubicBezTo>
                  <a:pt x="3159579" y="1158444"/>
                  <a:pt x="3142987" y="1209010"/>
                  <a:pt x="3121654" y="1254835"/>
                </a:cubicBezTo>
                <a:cubicBezTo>
                  <a:pt x="3159579" y="1282488"/>
                  <a:pt x="3193553" y="1306981"/>
                  <a:pt x="3227527" y="1332264"/>
                </a:cubicBezTo>
                <a:cubicBezTo>
                  <a:pt x="3222786" y="1340165"/>
                  <a:pt x="3220416" y="1345696"/>
                  <a:pt x="3217256" y="1350436"/>
                </a:cubicBezTo>
                <a:cubicBezTo>
                  <a:pt x="3105853" y="1488702"/>
                  <a:pt x="3037905" y="1648301"/>
                  <a:pt x="2977858" y="1814220"/>
                </a:cubicBezTo>
                <a:cubicBezTo>
                  <a:pt x="2917021" y="1982510"/>
                  <a:pt x="2843542" y="2146849"/>
                  <a:pt x="2774804" y="2311979"/>
                </a:cubicBezTo>
                <a:cubicBezTo>
                  <a:pt x="2765323" y="2335681"/>
                  <a:pt x="2752681" y="2358594"/>
                  <a:pt x="2739250" y="2380716"/>
                </a:cubicBezTo>
                <a:cubicBezTo>
                  <a:pt x="2597033" y="2610633"/>
                  <a:pt x="2460347" y="2844501"/>
                  <a:pt x="2300749" y="3063356"/>
                </a:cubicBezTo>
                <a:cubicBezTo>
                  <a:pt x="2294428" y="3072047"/>
                  <a:pt x="2294428" y="3085479"/>
                  <a:pt x="2295218" y="3097330"/>
                </a:cubicBezTo>
                <a:cubicBezTo>
                  <a:pt x="2296798" y="3147106"/>
                  <a:pt x="2318131" y="3187401"/>
                  <a:pt x="2355265" y="3219794"/>
                </a:cubicBezTo>
                <a:cubicBezTo>
                  <a:pt x="2361586" y="3224535"/>
                  <a:pt x="2365536" y="3232436"/>
                  <a:pt x="2370277" y="3238757"/>
                </a:cubicBezTo>
                <a:cubicBezTo>
                  <a:pt x="2407411" y="3291693"/>
                  <a:pt x="2406621" y="3333568"/>
                  <a:pt x="2353685" y="3370702"/>
                </a:cubicBezTo>
                <a:cubicBezTo>
                  <a:pt x="2304699" y="3404676"/>
                  <a:pt x="2243862" y="3451291"/>
                  <a:pt x="2276256" y="3528721"/>
                </a:cubicBezTo>
                <a:cubicBezTo>
                  <a:pt x="2296008" y="3575336"/>
                  <a:pt x="2280206" y="3570595"/>
                  <a:pt x="2231220" y="3595088"/>
                </a:cubicBezTo>
                <a:cubicBezTo>
                  <a:pt x="2212258" y="3598249"/>
                  <a:pt x="2209888" y="3614050"/>
                  <a:pt x="2225690" y="3622741"/>
                </a:cubicBezTo>
                <a:cubicBezTo>
                  <a:pt x="2275466" y="3644864"/>
                  <a:pt x="2287317" y="3647234"/>
                  <a:pt x="2247022" y="3679628"/>
                </a:cubicBezTo>
                <a:cubicBezTo>
                  <a:pt x="2201197" y="3708861"/>
                  <a:pt x="2326822" y="3868460"/>
                  <a:pt x="2283367" y="3911125"/>
                </a:cubicBezTo>
                <a:cubicBezTo>
                  <a:pt x="2267565" y="3926137"/>
                  <a:pt x="2100065" y="3918236"/>
                  <a:pt x="2141150" y="3950630"/>
                </a:cubicBezTo>
                <a:cubicBezTo>
                  <a:pt x="2278626" y="4073884"/>
                  <a:pt x="2458767" y="4217681"/>
                  <a:pt x="2551998" y="4377280"/>
                </a:cubicBezTo>
                <a:cubicBezTo>
                  <a:pt x="2650759" y="4545569"/>
                  <a:pt x="2804037" y="4677515"/>
                  <a:pt x="2921761" y="4833163"/>
                </a:cubicBezTo>
                <a:cubicBezTo>
                  <a:pt x="2945464" y="4864767"/>
                  <a:pt x="2972327" y="4892420"/>
                  <a:pt x="3004721" y="4915332"/>
                </a:cubicBezTo>
                <a:cubicBezTo>
                  <a:pt x="3052126" y="4949307"/>
                  <a:pt x="3097952" y="4984070"/>
                  <a:pt x="3143777" y="5020415"/>
                </a:cubicBezTo>
                <a:cubicBezTo>
                  <a:pt x="3151678" y="5026735"/>
                  <a:pt x="3159579" y="5038587"/>
                  <a:pt x="3161159" y="5048068"/>
                </a:cubicBezTo>
                <a:cubicBezTo>
                  <a:pt x="3165110" y="5096263"/>
                  <a:pt x="3167480" y="5144459"/>
                  <a:pt x="3169850" y="5192655"/>
                </a:cubicBezTo>
                <a:cubicBezTo>
                  <a:pt x="3170640" y="5214777"/>
                  <a:pt x="3161949" y="5230579"/>
                  <a:pt x="3144567" y="5245591"/>
                </a:cubicBezTo>
                <a:cubicBezTo>
                  <a:pt x="3130346" y="5258232"/>
                  <a:pt x="3116914" y="5274824"/>
                  <a:pt x="3111383" y="5292997"/>
                </a:cubicBezTo>
                <a:cubicBezTo>
                  <a:pt x="3087680" y="5372796"/>
                  <a:pt x="3067138" y="5452595"/>
                  <a:pt x="3045806" y="5533184"/>
                </a:cubicBezTo>
                <a:cubicBezTo>
                  <a:pt x="3045015" y="5537135"/>
                  <a:pt x="3044225" y="5542666"/>
                  <a:pt x="3045015" y="5546616"/>
                </a:cubicBezTo>
                <a:cubicBezTo>
                  <a:pt x="3056867" y="5579800"/>
                  <a:pt x="3069508" y="5612984"/>
                  <a:pt x="3084520" y="5654068"/>
                </a:cubicBezTo>
                <a:cubicBezTo>
                  <a:pt x="3115334" y="5606663"/>
                  <a:pt x="3142987" y="5566368"/>
                  <a:pt x="3169060" y="5525283"/>
                </a:cubicBezTo>
                <a:cubicBezTo>
                  <a:pt x="3182491" y="5503951"/>
                  <a:pt x="3182491" y="5481828"/>
                  <a:pt x="3168270" y="5459706"/>
                </a:cubicBezTo>
                <a:cubicBezTo>
                  <a:pt x="3151678" y="5434423"/>
                  <a:pt x="3153258" y="5408350"/>
                  <a:pt x="3168270" y="5383857"/>
                </a:cubicBezTo>
                <a:cubicBezTo>
                  <a:pt x="3191183" y="5347513"/>
                  <a:pt x="3215675" y="5312749"/>
                  <a:pt x="3239378" y="5277195"/>
                </a:cubicBezTo>
                <a:cubicBezTo>
                  <a:pt x="3244119" y="5270084"/>
                  <a:pt x="3251230" y="5262973"/>
                  <a:pt x="3253600" y="5255072"/>
                </a:cubicBezTo>
                <a:cubicBezTo>
                  <a:pt x="3278883" y="5144459"/>
                  <a:pt x="3303376" y="5033846"/>
                  <a:pt x="3327869" y="4923233"/>
                </a:cubicBezTo>
                <a:cubicBezTo>
                  <a:pt x="3285203" y="4907431"/>
                  <a:pt x="3244119" y="4893210"/>
                  <a:pt x="3203824" y="4876618"/>
                </a:cubicBezTo>
                <a:cubicBezTo>
                  <a:pt x="3116914" y="4841064"/>
                  <a:pt x="3048966" y="4781807"/>
                  <a:pt x="3011042" y="4695687"/>
                </a:cubicBezTo>
                <a:cubicBezTo>
                  <a:pt x="2970747" y="4605616"/>
                  <a:pt x="2938353" y="4511595"/>
                  <a:pt x="2904379" y="4419154"/>
                </a:cubicBezTo>
                <a:cubicBezTo>
                  <a:pt x="2902009" y="4411253"/>
                  <a:pt x="2912280" y="4399402"/>
                  <a:pt x="2917021" y="4389131"/>
                </a:cubicBezTo>
                <a:cubicBezTo>
                  <a:pt x="2919391" y="4389921"/>
                  <a:pt x="2921761" y="4389921"/>
                  <a:pt x="2924131" y="4390711"/>
                </a:cubicBezTo>
                <a:cubicBezTo>
                  <a:pt x="2917811" y="4382020"/>
                  <a:pt x="2912280" y="4373329"/>
                  <a:pt x="2905959" y="4364638"/>
                </a:cubicBezTo>
                <a:cubicBezTo>
                  <a:pt x="2871985" y="4316442"/>
                  <a:pt x="2855393" y="4263506"/>
                  <a:pt x="2851443" y="4204249"/>
                </a:cubicBezTo>
                <a:cubicBezTo>
                  <a:pt x="2848283" y="4149733"/>
                  <a:pt x="2845912" y="4095216"/>
                  <a:pt x="2838011" y="4041490"/>
                </a:cubicBezTo>
                <a:cubicBezTo>
                  <a:pt x="2825370" y="3956160"/>
                  <a:pt x="2778755" y="3885052"/>
                  <a:pt x="2728979" y="3817104"/>
                </a:cubicBezTo>
                <a:cubicBezTo>
                  <a:pt x="2718707" y="3803672"/>
                  <a:pt x="2693424" y="3798932"/>
                  <a:pt x="2674462" y="3794192"/>
                </a:cubicBezTo>
                <a:cubicBezTo>
                  <a:pt x="2656290" y="3790241"/>
                  <a:pt x="2648389" y="3780760"/>
                  <a:pt x="2642068" y="3763378"/>
                </a:cubicBezTo>
                <a:cubicBezTo>
                  <a:pt x="2585972" y="3591138"/>
                  <a:pt x="2529085" y="3418898"/>
                  <a:pt x="2471408" y="3247448"/>
                </a:cubicBezTo>
                <a:cubicBezTo>
                  <a:pt x="2464298" y="3226905"/>
                  <a:pt x="2466668" y="3218214"/>
                  <a:pt x="2489581" y="3211894"/>
                </a:cubicBezTo>
                <a:cubicBezTo>
                  <a:pt x="2556739" y="3192931"/>
                  <a:pt x="2622316" y="3170809"/>
                  <a:pt x="2689474" y="3151056"/>
                </a:cubicBezTo>
                <a:cubicBezTo>
                  <a:pt x="2704486" y="3146316"/>
                  <a:pt x="2710807" y="3139995"/>
                  <a:pt x="2707646" y="3124983"/>
                </a:cubicBezTo>
                <a:cubicBezTo>
                  <a:pt x="2704486" y="3109182"/>
                  <a:pt x="2709226" y="3098120"/>
                  <a:pt x="2726608" y="3092590"/>
                </a:cubicBezTo>
                <a:cubicBezTo>
                  <a:pt x="2790606" y="3073627"/>
                  <a:pt x="2846702" y="3038863"/>
                  <a:pt x="2901219" y="3001729"/>
                </a:cubicBezTo>
                <a:cubicBezTo>
                  <a:pt x="2934403" y="2979606"/>
                  <a:pt x="2970747" y="2961434"/>
                  <a:pt x="3007881" y="2946422"/>
                </a:cubicBezTo>
                <a:cubicBezTo>
                  <a:pt x="3042645" y="2932201"/>
                  <a:pt x="3077409" y="2940102"/>
                  <a:pt x="3112173" y="2955114"/>
                </a:cubicBezTo>
                <a:cubicBezTo>
                  <a:pt x="3122445" y="2959854"/>
                  <a:pt x="3136666" y="2962224"/>
                  <a:pt x="3146937" y="2958274"/>
                </a:cubicBezTo>
                <a:cubicBezTo>
                  <a:pt x="3470875" y="2847661"/>
                  <a:pt x="3797183" y="2740208"/>
                  <a:pt x="4111640" y="2602732"/>
                </a:cubicBezTo>
                <a:cubicBezTo>
                  <a:pt x="4304423" y="2518193"/>
                  <a:pt x="4489304" y="2421011"/>
                  <a:pt x="4649693" y="2281165"/>
                </a:cubicBezTo>
                <a:cubicBezTo>
                  <a:pt x="4767417" y="2179243"/>
                  <a:pt x="4863018" y="2058359"/>
                  <a:pt x="4956249" y="1935104"/>
                </a:cubicBezTo>
                <a:cubicBezTo>
                  <a:pt x="4961779" y="1927204"/>
                  <a:pt x="4973631" y="1920883"/>
                  <a:pt x="4983902" y="1920093"/>
                </a:cubicBezTo>
                <a:cubicBezTo>
                  <a:pt x="5021826" y="1916142"/>
                  <a:pt x="5055800" y="1930364"/>
                  <a:pt x="5080293" y="1958017"/>
                </a:cubicBezTo>
                <a:cubicBezTo>
                  <a:pt x="5111107" y="1994361"/>
                  <a:pt x="5142711" y="2032286"/>
                  <a:pt x="5166413" y="2073371"/>
                </a:cubicBezTo>
                <a:cubicBezTo>
                  <a:pt x="5271496" y="2256672"/>
                  <a:pt x="5347344" y="2453405"/>
                  <a:pt x="5420033" y="2650928"/>
                </a:cubicBezTo>
                <a:cubicBezTo>
                  <a:pt x="5474549" y="2800255"/>
                  <a:pt x="5525115" y="2951163"/>
                  <a:pt x="5555929" y="3107601"/>
                </a:cubicBezTo>
                <a:cubicBezTo>
                  <a:pt x="5563830" y="3147896"/>
                  <a:pt x="5569360" y="3188191"/>
                  <a:pt x="5575681" y="3228485"/>
                </a:cubicBezTo>
                <a:cubicBezTo>
                  <a:pt x="5575681" y="3265620"/>
                  <a:pt x="5575681" y="3303544"/>
                  <a:pt x="5575681" y="3340678"/>
                </a:cubicBezTo>
                <a:cubicBezTo>
                  <a:pt x="5571731" y="3359641"/>
                  <a:pt x="5570150" y="3379393"/>
                  <a:pt x="5564620" y="3398355"/>
                </a:cubicBezTo>
                <a:cubicBezTo>
                  <a:pt x="5548818" y="3449711"/>
                  <a:pt x="5531436" y="3500277"/>
                  <a:pt x="5514054" y="3555584"/>
                </a:cubicBezTo>
                <a:cubicBezTo>
                  <a:pt x="5494302" y="3542152"/>
                  <a:pt x="5482450" y="3533461"/>
                  <a:pt x="5469809" y="3524770"/>
                </a:cubicBezTo>
                <a:cubicBezTo>
                  <a:pt x="5378948" y="3462353"/>
                  <a:pt x="5284927" y="3407046"/>
                  <a:pt x="5176685" y="3377813"/>
                </a:cubicBezTo>
                <a:cubicBezTo>
                  <a:pt x="5038418" y="3339889"/>
                  <a:pt x="4897782" y="3343839"/>
                  <a:pt x="4759516" y="3366752"/>
                </a:cubicBezTo>
                <a:cubicBezTo>
                  <a:pt x="4589646" y="3395195"/>
                  <a:pt x="4421356" y="3432329"/>
                  <a:pt x="4253067" y="3467093"/>
                </a:cubicBezTo>
                <a:cubicBezTo>
                  <a:pt x="4197760" y="3478945"/>
                  <a:pt x="4142453" y="3493957"/>
                  <a:pt x="4087937" y="3507388"/>
                </a:cubicBezTo>
                <a:cubicBezTo>
                  <a:pt x="4118751" y="3581657"/>
                  <a:pt x="4046062" y="3599829"/>
                  <a:pt x="4019199" y="3644074"/>
                </a:cubicBezTo>
                <a:cubicBezTo>
                  <a:pt x="4091097" y="3692269"/>
                  <a:pt x="4065025" y="3753897"/>
                  <a:pt x="4037371" y="3813944"/>
                </a:cubicBezTo>
                <a:cubicBezTo>
                  <a:pt x="4128232" y="3840017"/>
                  <a:pt x="4129812" y="3861349"/>
                  <a:pt x="4098209" y="3968802"/>
                </a:cubicBezTo>
                <a:cubicBezTo>
                  <a:pt x="4107690" y="3967222"/>
                  <a:pt x="4116381" y="3966432"/>
                  <a:pt x="4125071" y="3964851"/>
                </a:cubicBezTo>
                <a:cubicBezTo>
                  <a:pt x="4176427" y="3956950"/>
                  <a:pt x="4197760" y="3975913"/>
                  <a:pt x="4192229" y="4028059"/>
                </a:cubicBezTo>
                <a:cubicBezTo>
                  <a:pt x="4189859" y="4052552"/>
                  <a:pt x="4183538" y="4077044"/>
                  <a:pt x="4178798" y="4101537"/>
                </a:cubicBezTo>
                <a:cubicBezTo>
                  <a:pt x="4171687" y="4135511"/>
                  <a:pt x="4185909" y="4154473"/>
                  <a:pt x="4221463" y="4154473"/>
                </a:cubicBezTo>
                <a:cubicBezTo>
                  <a:pt x="4236475" y="4154473"/>
                  <a:pt x="4251486" y="4152893"/>
                  <a:pt x="4267288" y="4153683"/>
                </a:cubicBezTo>
                <a:cubicBezTo>
                  <a:pt x="4294151" y="4154473"/>
                  <a:pt x="4304423" y="4166325"/>
                  <a:pt x="4301262" y="4193188"/>
                </a:cubicBezTo>
                <a:cubicBezTo>
                  <a:pt x="4300472" y="4203459"/>
                  <a:pt x="4297312" y="4214521"/>
                  <a:pt x="4293362" y="4224002"/>
                </a:cubicBezTo>
                <a:cubicBezTo>
                  <a:pt x="4257017" y="4315652"/>
                  <a:pt x="4195390" y="4389131"/>
                  <a:pt x="4127442" y="4458659"/>
                </a:cubicBezTo>
                <a:cubicBezTo>
                  <a:pt x="4114010" y="4472881"/>
                  <a:pt x="4098998" y="4472091"/>
                  <a:pt x="4084777" y="4458659"/>
                </a:cubicBezTo>
                <a:cubicBezTo>
                  <a:pt x="4073715" y="4448388"/>
                  <a:pt x="4062654" y="4438117"/>
                  <a:pt x="4049223" y="4424685"/>
                </a:cubicBezTo>
                <a:cubicBezTo>
                  <a:pt x="4005768" y="4525027"/>
                  <a:pt x="3953621" y="4619838"/>
                  <a:pt x="3926758" y="4725710"/>
                </a:cubicBezTo>
                <a:cubicBezTo>
                  <a:pt x="3924388" y="4735191"/>
                  <a:pt x="3924388" y="4745462"/>
                  <a:pt x="3923598" y="4754944"/>
                </a:cubicBezTo>
                <a:cubicBezTo>
                  <a:pt x="3922018" y="4773906"/>
                  <a:pt x="3928339" y="4788917"/>
                  <a:pt x="3944141" y="4800769"/>
                </a:cubicBezTo>
                <a:cubicBezTo>
                  <a:pt x="3969423" y="4819731"/>
                  <a:pt x="3990756" y="4842644"/>
                  <a:pt x="4016829" y="4860026"/>
                </a:cubicBezTo>
                <a:cubicBezTo>
                  <a:pt x="4038161" y="4875038"/>
                  <a:pt x="4038952" y="4890050"/>
                  <a:pt x="4030261" y="4913752"/>
                </a:cubicBezTo>
                <a:cubicBezTo>
                  <a:pt x="3865131" y="5356204"/>
                  <a:pt x="3701582" y="5798656"/>
                  <a:pt x="3536453" y="6241107"/>
                </a:cubicBezTo>
                <a:cubicBezTo>
                  <a:pt x="3529342" y="6260069"/>
                  <a:pt x="3532502" y="6270340"/>
                  <a:pt x="3547514" y="6283772"/>
                </a:cubicBezTo>
                <a:cubicBezTo>
                  <a:pt x="3602030" y="6334338"/>
                  <a:pt x="3657337" y="6383324"/>
                  <a:pt x="3707113" y="6437840"/>
                </a:cubicBezTo>
                <a:cubicBezTo>
                  <a:pt x="3745827" y="6480505"/>
                  <a:pt x="3780591" y="6527911"/>
                  <a:pt x="3809825" y="6576896"/>
                </a:cubicBezTo>
                <a:cubicBezTo>
                  <a:pt x="3840638" y="6627462"/>
                  <a:pt x="3834318" y="6682768"/>
                  <a:pt x="3799554" y="6730964"/>
                </a:cubicBezTo>
                <a:cubicBezTo>
                  <a:pt x="3778221" y="6760197"/>
                  <a:pt x="3751358" y="6785480"/>
                  <a:pt x="3726075" y="6812344"/>
                </a:cubicBezTo>
                <a:cubicBezTo>
                  <a:pt x="3709483" y="6829726"/>
                  <a:pt x="3691311" y="6844737"/>
                  <a:pt x="3673929" y="6861330"/>
                </a:cubicBezTo>
                <a:cubicBezTo>
                  <a:pt x="3668398" y="6861330"/>
                  <a:pt x="3662868" y="6861330"/>
                  <a:pt x="3657337" y="6861330"/>
                </a:cubicBezTo>
                <a:close/>
                <a:moveTo>
                  <a:pt x="3358682" y="3724663"/>
                </a:moveTo>
                <a:cubicBezTo>
                  <a:pt x="3321548" y="3737305"/>
                  <a:pt x="3287574" y="3749156"/>
                  <a:pt x="3253600" y="3759427"/>
                </a:cubicBezTo>
                <a:cubicBezTo>
                  <a:pt x="3237798" y="3764168"/>
                  <a:pt x="3228317" y="3771279"/>
                  <a:pt x="3233058" y="3789451"/>
                </a:cubicBezTo>
                <a:cubicBezTo>
                  <a:pt x="3237008" y="3806043"/>
                  <a:pt x="3231477" y="3815524"/>
                  <a:pt x="3213305" y="3819474"/>
                </a:cubicBezTo>
                <a:cubicBezTo>
                  <a:pt x="3173010" y="3829746"/>
                  <a:pt x="3132716" y="3842387"/>
                  <a:pt x="3092421" y="3853448"/>
                </a:cubicBezTo>
                <a:cubicBezTo>
                  <a:pt x="3085310" y="3855028"/>
                  <a:pt x="3071879" y="3854238"/>
                  <a:pt x="3071089" y="3851868"/>
                </a:cubicBezTo>
                <a:cubicBezTo>
                  <a:pt x="3062398" y="3825795"/>
                  <a:pt x="3045015" y="3834486"/>
                  <a:pt x="3027634" y="3838437"/>
                </a:cubicBezTo>
                <a:cubicBezTo>
                  <a:pt x="2959686" y="3854238"/>
                  <a:pt x="2958895" y="3854238"/>
                  <a:pt x="2929662" y="3791031"/>
                </a:cubicBezTo>
                <a:cubicBezTo>
                  <a:pt x="2921761" y="3774439"/>
                  <a:pt x="2910700" y="3768908"/>
                  <a:pt x="2894898" y="3763378"/>
                </a:cubicBezTo>
                <a:cubicBezTo>
                  <a:pt x="2845122" y="3745996"/>
                  <a:pt x="2815889" y="3782340"/>
                  <a:pt x="2778755" y="3801302"/>
                </a:cubicBezTo>
                <a:cubicBezTo>
                  <a:pt x="2792186" y="3822635"/>
                  <a:pt x="2804037" y="3840807"/>
                  <a:pt x="2815889" y="3859769"/>
                </a:cubicBezTo>
                <a:cubicBezTo>
                  <a:pt x="2853023" y="3921396"/>
                  <a:pt x="2882256" y="3986184"/>
                  <a:pt x="2889367" y="4058872"/>
                </a:cubicBezTo>
                <a:cubicBezTo>
                  <a:pt x="2893318" y="4101537"/>
                  <a:pt x="2895688" y="4144202"/>
                  <a:pt x="2897268" y="4186867"/>
                </a:cubicBezTo>
                <a:cubicBezTo>
                  <a:pt x="2899639" y="4245334"/>
                  <a:pt x="2917021" y="4298270"/>
                  <a:pt x="2951785" y="4346466"/>
                </a:cubicBezTo>
                <a:cubicBezTo>
                  <a:pt x="2970747" y="4372539"/>
                  <a:pt x="2988919" y="4386761"/>
                  <a:pt x="3021313" y="4372539"/>
                </a:cubicBezTo>
                <a:cubicBezTo>
                  <a:pt x="3029214" y="4369379"/>
                  <a:pt x="3044225" y="4370959"/>
                  <a:pt x="3048966" y="4376490"/>
                </a:cubicBezTo>
                <a:cubicBezTo>
                  <a:pt x="3058447" y="4387551"/>
                  <a:pt x="3063978" y="4402563"/>
                  <a:pt x="3068718" y="4416784"/>
                </a:cubicBezTo>
                <a:cubicBezTo>
                  <a:pt x="3092421" y="4489473"/>
                  <a:pt x="3112173" y="4563741"/>
                  <a:pt x="3139036" y="4635640"/>
                </a:cubicBezTo>
                <a:cubicBezTo>
                  <a:pt x="3169060" y="4715439"/>
                  <a:pt x="3232267" y="4754154"/>
                  <a:pt x="3316017" y="4761264"/>
                </a:cubicBezTo>
                <a:cubicBezTo>
                  <a:pt x="3374484" y="4766005"/>
                  <a:pt x="3374484" y="4766795"/>
                  <a:pt x="3395026" y="4710699"/>
                </a:cubicBezTo>
                <a:cubicBezTo>
                  <a:pt x="3397397" y="4702798"/>
                  <a:pt x="3401347" y="4695687"/>
                  <a:pt x="3402927" y="4687786"/>
                </a:cubicBezTo>
                <a:cubicBezTo>
                  <a:pt x="3406878" y="4672774"/>
                  <a:pt x="3415569" y="4668033"/>
                  <a:pt x="3430581" y="4668824"/>
                </a:cubicBezTo>
                <a:cubicBezTo>
                  <a:pt x="3454283" y="4669614"/>
                  <a:pt x="3477986" y="4668824"/>
                  <a:pt x="3502479" y="4668824"/>
                </a:cubicBezTo>
                <a:cubicBezTo>
                  <a:pt x="3521441" y="4590604"/>
                  <a:pt x="3539613" y="4516336"/>
                  <a:pt x="3556205" y="4441277"/>
                </a:cubicBezTo>
                <a:cubicBezTo>
                  <a:pt x="3559366" y="4425475"/>
                  <a:pt x="3558575" y="4407303"/>
                  <a:pt x="3553835" y="4392292"/>
                </a:cubicBezTo>
                <a:cubicBezTo>
                  <a:pt x="3523021" y="4295110"/>
                  <a:pt x="3489047" y="4199509"/>
                  <a:pt x="3459024" y="4102327"/>
                </a:cubicBezTo>
                <a:cubicBezTo>
                  <a:pt x="3447172" y="4063613"/>
                  <a:pt x="3435321" y="4023318"/>
                  <a:pt x="3453493" y="3982233"/>
                </a:cubicBezTo>
                <a:cubicBezTo>
                  <a:pt x="3455073" y="3979073"/>
                  <a:pt x="3454283" y="3973542"/>
                  <a:pt x="3452703" y="3969592"/>
                </a:cubicBezTo>
                <a:cubicBezTo>
                  <a:pt x="3421099" y="3889003"/>
                  <a:pt x="3390286" y="3808413"/>
                  <a:pt x="3358682" y="3724663"/>
                </a:cubicBezTo>
                <a:close/>
                <a:moveTo>
                  <a:pt x="789302" y="3681998"/>
                </a:moveTo>
                <a:cubicBezTo>
                  <a:pt x="791672" y="3683579"/>
                  <a:pt x="760859" y="3926927"/>
                  <a:pt x="760069" y="4008306"/>
                </a:cubicBezTo>
                <a:cubicBezTo>
                  <a:pt x="783771" y="3826585"/>
                  <a:pt x="997096" y="3669357"/>
                  <a:pt x="867521" y="3587187"/>
                </a:cubicBezTo>
                <a:cubicBezTo>
                  <a:pt x="825646" y="3576916"/>
                  <a:pt x="769550" y="3336728"/>
                  <a:pt x="757698" y="3331988"/>
                </a:cubicBezTo>
                <a:cubicBezTo>
                  <a:pt x="736366" y="3322506"/>
                  <a:pt x="723724" y="3431539"/>
                  <a:pt x="745847" y="3513709"/>
                </a:cubicBezTo>
                <a:cubicBezTo>
                  <a:pt x="747427" y="3576916"/>
                  <a:pt x="793253" y="3649605"/>
                  <a:pt x="789302" y="3681998"/>
                </a:cubicBezTo>
                <a:close/>
                <a:moveTo>
                  <a:pt x="3812195" y="3615631"/>
                </a:moveTo>
                <a:cubicBezTo>
                  <a:pt x="3832737" y="3599829"/>
                  <a:pt x="3920438" y="3555584"/>
                  <a:pt x="3937030" y="3542942"/>
                </a:cubicBezTo>
                <a:cubicBezTo>
                  <a:pt x="3936240" y="3541362"/>
                  <a:pt x="3935449" y="3540572"/>
                  <a:pt x="3934659" y="3538992"/>
                </a:cubicBezTo>
                <a:cubicBezTo>
                  <a:pt x="3916487" y="3543732"/>
                  <a:pt x="3826417" y="3580867"/>
                  <a:pt x="3806664" y="3586397"/>
                </a:cubicBezTo>
                <a:cubicBezTo>
                  <a:pt x="3808245" y="3595088"/>
                  <a:pt x="3809825" y="3602989"/>
                  <a:pt x="3812195" y="3615631"/>
                </a:cubicBezTo>
                <a:close/>
              </a:path>
            </a:pathLst>
          </a:custGeom>
          <a:solidFill>
            <a:schemeClr val="accent5"/>
          </a:solidFill>
          <a:ln w="7893" cap="flat">
            <a:noFill/>
            <a:prstDash val="solid"/>
            <a:miter/>
          </a:ln>
        </p:spPr>
        <p:txBody>
          <a:bodyPr rtlCol="0" anchor="ctr"/>
          <a:lstStyle/>
          <a:p>
            <a:endParaRPr lang="en-US"/>
          </a:p>
        </p:txBody>
      </p:sp>
    </p:spTree>
    <p:extLst>
      <p:ext uri="{BB962C8B-B14F-4D97-AF65-F5344CB8AC3E}">
        <p14:creationId xmlns:p14="http://schemas.microsoft.com/office/powerpoint/2010/main" val="211065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p:cTn id="7" dur="500" fill="hold"/>
                                        <p:tgtEl>
                                          <p:spTgt spid="57"/>
                                        </p:tgtEl>
                                        <p:attrNameLst>
                                          <p:attrName>ppt_w</p:attrName>
                                        </p:attrNameLst>
                                      </p:cBhvr>
                                      <p:tavLst>
                                        <p:tav tm="0">
                                          <p:val>
                                            <p:fltVal val="0"/>
                                          </p:val>
                                        </p:tav>
                                        <p:tav tm="100000">
                                          <p:val>
                                            <p:strVal val="#ppt_w"/>
                                          </p:val>
                                        </p:tav>
                                      </p:tavLst>
                                    </p:anim>
                                    <p:anim calcmode="lin" valueType="num">
                                      <p:cBhvr>
                                        <p:cTn id="8" dur="500" fill="hold"/>
                                        <p:tgtEl>
                                          <p:spTgt spid="57"/>
                                        </p:tgtEl>
                                        <p:attrNameLst>
                                          <p:attrName>ppt_h</p:attrName>
                                        </p:attrNameLst>
                                      </p:cBhvr>
                                      <p:tavLst>
                                        <p:tav tm="0">
                                          <p:val>
                                            <p:fltVal val="0"/>
                                          </p:val>
                                        </p:tav>
                                        <p:tav tm="100000">
                                          <p:val>
                                            <p:strVal val="#ppt_h"/>
                                          </p:val>
                                        </p:tav>
                                      </p:tavLst>
                                    </p:anim>
                                    <p:animEffect transition="in" filter="fade">
                                      <p:cBhvr>
                                        <p:cTn id="9" dur="500"/>
                                        <p:tgtEl>
                                          <p:spTgt spid="5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6"/>
                                        </p:tgtEl>
                                        <p:attrNameLst>
                                          <p:attrName>style.visibility</p:attrName>
                                        </p:attrNameLst>
                                      </p:cBhvr>
                                      <p:to>
                                        <p:strVal val="visible"/>
                                      </p:to>
                                    </p:set>
                                    <p:anim calcmode="lin" valueType="num">
                                      <p:cBhvr>
                                        <p:cTn id="12" dur="500" fill="hold"/>
                                        <p:tgtEl>
                                          <p:spTgt spid="46"/>
                                        </p:tgtEl>
                                        <p:attrNameLst>
                                          <p:attrName>ppt_w</p:attrName>
                                        </p:attrNameLst>
                                      </p:cBhvr>
                                      <p:tavLst>
                                        <p:tav tm="0">
                                          <p:val>
                                            <p:fltVal val="0"/>
                                          </p:val>
                                        </p:tav>
                                        <p:tav tm="100000">
                                          <p:val>
                                            <p:strVal val="#ppt_w"/>
                                          </p:val>
                                        </p:tav>
                                      </p:tavLst>
                                    </p:anim>
                                    <p:anim calcmode="lin" valueType="num">
                                      <p:cBhvr>
                                        <p:cTn id="13" dur="500" fill="hold"/>
                                        <p:tgtEl>
                                          <p:spTgt spid="46"/>
                                        </p:tgtEl>
                                        <p:attrNameLst>
                                          <p:attrName>ppt_h</p:attrName>
                                        </p:attrNameLst>
                                      </p:cBhvr>
                                      <p:tavLst>
                                        <p:tav tm="0">
                                          <p:val>
                                            <p:fltVal val="0"/>
                                          </p:val>
                                        </p:tav>
                                        <p:tav tm="100000">
                                          <p:val>
                                            <p:strVal val="#ppt_h"/>
                                          </p:val>
                                        </p:tav>
                                      </p:tavLst>
                                    </p:anim>
                                    <p:animEffect transition="in" filter="fade">
                                      <p:cBhvr>
                                        <p:cTn id="14" dur="500"/>
                                        <p:tgtEl>
                                          <p:spTgt spid="4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1"/>
                                        </p:tgtEl>
                                        <p:attrNameLst>
                                          <p:attrName>style.visibility</p:attrName>
                                        </p:attrNameLst>
                                      </p:cBhvr>
                                      <p:to>
                                        <p:strVal val="visible"/>
                                      </p:to>
                                    </p:set>
                                    <p:anim calcmode="lin" valueType="num">
                                      <p:cBhvr>
                                        <p:cTn id="17" dur="500" fill="hold"/>
                                        <p:tgtEl>
                                          <p:spTgt spid="51"/>
                                        </p:tgtEl>
                                        <p:attrNameLst>
                                          <p:attrName>ppt_w</p:attrName>
                                        </p:attrNameLst>
                                      </p:cBhvr>
                                      <p:tavLst>
                                        <p:tav tm="0">
                                          <p:val>
                                            <p:fltVal val="0"/>
                                          </p:val>
                                        </p:tav>
                                        <p:tav tm="100000">
                                          <p:val>
                                            <p:strVal val="#ppt_w"/>
                                          </p:val>
                                        </p:tav>
                                      </p:tavLst>
                                    </p:anim>
                                    <p:anim calcmode="lin" valueType="num">
                                      <p:cBhvr>
                                        <p:cTn id="18" dur="500" fill="hold"/>
                                        <p:tgtEl>
                                          <p:spTgt spid="51"/>
                                        </p:tgtEl>
                                        <p:attrNameLst>
                                          <p:attrName>ppt_h</p:attrName>
                                        </p:attrNameLst>
                                      </p:cBhvr>
                                      <p:tavLst>
                                        <p:tav tm="0">
                                          <p:val>
                                            <p:fltVal val="0"/>
                                          </p:val>
                                        </p:tav>
                                        <p:tav tm="100000">
                                          <p:val>
                                            <p:strVal val="#ppt_h"/>
                                          </p:val>
                                        </p:tav>
                                      </p:tavLst>
                                    </p:anim>
                                    <p:animEffect transition="in" filter="fade">
                                      <p:cBhvr>
                                        <p:cTn id="19" dur="500"/>
                                        <p:tgtEl>
                                          <p:spTgt spid="51"/>
                                        </p:tgtEl>
                                      </p:cBhvr>
                                    </p:animEffect>
                                  </p:childTnLst>
                                </p:cTn>
                              </p:par>
                              <p:par>
                                <p:cTn id="20" presetID="53" presetClass="entr" presetSubtype="16" fill="hold" nodeType="withEffect">
                                  <p:stCondLst>
                                    <p:cond delay="0"/>
                                  </p:stCondLst>
                                  <p:childTnLst>
                                    <p:set>
                                      <p:cBhvr>
                                        <p:cTn id="21" dur="1" fill="hold">
                                          <p:stCondLst>
                                            <p:cond delay="0"/>
                                          </p:stCondLst>
                                        </p:cTn>
                                        <p:tgtEl>
                                          <p:spTgt spid="58"/>
                                        </p:tgtEl>
                                        <p:attrNameLst>
                                          <p:attrName>style.visibility</p:attrName>
                                        </p:attrNameLst>
                                      </p:cBhvr>
                                      <p:to>
                                        <p:strVal val="visible"/>
                                      </p:to>
                                    </p:set>
                                    <p:anim calcmode="lin" valueType="num">
                                      <p:cBhvr>
                                        <p:cTn id="22" dur="500" fill="hold"/>
                                        <p:tgtEl>
                                          <p:spTgt spid="58"/>
                                        </p:tgtEl>
                                        <p:attrNameLst>
                                          <p:attrName>ppt_w</p:attrName>
                                        </p:attrNameLst>
                                      </p:cBhvr>
                                      <p:tavLst>
                                        <p:tav tm="0">
                                          <p:val>
                                            <p:fltVal val="0"/>
                                          </p:val>
                                        </p:tav>
                                        <p:tav tm="100000">
                                          <p:val>
                                            <p:strVal val="#ppt_w"/>
                                          </p:val>
                                        </p:tav>
                                      </p:tavLst>
                                    </p:anim>
                                    <p:anim calcmode="lin" valueType="num">
                                      <p:cBhvr>
                                        <p:cTn id="23" dur="500" fill="hold"/>
                                        <p:tgtEl>
                                          <p:spTgt spid="58"/>
                                        </p:tgtEl>
                                        <p:attrNameLst>
                                          <p:attrName>ppt_h</p:attrName>
                                        </p:attrNameLst>
                                      </p:cBhvr>
                                      <p:tavLst>
                                        <p:tav tm="0">
                                          <p:val>
                                            <p:fltVal val="0"/>
                                          </p:val>
                                        </p:tav>
                                        <p:tav tm="100000">
                                          <p:val>
                                            <p:strVal val="#ppt_h"/>
                                          </p:val>
                                        </p:tav>
                                      </p:tavLst>
                                    </p:anim>
                                    <p:animEffect transition="in" filter="fade">
                                      <p:cBhvr>
                                        <p:cTn id="24" dur="500"/>
                                        <p:tgtEl>
                                          <p:spTgt spid="58"/>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54"/>
                                        </p:tgtEl>
                                        <p:attrNameLst>
                                          <p:attrName>style.visibility</p:attrName>
                                        </p:attrNameLst>
                                      </p:cBhvr>
                                      <p:to>
                                        <p:strVal val="visible"/>
                                      </p:to>
                                    </p:set>
                                    <p:anim calcmode="lin" valueType="num">
                                      <p:cBhvr>
                                        <p:cTn id="29" dur="500" fill="hold"/>
                                        <p:tgtEl>
                                          <p:spTgt spid="54"/>
                                        </p:tgtEl>
                                        <p:attrNameLst>
                                          <p:attrName>ppt_w</p:attrName>
                                        </p:attrNameLst>
                                      </p:cBhvr>
                                      <p:tavLst>
                                        <p:tav tm="0">
                                          <p:val>
                                            <p:fltVal val="0"/>
                                          </p:val>
                                        </p:tav>
                                        <p:tav tm="100000">
                                          <p:val>
                                            <p:strVal val="#ppt_w"/>
                                          </p:val>
                                        </p:tav>
                                      </p:tavLst>
                                    </p:anim>
                                    <p:anim calcmode="lin" valueType="num">
                                      <p:cBhvr>
                                        <p:cTn id="30" dur="500" fill="hold"/>
                                        <p:tgtEl>
                                          <p:spTgt spid="54"/>
                                        </p:tgtEl>
                                        <p:attrNameLst>
                                          <p:attrName>ppt_h</p:attrName>
                                        </p:attrNameLst>
                                      </p:cBhvr>
                                      <p:tavLst>
                                        <p:tav tm="0">
                                          <p:val>
                                            <p:fltVal val="0"/>
                                          </p:val>
                                        </p:tav>
                                        <p:tav tm="100000">
                                          <p:val>
                                            <p:strVal val="#ppt_h"/>
                                          </p:val>
                                        </p:tav>
                                      </p:tavLst>
                                    </p:anim>
                                    <p:animEffect transition="in" filter="fade">
                                      <p:cBhvr>
                                        <p:cTn id="31" dur="500"/>
                                        <p:tgtEl>
                                          <p:spTgt spid="54"/>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47"/>
                                        </p:tgtEl>
                                        <p:attrNameLst>
                                          <p:attrName>style.visibility</p:attrName>
                                        </p:attrNameLst>
                                      </p:cBhvr>
                                      <p:to>
                                        <p:strVal val="visible"/>
                                      </p:to>
                                    </p:set>
                                    <p:anim calcmode="lin" valueType="num">
                                      <p:cBhvr>
                                        <p:cTn id="34" dur="500" fill="hold"/>
                                        <p:tgtEl>
                                          <p:spTgt spid="47"/>
                                        </p:tgtEl>
                                        <p:attrNameLst>
                                          <p:attrName>ppt_w</p:attrName>
                                        </p:attrNameLst>
                                      </p:cBhvr>
                                      <p:tavLst>
                                        <p:tav tm="0">
                                          <p:val>
                                            <p:fltVal val="0"/>
                                          </p:val>
                                        </p:tav>
                                        <p:tav tm="100000">
                                          <p:val>
                                            <p:strVal val="#ppt_w"/>
                                          </p:val>
                                        </p:tav>
                                      </p:tavLst>
                                    </p:anim>
                                    <p:anim calcmode="lin" valueType="num">
                                      <p:cBhvr>
                                        <p:cTn id="35" dur="500" fill="hold"/>
                                        <p:tgtEl>
                                          <p:spTgt spid="47"/>
                                        </p:tgtEl>
                                        <p:attrNameLst>
                                          <p:attrName>ppt_h</p:attrName>
                                        </p:attrNameLst>
                                      </p:cBhvr>
                                      <p:tavLst>
                                        <p:tav tm="0">
                                          <p:val>
                                            <p:fltVal val="0"/>
                                          </p:val>
                                        </p:tav>
                                        <p:tav tm="100000">
                                          <p:val>
                                            <p:strVal val="#ppt_h"/>
                                          </p:val>
                                        </p:tav>
                                      </p:tavLst>
                                    </p:anim>
                                    <p:animEffect transition="in" filter="fade">
                                      <p:cBhvr>
                                        <p:cTn id="36" dur="500"/>
                                        <p:tgtEl>
                                          <p:spTgt spid="47"/>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50"/>
                                        </p:tgtEl>
                                        <p:attrNameLst>
                                          <p:attrName>style.visibility</p:attrName>
                                        </p:attrNameLst>
                                      </p:cBhvr>
                                      <p:to>
                                        <p:strVal val="visible"/>
                                      </p:to>
                                    </p:set>
                                    <p:anim calcmode="lin" valueType="num">
                                      <p:cBhvr>
                                        <p:cTn id="39" dur="500" fill="hold"/>
                                        <p:tgtEl>
                                          <p:spTgt spid="50"/>
                                        </p:tgtEl>
                                        <p:attrNameLst>
                                          <p:attrName>ppt_w</p:attrName>
                                        </p:attrNameLst>
                                      </p:cBhvr>
                                      <p:tavLst>
                                        <p:tav tm="0">
                                          <p:val>
                                            <p:fltVal val="0"/>
                                          </p:val>
                                        </p:tav>
                                        <p:tav tm="100000">
                                          <p:val>
                                            <p:strVal val="#ppt_w"/>
                                          </p:val>
                                        </p:tav>
                                      </p:tavLst>
                                    </p:anim>
                                    <p:anim calcmode="lin" valueType="num">
                                      <p:cBhvr>
                                        <p:cTn id="40" dur="500" fill="hold"/>
                                        <p:tgtEl>
                                          <p:spTgt spid="50"/>
                                        </p:tgtEl>
                                        <p:attrNameLst>
                                          <p:attrName>ppt_h</p:attrName>
                                        </p:attrNameLst>
                                      </p:cBhvr>
                                      <p:tavLst>
                                        <p:tav tm="0">
                                          <p:val>
                                            <p:fltVal val="0"/>
                                          </p:val>
                                        </p:tav>
                                        <p:tav tm="100000">
                                          <p:val>
                                            <p:strVal val="#ppt_h"/>
                                          </p:val>
                                        </p:tav>
                                      </p:tavLst>
                                    </p:anim>
                                    <p:animEffect transition="in" filter="fade">
                                      <p:cBhvr>
                                        <p:cTn id="41" dur="500"/>
                                        <p:tgtEl>
                                          <p:spTgt spid="50"/>
                                        </p:tgtEl>
                                      </p:cBhvr>
                                    </p:animEffect>
                                  </p:childTnLst>
                                </p:cTn>
                              </p:par>
                              <p:par>
                                <p:cTn id="42" presetID="53" presetClass="entr" presetSubtype="16" fill="hold" nodeType="withEffect">
                                  <p:stCondLst>
                                    <p:cond delay="0"/>
                                  </p:stCondLst>
                                  <p:childTnLst>
                                    <p:set>
                                      <p:cBhvr>
                                        <p:cTn id="43" dur="1" fill="hold">
                                          <p:stCondLst>
                                            <p:cond delay="0"/>
                                          </p:stCondLst>
                                        </p:cTn>
                                        <p:tgtEl>
                                          <p:spTgt spid="64"/>
                                        </p:tgtEl>
                                        <p:attrNameLst>
                                          <p:attrName>style.visibility</p:attrName>
                                        </p:attrNameLst>
                                      </p:cBhvr>
                                      <p:to>
                                        <p:strVal val="visible"/>
                                      </p:to>
                                    </p:set>
                                    <p:anim calcmode="lin" valueType="num">
                                      <p:cBhvr>
                                        <p:cTn id="44" dur="500" fill="hold"/>
                                        <p:tgtEl>
                                          <p:spTgt spid="64"/>
                                        </p:tgtEl>
                                        <p:attrNameLst>
                                          <p:attrName>ppt_w</p:attrName>
                                        </p:attrNameLst>
                                      </p:cBhvr>
                                      <p:tavLst>
                                        <p:tav tm="0">
                                          <p:val>
                                            <p:fltVal val="0"/>
                                          </p:val>
                                        </p:tav>
                                        <p:tav tm="100000">
                                          <p:val>
                                            <p:strVal val="#ppt_w"/>
                                          </p:val>
                                        </p:tav>
                                      </p:tavLst>
                                    </p:anim>
                                    <p:anim calcmode="lin" valueType="num">
                                      <p:cBhvr>
                                        <p:cTn id="45" dur="500" fill="hold"/>
                                        <p:tgtEl>
                                          <p:spTgt spid="64"/>
                                        </p:tgtEl>
                                        <p:attrNameLst>
                                          <p:attrName>ppt_h</p:attrName>
                                        </p:attrNameLst>
                                      </p:cBhvr>
                                      <p:tavLst>
                                        <p:tav tm="0">
                                          <p:val>
                                            <p:fltVal val="0"/>
                                          </p:val>
                                        </p:tav>
                                        <p:tav tm="100000">
                                          <p:val>
                                            <p:strVal val="#ppt_h"/>
                                          </p:val>
                                        </p:tav>
                                      </p:tavLst>
                                    </p:anim>
                                    <p:animEffect transition="in" filter="fade">
                                      <p:cBhvr>
                                        <p:cTn id="46" dur="500"/>
                                        <p:tgtEl>
                                          <p:spTgt spid="64"/>
                                        </p:tgtEl>
                                      </p:cBhvr>
                                    </p:animEffect>
                                  </p:childTnLst>
                                </p:cTn>
                              </p:par>
                            </p:childTnLst>
                          </p:cTn>
                        </p:par>
                      </p:childTnLst>
                    </p:cTn>
                  </p:par>
                  <p:par>
                    <p:cTn id="47" fill="hold">
                      <p:stCondLst>
                        <p:cond delay="indefinite"/>
                      </p:stCondLst>
                      <p:childTnLst>
                        <p:par>
                          <p:cTn id="48" fill="hold">
                            <p:stCondLst>
                              <p:cond delay="0"/>
                            </p:stCondLst>
                            <p:childTnLst>
                              <p:par>
                                <p:cTn id="49" presetID="53" presetClass="entr" presetSubtype="16" fill="hold" grpId="0" nodeType="clickEffect">
                                  <p:stCondLst>
                                    <p:cond delay="0"/>
                                  </p:stCondLst>
                                  <p:childTnLst>
                                    <p:set>
                                      <p:cBhvr>
                                        <p:cTn id="50" dur="1" fill="hold">
                                          <p:stCondLst>
                                            <p:cond delay="0"/>
                                          </p:stCondLst>
                                        </p:cTn>
                                        <p:tgtEl>
                                          <p:spTgt spid="56"/>
                                        </p:tgtEl>
                                        <p:attrNameLst>
                                          <p:attrName>style.visibility</p:attrName>
                                        </p:attrNameLst>
                                      </p:cBhvr>
                                      <p:to>
                                        <p:strVal val="visible"/>
                                      </p:to>
                                    </p:set>
                                    <p:anim calcmode="lin" valueType="num">
                                      <p:cBhvr>
                                        <p:cTn id="51" dur="500" fill="hold"/>
                                        <p:tgtEl>
                                          <p:spTgt spid="56"/>
                                        </p:tgtEl>
                                        <p:attrNameLst>
                                          <p:attrName>ppt_w</p:attrName>
                                        </p:attrNameLst>
                                      </p:cBhvr>
                                      <p:tavLst>
                                        <p:tav tm="0">
                                          <p:val>
                                            <p:fltVal val="0"/>
                                          </p:val>
                                        </p:tav>
                                        <p:tav tm="100000">
                                          <p:val>
                                            <p:strVal val="#ppt_w"/>
                                          </p:val>
                                        </p:tav>
                                      </p:tavLst>
                                    </p:anim>
                                    <p:anim calcmode="lin" valueType="num">
                                      <p:cBhvr>
                                        <p:cTn id="52" dur="500" fill="hold"/>
                                        <p:tgtEl>
                                          <p:spTgt spid="56"/>
                                        </p:tgtEl>
                                        <p:attrNameLst>
                                          <p:attrName>ppt_h</p:attrName>
                                        </p:attrNameLst>
                                      </p:cBhvr>
                                      <p:tavLst>
                                        <p:tav tm="0">
                                          <p:val>
                                            <p:fltVal val="0"/>
                                          </p:val>
                                        </p:tav>
                                        <p:tav tm="100000">
                                          <p:val>
                                            <p:strVal val="#ppt_h"/>
                                          </p:val>
                                        </p:tav>
                                      </p:tavLst>
                                    </p:anim>
                                    <p:animEffect transition="in" filter="fade">
                                      <p:cBhvr>
                                        <p:cTn id="53" dur="500"/>
                                        <p:tgtEl>
                                          <p:spTgt spid="56"/>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48"/>
                                        </p:tgtEl>
                                        <p:attrNameLst>
                                          <p:attrName>style.visibility</p:attrName>
                                        </p:attrNameLst>
                                      </p:cBhvr>
                                      <p:to>
                                        <p:strVal val="visible"/>
                                      </p:to>
                                    </p:set>
                                    <p:anim calcmode="lin" valueType="num">
                                      <p:cBhvr>
                                        <p:cTn id="56" dur="500" fill="hold"/>
                                        <p:tgtEl>
                                          <p:spTgt spid="48"/>
                                        </p:tgtEl>
                                        <p:attrNameLst>
                                          <p:attrName>ppt_w</p:attrName>
                                        </p:attrNameLst>
                                      </p:cBhvr>
                                      <p:tavLst>
                                        <p:tav tm="0">
                                          <p:val>
                                            <p:fltVal val="0"/>
                                          </p:val>
                                        </p:tav>
                                        <p:tav tm="100000">
                                          <p:val>
                                            <p:strVal val="#ppt_w"/>
                                          </p:val>
                                        </p:tav>
                                      </p:tavLst>
                                    </p:anim>
                                    <p:anim calcmode="lin" valueType="num">
                                      <p:cBhvr>
                                        <p:cTn id="57" dur="500" fill="hold"/>
                                        <p:tgtEl>
                                          <p:spTgt spid="48"/>
                                        </p:tgtEl>
                                        <p:attrNameLst>
                                          <p:attrName>ppt_h</p:attrName>
                                        </p:attrNameLst>
                                      </p:cBhvr>
                                      <p:tavLst>
                                        <p:tav tm="0">
                                          <p:val>
                                            <p:fltVal val="0"/>
                                          </p:val>
                                        </p:tav>
                                        <p:tav tm="100000">
                                          <p:val>
                                            <p:strVal val="#ppt_h"/>
                                          </p:val>
                                        </p:tav>
                                      </p:tavLst>
                                    </p:anim>
                                    <p:animEffect transition="in" filter="fade">
                                      <p:cBhvr>
                                        <p:cTn id="58" dur="500"/>
                                        <p:tgtEl>
                                          <p:spTgt spid="48"/>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52"/>
                                        </p:tgtEl>
                                        <p:attrNameLst>
                                          <p:attrName>style.visibility</p:attrName>
                                        </p:attrNameLst>
                                      </p:cBhvr>
                                      <p:to>
                                        <p:strVal val="visible"/>
                                      </p:to>
                                    </p:set>
                                    <p:anim calcmode="lin" valueType="num">
                                      <p:cBhvr>
                                        <p:cTn id="61" dur="500" fill="hold"/>
                                        <p:tgtEl>
                                          <p:spTgt spid="52"/>
                                        </p:tgtEl>
                                        <p:attrNameLst>
                                          <p:attrName>ppt_w</p:attrName>
                                        </p:attrNameLst>
                                      </p:cBhvr>
                                      <p:tavLst>
                                        <p:tav tm="0">
                                          <p:val>
                                            <p:fltVal val="0"/>
                                          </p:val>
                                        </p:tav>
                                        <p:tav tm="100000">
                                          <p:val>
                                            <p:strVal val="#ppt_w"/>
                                          </p:val>
                                        </p:tav>
                                      </p:tavLst>
                                    </p:anim>
                                    <p:anim calcmode="lin" valueType="num">
                                      <p:cBhvr>
                                        <p:cTn id="62" dur="500" fill="hold"/>
                                        <p:tgtEl>
                                          <p:spTgt spid="52"/>
                                        </p:tgtEl>
                                        <p:attrNameLst>
                                          <p:attrName>ppt_h</p:attrName>
                                        </p:attrNameLst>
                                      </p:cBhvr>
                                      <p:tavLst>
                                        <p:tav tm="0">
                                          <p:val>
                                            <p:fltVal val="0"/>
                                          </p:val>
                                        </p:tav>
                                        <p:tav tm="100000">
                                          <p:val>
                                            <p:strVal val="#ppt_h"/>
                                          </p:val>
                                        </p:tav>
                                      </p:tavLst>
                                    </p:anim>
                                    <p:animEffect transition="in" filter="fade">
                                      <p:cBhvr>
                                        <p:cTn id="63" dur="500"/>
                                        <p:tgtEl>
                                          <p:spTgt spid="52"/>
                                        </p:tgtEl>
                                      </p:cBhvr>
                                    </p:animEffect>
                                  </p:childTnLst>
                                </p:cTn>
                              </p:par>
                              <p:par>
                                <p:cTn id="64" presetID="53" presetClass="entr" presetSubtype="16" fill="hold" nodeType="withEffect">
                                  <p:stCondLst>
                                    <p:cond delay="0"/>
                                  </p:stCondLst>
                                  <p:childTnLst>
                                    <p:set>
                                      <p:cBhvr>
                                        <p:cTn id="65" dur="1" fill="hold">
                                          <p:stCondLst>
                                            <p:cond delay="0"/>
                                          </p:stCondLst>
                                        </p:cTn>
                                        <p:tgtEl>
                                          <p:spTgt spid="61"/>
                                        </p:tgtEl>
                                        <p:attrNameLst>
                                          <p:attrName>style.visibility</p:attrName>
                                        </p:attrNameLst>
                                      </p:cBhvr>
                                      <p:to>
                                        <p:strVal val="visible"/>
                                      </p:to>
                                    </p:set>
                                    <p:anim calcmode="lin" valueType="num">
                                      <p:cBhvr>
                                        <p:cTn id="66" dur="500" fill="hold"/>
                                        <p:tgtEl>
                                          <p:spTgt spid="61"/>
                                        </p:tgtEl>
                                        <p:attrNameLst>
                                          <p:attrName>ppt_w</p:attrName>
                                        </p:attrNameLst>
                                      </p:cBhvr>
                                      <p:tavLst>
                                        <p:tav tm="0">
                                          <p:val>
                                            <p:fltVal val="0"/>
                                          </p:val>
                                        </p:tav>
                                        <p:tav tm="100000">
                                          <p:val>
                                            <p:strVal val="#ppt_w"/>
                                          </p:val>
                                        </p:tav>
                                      </p:tavLst>
                                    </p:anim>
                                    <p:anim calcmode="lin" valueType="num">
                                      <p:cBhvr>
                                        <p:cTn id="67" dur="500" fill="hold"/>
                                        <p:tgtEl>
                                          <p:spTgt spid="61"/>
                                        </p:tgtEl>
                                        <p:attrNameLst>
                                          <p:attrName>ppt_h</p:attrName>
                                        </p:attrNameLst>
                                      </p:cBhvr>
                                      <p:tavLst>
                                        <p:tav tm="0">
                                          <p:val>
                                            <p:fltVal val="0"/>
                                          </p:val>
                                        </p:tav>
                                        <p:tav tm="100000">
                                          <p:val>
                                            <p:strVal val="#ppt_h"/>
                                          </p:val>
                                        </p:tav>
                                      </p:tavLst>
                                    </p:anim>
                                    <p:animEffect transition="in" filter="fade">
                                      <p:cBhvr>
                                        <p:cTn id="68" dur="500"/>
                                        <p:tgtEl>
                                          <p:spTgt spid="61"/>
                                        </p:tgtEl>
                                      </p:cBhvr>
                                    </p:animEffect>
                                  </p:childTnLst>
                                </p:cTn>
                              </p:par>
                            </p:childTnLst>
                          </p:cTn>
                        </p:par>
                      </p:childTnLst>
                    </p:cTn>
                  </p:par>
                  <p:par>
                    <p:cTn id="69" fill="hold">
                      <p:stCondLst>
                        <p:cond delay="indefinite"/>
                      </p:stCondLst>
                      <p:childTnLst>
                        <p:par>
                          <p:cTn id="70" fill="hold">
                            <p:stCondLst>
                              <p:cond delay="0"/>
                            </p:stCondLst>
                            <p:childTnLst>
                              <p:par>
                                <p:cTn id="71" presetID="53" presetClass="entr" presetSubtype="16" fill="hold" grpId="0" nodeType="clickEffect">
                                  <p:stCondLst>
                                    <p:cond delay="0"/>
                                  </p:stCondLst>
                                  <p:childTnLst>
                                    <p:set>
                                      <p:cBhvr>
                                        <p:cTn id="72" dur="1" fill="hold">
                                          <p:stCondLst>
                                            <p:cond delay="0"/>
                                          </p:stCondLst>
                                        </p:cTn>
                                        <p:tgtEl>
                                          <p:spTgt spid="55"/>
                                        </p:tgtEl>
                                        <p:attrNameLst>
                                          <p:attrName>style.visibility</p:attrName>
                                        </p:attrNameLst>
                                      </p:cBhvr>
                                      <p:to>
                                        <p:strVal val="visible"/>
                                      </p:to>
                                    </p:set>
                                    <p:anim calcmode="lin" valueType="num">
                                      <p:cBhvr>
                                        <p:cTn id="73" dur="500" fill="hold"/>
                                        <p:tgtEl>
                                          <p:spTgt spid="55"/>
                                        </p:tgtEl>
                                        <p:attrNameLst>
                                          <p:attrName>ppt_w</p:attrName>
                                        </p:attrNameLst>
                                      </p:cBhvr>
                                      <p:tavLst>
                                        <p:tav tm="0">
                                          <p:val>
                                            <p:fltVal val="0"/>
                                          </p:val>
                                        </p:tav>
                                        <p:tav tm="100000">
                                          <p:val>
                                            <p:strVal val="#ppt_w"/>
                                          </p:val>
                                        </p:tav>
                                      </p:tavLst>
                                    </p:anim>
                                    <p:anim calcmode="lin" valueType="num">
                                      <p:cBhvr>
                                        <p:cTn id="74" dur="500" fill="hold"/>
                                        <p:tgtEl>
                                          <p:spTgt spid="55"/>
                                        </p:tgtEl>
                                        <p:attrNameLst>
                                          <p:attrName>ppt_h</p:attrName>
                                        </p:attrNameLst>
                                      </p:cBhvr>
                                      <p:tavLst>
                                        <p:tav tm="0">
                                          <p:val>
                                            <p:fltVal val="0"/>
                                          </p:val>
                                        </p:tav>
                                        <p:tav tm="100000">
                                          <p:val>
                                            <p:strVal val="#ppt_h"/>
                                          </p:val>
                                        </p:tav>
                                      </p:tavLst>
                                    </p:anim>
                                    <p:animEffect transition="in" filter="fade">
                                      <p:cBhvr>
                                        <p:cTn id="75" dur="500"/>
                                        <p:tgtEl>
                                          <p:spTgt spid="55"/>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49"/>
                                        </p:tgtEl>
                                        <p:attrNameLst>
                                          <p:attrName>style.visibility</p:attrName>
                                        </p:attrNameLst>
                                      </p:cBhvr>
                                      <p:to>
                                        <p:strVal val="visible"/>
                                      </p:to>
                                    </p:set>
                                    <p:anim calcmode="lin" valueType="num">
                                      <p:cBhvr>
                                        <p:cTn id="78" dur="500" fill="hold"/>
                                        <p:tgtEl>
                                          <p:spTgt spid="49"/>
                                        </p:tgtEl>
                                        <p:attrNameLst>
                                          <p:attrName>ppt_w</p:attrName>
                                        </p:attrNameLst>
                                      </p:cBhvr>
                                      <p:tavLst>
                                        <p:tav tm="0">
                                          <p:val>
                                            <p:fltVal val="0"/>
                                          </p:val>
                                        </p:tav>
                                        <p:tav tm="100000">
                                          <p:val>
                                            <p:strVal val="#ppt_w"/>
                                          </p:val>
                                        </p:tav>
                                      </p:tavLst>
                                    </p:anim>
                                    <p:anim calcmode="lin" valueType="num">
                                      <p:cBhvr>
                                        <p:cTn id="79" dur="500" fill="hold"/>
                                        <p:tgtEl>
                                          <p:spTgt spid="49"/>
                                        </p:tgtEl>
                                        <p:attrNameLst>
                                          <p:attrName>ppt_h</p:attrName>
                                        </p:attrNameLst>
                                      </p:cBhvr>
                                      <p:tavLst>
                                        <p:tav tm="0">
                                          <p:val>
                                            <p:fltVal val="0"/>
                                          </p:val>
                                        </p:tav>
                                        <p:tav tm="100000">
                                          <p:val>
                                            <p:strVal val="#ppt_h"/>
                                          </p:val>
                                        </p:tav>
                                      </p:tavLst>
                                    </p:anim>
                                    <p:animEffect transition="in" filter="fade">
                                      <p:cBhvr>
                                        <p:cTn id="80" dur="500"/>
                                        <p:tgtEl>
                                          <p:spTgt spid="49"/>
                                        </p:tgtEl>
                                      </p:cBhvr>
                                    </p:animEffect>
                                  </p:childTnLst>
                                </p:cTn>
                              </p:par>
                              <p:par>
                                <p:cTn id="81" presetID="53" presetClass="entr" presetSubtype="16" fill="hold" grpId="0" nodeType="withEffect">
                                  <p:stCondLst>
                                    <p:cond delay="0"/>
                                  </p:stCondLst>
                                  <p:childTnLst>
                                    <p:set>
                                      <p:cBhvr>
                                        <p:cTn id="82" dur="1" fill="hold">
                                          <p:stCondLst>
                                            <p:cond delay="0"/>
                                          </p:stCondLst>
                                        </p:cTn>
                                        <p:tgtEl>
                                          <p:spTgt spid="53"/>
                                        </p:tgtEl>
                                        <p:attrNameLst>
                                          <p:attrName>style.visibility</p:attrName>
                                        </p:attrNameLst>
                                      </p:cBhvr>
                                      <p:to>
                                        <p:strVal val="visible"/>
                                      </p:to>
                                    </p:set>
                                    <p:anim calcmode="lin" valueType="num">
                                      <p:cBhvr>
                                        <p:cTn id="83" dur="500" fill="hold"/>
                                        <p:tgtEl>
                                          <p:spTgt spid="53"/>
                                        </p:tgtEl>
                                        <p:attrNameLst>
                                          <p:attrName>ppt_w</p:attrName>
                                        </p:attrNameLst>
                                      </p:cBhvr>
                                      <p:tavLst>
                                        <p:tav tm="0">
                                          <p:val>
                                            <p:fltVal val="0"/>
                                          </p:val>
                                        </p:tav>
                                        <p:tav tm="100000">
                                          <p:val>
                                            <p:strVal val="#ppt_w"/>
                                          </p:val>
                                        </p:tav>
                                      </p:tavLst>
                                    </p:anim>
                                    <p:anim calcmode="lin" valueType="num">
                                      <p:cBhvr>
                                        <p:cTn id="84" dur="500" fill="hold"/>
                                        <p:tgtEl>
                                          <p:spTgt spid="53"/>
                                        </p:tgtEl>
                                        <p:attrNameLst>
                                          <p:attrName>ppt_h</p:attrName>
                                        </p:attrNameLst>
                                      </p:cBhvr>
                                      <p:tavLst>
                                        <p:tav tm="0">
                                          <p:val>
                                            <p:fltVal val="0"/>
                                          </p:val>
                                        </p:tav>
                                        <p:tav tm="100000">
                                          <p:val>
                                            <p:strVal val="#ppt_h"/>
                                          </p:val>
                                        </p:tav>
                                      </p:tavLst>
                                    </p:anim>
                                    <p:animEffect transition="in" filter="fade">
                                      <p:cBhvr>
                                        <p:cTn id="85" dur="500"/>
                                        <p:tgtEl>
                                          <p:spTgt spid="53"/>
                                        </p:tgtEl>
                                      </p:cBhvr>
                                    </p:animEffect>
                                  </p:childTnLst>
                                </p:cTn>
                              </p:par>
                              <p:par>
                                <p:cTn id="86" presetID="53" presetClass="entr" presetSubtype="16" fill="hold" nodeType="withEffect">
                                  <p:stCondLst>
                                    <p:cond delay="0"/>
                                  </p:stCondLst>
                                  <p:childTnLst>
                                    <p:set>
                                      <p:cBhvr>
                                        <p:cTn id="87" dur="1" fill="hold">
                                          <p:stCondLst>
                                            <p:cond delay="0"/>
                                          </p:stCondLst>
                                        </p:cTn>
                                        <p:tgtEl>
                                          <p:spTgt spid="67"/>
                                        </p:tgtEl>
                                        <p:attrNameLst>
                                          <p:attrName>style.visibility</p:attrName>
                                        </p:attrNameLst>
                                      </p:cBhvr>
                                      <p:to>
                                        <p:strVal val="visible"/>
                                      </p:to>
                                    </p:set>
                                    <p:anim calcmode="lin" valueType="num">
                                      <p:cBhvr>
                                        <p:cTn id="88" dur="500" fill="hold"/>
                                        <p:tgtEl>
                                          <p:spTgt spid="67"/>
                                        </p:tgtEl>
                                        <p:attrNameLst>
                                          <p:attrName>ppt_w</p:attrName>
                                        </p:attrNameLst>
                                      </p:cBhvr>
                                      <p:tavLst>
                                        <p:tav tm="0">
                                          <p:val>
                                            <p:fltVal val="0"/>
                                          </p:val>
                                        </p:tav>
                                        <p:tav tm="100000">
                                          <p:val>
                                            <p:strVal val="#ppt_w"/>
                                          </p:val>
                                        </p:tav>
                                      </p:tavLst>
                                    </p:anim>
                                    <p:anim calcmode="lin" valueType="num">
                                      <p:cBhvr>
                                        <p:cTn id="89" dur="500" fill="hold"/>
                                        <p:tgtEl>
                                          <p:spTgt spid="67"/>
                                        </p:tgtEl>
                                        <p:attrNameLst>
                                          <p:attrName>ppt_h</p:attrName>
                                        </p:attrNameLst>
                                      </p:cBhvr>
                                      <p:tavLst>
                                        <p:tav tm="0">
                                          <p:val>
                                            <p:fltVal val="0"/>
                                          </p:val>
                                        </p:tav>
                                        <p:tav tm="100000">
                                          <p:val>
                                            <p:strVal val="#ppt_h"/>
                                          </p:val>
                                        </p:tav>
                                      </p:tavLst>
                                    </p:anim>
                                    <p:animEffect transition="in" filter="fade">
                                      <p:cBhvr>
                                        <p:cTn id="90"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sosceles Triangle 8">
            <a:extLst>
              <a:ext uri="{FF2B5EF4-FFF2-40B4-BE49-F238E27FC236}">
                <a16:creationId xmlns:a16="http://schemas.microsoft.com/office/drawing/2014/main" id="{242FCB59-AB02-49AC-94F4-F6659901CEB6}"/>
              </a:ext>
            </a:extLst>
          </p:cNvPr>
          <p:cNvSpPr/>
          <p:nvPr/>
        </p:nvSpPr>
        <p:spPr>
          <a:xfrm rot="16200000">
            <a:off x="6162782" y="3674347"/>
            <a:ext cx="265227" cy="316221"/>
          </a:xfrm>
          <a:custGeom>
            <a:avLst/>
            <a:gdLst/>
            <a:ahLst/>
            <a:cxnLst/>
            <a:rect l="l" t="t" r="r" b="b"/>
            <a:pathLst>
              <a:path w="2708011" h="3228660">
                <a:moveTo>
                  <a:pt x="1895121" y="2005092"/>
                </a:moveTo>
                <a:cubicBezTo>
                  <a:pt x="1769067" y="2196199"/>
                  <a:pt x="1559641" y="2315968"/>
                  <a:pt x="1331007" y="2327705"/>
                </a:cubicBezTo>
                <a:cubicBezTo>
                  <a:pt x="1102373" y="2339443"/>
                  <a:pt x="881783" y="2241749"/>
                  <a:pt x="736821" y="2064556"/>
                </a:cubicBezTo>
                <a:lnTo>
                  <a:pt x="885891" y="1942602"/>
                </a:lnTo>
                <a:cubicBezTo>
                  <a:pt x="992076" y="2072396"/>
                  <a:pt x="1153658" y="2143956"/>
                  <a:pt x="1321132" y="2135359"/>
                </a:cubicBezTo>
                <a:cubicBezTo>
                  <a:pt x="1488607" y="2126761"/>
                  <a:pt x="1642011" y="2039030"/>
                  <a:pt x="1734346" y="1899045"/>
                </a:cubicBezTo>
                <a:close/>
                <a:moveTo>
                  <a:pt x="2315256" y="2179725"/>
                </a:moveTo>
                <a:cubicBezTo>
                  <a:pt x="2124977" y="2519973"/>
                  <a:pt x="1777729" y="2743099"/>
                  <a:pt x="1389179" y="2774782"/>
                </a:cubicBezTo>
                <a:cubicBezTo>
                  <a:pt x="1000629" y="2806465"/>
                  <a:pt x="621821" y="2642541"/>
                  <a:pt x="378934" y="2337614"/>
                </a:cubicBezTo>
                <a:lnTo>
                  <a:pt x="519502" y="2225645"/>
                </a:lnTo>
                <a:cubicBezTo>
                  <a:pt x="725082" y="2483736"/>
                  <a:pt x="1045705" y="2622480"/>
                  <a:pt x="1374574" y="2595664"/>
                </a:cubicBezTo>
                <a:cubicBezTo>
                  <a:pt x="1703443" y="2568848"/>
                  <a:pt x="1997353" y="2379994"/>
                  <a:pt x="2158406" y="2092008"/>
                </a:cubicBezTo>
                <a:close/>
                <a:moveTo>
                  <a:pt x="2315941" y="1615003"/>
                </a:moveTo>
                <a:lnTo>
                  <a:pt x="272242" y="1615003"/>
                </a:lnTo>
                <a:lnTo>
                  <a:pt x="872561" y="666216"/>
                </a:lnTo>
                <a:lnTo>
                  <a:pt x="872561" y="219906"/>
                </a:lnTo>
                <a:cubicBezTo>
                  <a:pt x="872561" y="98674"/>
                  <a:pt x="970839" y="396"/>
                  <a:pt x="1092071" y="396"/>
                </a:cubicBezTo>
                <a:lnTo>
                  <a:pt x="1293841" y="396"/>
                </a:lnTo>
                <a:lnTo>
                  <a:pt x="1294092" y="0"/>
                </a:lnTo>
                <a:lnTo>
                  <a:pt x="1294343" y="396"/>
                </a:lnTo>
                <a:lnTo>
                  <a:pt x="1470231" y="396"/>
                </a:lnTo>
                <a:cubicBezTo>
                  <a:pt x="1591463" y="396"/>
                  <a:pt x="1689741" y="98674"/>
                  <a:pt x="1689741" y="219906"/>
                </a:cubicBezTo>
                <a:lnTo>
                  <a:pt x="1689741" y="625313"/>
                </a:lnTo>
                <a:close/>
                <a:moveTo>
                  <a:pt x="2708011" y="2399368"/>
                </a:moveTo>
                <a:cubicBezTo>
                  <a:pt x="2440740" y="2877288"/>
                  <a:pt x="1950128" y="3187847"/>
                  <a:pt x="1403807" y="3224932"/>
                </a:cubicBezTo>
                <a:cubicBezTo>
                  <a:pt x="857486" y="3262017"/>
                  <a:pt x="329406" y="3020609"/>
                  <a:pt x="0" y="2583191"/>
                </a:cubicBezTo>
                <a:lnTo>
                  <a:pt x="143153" y="2475389"/>
                </a:lnTo>
                <a:cubicBezTo>
                  <a:pt x="436120" y="2864419"/>
                  <a:pt x="905784" y="3079123"/>
                  <a:pt x="1391671" y="3046140"/>
                </a:cubicBezTo>
                <a:cubicBezTo>
                  <a:pt x="1877558" y="3013157"/>
                  <a:pt x="2313899" y="2736952"/>
                  <a:pt x="2551604" y="23118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13" name="Oval 7">
            <a:extLst>
              <a:ext uri="{FF2B5EF4-FFF2-40B4-BE49-F238E27FC236}">
                <a16:creationId xmlns:a16="http://schemas.microsoft.com/office/drawing/2014/main" id="{5D4E5592-2F64-47A3-9383-49E0E71E1235}"/>
              </a:ext>
            </a:extLst>
          </p:cNvPr>
          <p:cNvSpPr/>
          <p:nvPr/>
        </p:nvSpPr>
        <p:spPr>
          <a:xfrm>
            <a:off x="5495375" y="5370580"/>
            <a:ext cx="281290" cy="281290"/>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4" name="Rounded Rectangle 7">
            <a:extLst>
              <a:ext uri="{FF2B5EF4-FFF2-40B4-BE49-F238E27FC236}">
                <a16:creationId xmlns:a16="http://schemas.microsoft.com/office/drawing/2014/main" id="{0669A7FD-D150-446C-9B06-F2AE1DD08DE8}"/>
              </a:ext>
            </a:extLst>
          </p:cNvPr>
          <p:cNvSpPr>
            <a:spLocks noChangeAspect="1"/>
          </p:cNvSpPr>
          <p:nvPr/>
        </p:nvSpPr>
        <p:spPr>
          <a:xfrm>
            <a:off x="5393797" y="2099406"/>
            <a:ext cx="288000" cy="248540"/>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nvGrpSpPr>
          <p:cNvPr id="15" name="Group 103">
            <a:extLst>
              <a:ext uri="{FF2B5EF4-FFF2-40B4-BE49-F238E27FC236}">
                <a16:creationId xmlns:a16="http://schemas.microsoft.com/office/drawing/2014/main" id="{65E52522-0234-4B95-97DA-C9175338E4BB}"/>
              </a:ext>
            </a:extLst>
          </p:cNvPr>
          <p:cNvGrpSpPr/>
          <p:nvPr/>
        </p:nvGrpSpPr>
        <p:grpSpPr>
          <a:xfrm>
            <a:off x="5031121" y="1449160"/>
            <a:ext cx="6550296" cy="869171"/>
            <a:chOff x="4965551" y="1756690"/>
            <a:chExt cx="1780587" cy="869171"/>
          </a:xfrm>
        </p:grpSpPr>
        <p:sp>
          <p:nvSpPr>
            <p:cNvPr id="16" name="TextBox 15">
              <a:extLst>
                <a:ext uri="{FF2B5EF4-FFF2-40B4-BE49-F238E27FC236}">
                  <a16:creationId xmlns:a16="http://schemas.microsoft.com/office/drawing/2014/main" id="{ACAF041B-E4CA-408B-BFCA-362631690DF4}"/>
                </a:ext>
              </a:extLst>
            </p:cNvPr>
            <p:cNvSpPr txBox="1"/>
            <p:nvPr/>
          </p:nvSpPr>
          <p:spPr>
            <a:xfrm>
              <a:off x="4965551" y="1979530"/>
              <a:ext cx="1780587" cy="646331"/>
            </a:xfrm>
            <a:prstGeom prst="rect">
              <a:avLst/>
            </a:prstGeom>
            <a:noFill/>
          </p:spPr>
          <p:txBody>
            <a:bodyPr wrap="square" rtlCol="0">
              <a:spAutoFit/>
            </a:bodyPr>
            <a:lstStyle/>
            <a:p>
              <a:r>
                <a:rPr lang="en-US" altLang="ko-KR" sz="1200" dirty="0">
                  <a:solidFill>
                    <a:schemeClr val="tx1">
                      <a:lumMod val="95000"/>
                      <a:lumOff val="5000"/>
                    </a:schemeClr>
                  </a:solidFill>
                  <a:cs typeface="Arial" pitchFamily="34" charset="0"/>
                </a:rPr>
                <a:t>A fictional character that may not even be human is being used online to participate in the game, racism, sexism, and discrimination still manage to exist in online virtual worlds. The video game itself can cause some gamers to think in a more racist manner. [10]</a:t>
              </a:r>
              <a:endParaRPr lang="ko-KR" altLang="en-US" sz="1200" dirty="0">
                <a:solidFill>
                  <a:schemeClr val="tx1">
                    <a:lumMod val="95000"/>
                    <a:lumOff val="5000"/>
                  </a:schemeClr>
                </a:solidFill>
                <a:cs typeface="Arial" pitchFamily="34" charset="0"/>
              </a:endParaRPr>
            </a:p>
          </p:txBody>
        </p:sp>
        <p:sp>
          <p:nvSpPr>
            <p:cNvPr id="17" name="TextBox 16">
              <a:extLst>
                <a:ext uri="{FF2B5EF4-FFF2-40B4-BE49-F238E27FC236}">
                  <a16:creationId xmlns:a16="http://schemas.microsoft.com/office/drawing/2014/main" id="{7386A869-8155-4334-AB9C-EE2D4A606136}"/>
                </a:ext>
              </a:extLst>
            </p:cNvPr>
            <p:cNvSpPr txBox="1"/>
            <p:nvPr/>
          </p:nvSpPr>
          <p:spPr>
            <a:xfrm>
              <a:off x="4965551" y="1756690"/>
              <a:ext cx="1780587" cy="307777"/>
            </a:xfrm>
            <a:prstGeom prst="rect">
              <a:avLst/>
            </a:prstGeom>
            <a:noFill/>
          </p:spPr>
          <p:txBody>
            <a:bodyPr wrap="square" rtlCol="0">
              <a:spAutoFit/>
            </a:bodyPr>
            <a:lstStyle/>
            <a:p>
              <a:r>
                <a:rPr lang="en-US" altLang="ko-KR" sz="1400" b="1" dirty="0">
                  <a:cs typeface="Arial" pitchFamily="34" charset="0"/>
                </a:rPr>
                <a:t>Issue</a:t>
              </a:r>
              <a:endParaRPr lang="ko-KR" altLang="en-US" sz="1400" b="1" dirty="0">
                <a:cs typeface="Arial" pitchFamily="34" charset="0"/>
              </a:endParaRPr>
            </a:p>
          </p:txBody>
        </p:sp>
      </p:grpSp>
      <p:grpSp>
        <p:nvGrpSpPr>
          <p:cNvPr id="18" name="Group 106">
            <a:extLst>
              <a:ext uri="{FF2B5EF4-FFF2-40B4-BE49-F238E27FC236}">
                <a16:creationId xmlns:a16="http://schemas.microsoft.com/office/drawing/2014/main" id="{3AB2D8B0-1A3F-43D0-B622-32921F62D60C}"/>
              </a:ext>
            </a:extLst>
          </p:cNvPr>
          <p:cNvGrpSpPr/>
          <p:nvPr/>
        </p:nvGrpSpPr>
        <p:grpSpPr>
          <a:xfrm>
            <a:off x="5513651" y="2835470"/>
            <a:ext cx="6416869" cy="1315447"/>
            <a:chOff x="4965551" y="1756690"/>
            <a:chExt cx="1780587" cy="1315447"/>
          </a:xfrm>
        </p:grpSpPr>
        <p:sp>
          <p:nvSpPr>
            <p:cNvPr id="19" name="TextBox 18">
              <a:extLst>
                <a:ext uri="{FF2B5EF4-FFF2-40B4-BE49-F238E27FC236}">
                  <a16:creationId xmlns:a16="http://schemas.microsoft.com/office/drawing/2014/main" id="{AE0D79BD-F89D-4B85-A2FF-5209B7269BFF}"/>
                </a:ext>
              </a:extLst>
            </p:cNvPr>
            <p:cNvSpPr txBox="1"/>
            <p:nvPr/>
          </p:nvSpPr>
          <p:spPr>
            <a:xfrm>
              <a:off x="4965551" y="1979530"/>
              <a:ext cx="1780587" cy="1092607"/>
            </a:xfrm>
            <a:prstGeom prst="rect">
              <a:avLst/>
            </a:prstGeom>
            <a:noFill/>
          </p:spPr>
          <p:txBody>
            <a:bodyPr wrap="square" rtlCol="0">
              <a:spAutoFit/>
            </a:bodyPr>
            <a:lstStyle/>
            <a:p>
              <a:r>
                <a:rPr lang="en-US" altLang="ko-KR" sz="1200" i="1" dirty="0">
                  <a:solidFill>
                    <a:schemeClr val="tx1">
                      <a:lumMod val="95000"/>
                      <a:lumOff val="5000"/>
                    </a:schemeClr>
                  </a:solidFill>
                  <a:cs typeface="Arial" pitchFamily="34" charset="0"/>
                </a:rPr>
                <a:t>Super Mario Bros</a:t>
              </a:r>
              <a:r>
                <a:rPr lang="en-US" altLang="ko-KR" sz="1200" dirty="0">
                  <a:solidFill>
                    <a:schemeClr val="tx1">
                      <a:lumMod val="95000"/>
                      <a:lumOff val="5000"/>
                    </a:schemeClr>
                  </a:solidFill>
                  <a:cs typeface="Arial" pitchFamily="34" charset="0"/>
                </a:rPr>
                <a:t> had the stereotypical princess that needed to be saved. This enforces the idea that men are strong and brave, while women are helpless.</a:t>
              </a:r>
            </a:p>
            <a:p>
              <a:endParaRPr lang="en-US" altLang="ko-KR" sz="500" dirty="0">
                <a:solidFill>
                  <a:schemeClr val="tx1">
                    <a:lumMod val="95000"/>
                    <a:lumOff val="5000"/>
                  </a:schemeClr>
                </a:solidFill>
                <a:cs typeface="Arial" pitchFamily="34" charset="0"/>
              </a:endParaRPr>
            </a:p>
            <a:p>
              <a:r>
                <a:rPr lang="en-US" altLang="ko-KR" sz="1200" i="1" dirty="0">
                  <a:solidFill>
                    <a:schemeClr val="tx1">
                      <a:lumMod val="95000"/>
                      <a:lumOff val="5000"/>
                    </a:schemeClr>
                  </a:solidFill>
                  <a:cs typeface="Arial" pitchFamily="34" charset="0"/>
                </a:rPr>
                <a:t>World of Warcraft</a:t>
              </a:r>
              <a:r>
                <a:rPr lang="en-US" altLang="ko-KR" sz="1200" dirty="0">
                  <a:solidFill>
                    <a:schemeClr val="tx1">
                      <a:lumMod val="95000"/>
                      <a:lumOff val="5000"/>
                    </a:schemeClr>
                  </a:solidFill>
                  <a:cs typeface="Arial" pitchFamily="34" charset="0"/>
                </a:rPr>
                <a:t> many of the female characters are sexualized to fulfill the male fantasy. These females have tight fitting armor, exposed skin, and very noticeable cleavage. On the other hand, the men are fully covered with armor and rarely have any exposed skin. [10]</a:t>
              </a:r>
              <a:endParaRPr lang="ko-KR" altLang="en-US" sz="1200" dirty="0">
                <a:solidFill>
                  <a:schemeClr val="tx1">
                    <a:lumMod val="95000"/>
                    <a:lumOff val="5000"/>
                  </a:schemeClr>
                </a:solidFill>
                <a:cs typeface="Arial" pitchFamily="34" charset="0"/>
              </a:endParaRPr>
            </a:p>
          </p:txBody>
        </p:sp>
        <p:sp>
          <p:nvSpPr>
            <p:cNvPr id="20" name="TextBox 19">
              <a:extLst>
                <a:ext uri="{FF2B5EF4-FFF2-40B4-BE49-F238E27FC236}">
                  <a16:creationId xmlns:a16="http://schemas.microsoft.com/office/drawing/2014/main" id="{B00E6E32-4A2F-4AAC-9EE8-65FD8D299BDD}"/>
                </a:ext>
              </a:extLst>
            </p:cNvPr>
            <p:cNvSpPr txBox="1"/>
            <p:nvPr/>
          </p:nvSpPr>
          <p:spPr>
            <a:xfrm>
              <a:off x="4965551" y="1756690"/>
              <a:ext cx="1780587" cy="307777"/>
            </a:xfrm>
            <a:prstGeom prst="rect">
              <a:avLst/>
            </a:prstGeom>
            <a:noFill/>
          </p:spPr>
          <p:txBody>
            <a:bodyPr wrap="square" rtlCol="0">
              <a:spAutoFit/>
            </a:bodyPr>
            <a:lstStyle/>
            <a:p>
              <a:r>
                <a:rPr lang="en-US" altLang="ko-KR" sz="1400" b="1" dirty="0">
                  <a:cs typeface="Arial" pitchFamily="34" charset="0"/>
                </a:rPr>
                <a:t>Justification</a:t>
              </a:r>
              <a:endParaRPr lang="ko-KR" altLang="en-US" sz="1400" b="1" dirty="0">
                <a:cs typeface="Arial" pitchFamily="34" charset="0"/>
              </a:endParaRPr>
            </a:p>
          </p:txBody>
        </p:sp>
      </p:grpSp>
      <p:sp>
        <p:nvSpPr>
          <p:cNvPr id="24" name="TextBox 23">
            <a:extLst>
              <a:ext uri="{FF2B5EF4-FFF2-40B4-BE49-F238E27FC236}">
                <a16:creationId xmlns:a16="http://schemas.microsoft.com/office/drawing/2014/main" id="{E837DF28-1DEA-4CBA-AC76-A35827F6648F}"/>
              </a:ext>
            </a:extLst>
          </p:cNvPr>
          <p:cNvSpPr txBox="1"/>
          <p:nvPr/>
        </p:nvSpPr>
        <p:spPr>
          <a:xfrm>
            <a:off x="4257076" y="256712"/>
            <a:ext cx="5319004" cy="553998"/>
          </a:xfrm>
          <a:prstGeom prst="rect">
            <a:avLst/>
          </a:prstGeom>
          <a:noFill/>
        </p:spPr>
        <p:txBody>
          <a:bodyPr wrap="square" lIns="48000" tIns="0" rIns="24000" bIns="0" rtlCol="0">
            <a:spAutoFit/>
          </a:bodyPr>
          <a:lstStyle/>
          <a:p>
            <a:r>
              <a:rPr lang="en-US" altLang="ko-KR" sz="3600" dirty="0">
                <a:latin typeface="+mj-lt"/>
                <a:cs typeface="Arial" pitchFamily="34" charset="0"/>
              </a:rPr>
              <a:t>Professional Issue</a:t>
            </a:r>
            <a:endParaRPr lang="ko-KR" altLang="en-US" sz="3600" dirty="0">
              <a:latin typeface="+mj-lt"/>
              <a:cs typeface="Arial" pitchFamily="34" charset="0"/>
            </a:endParaRPr>
          </a:p>
        </p:txBody>
      </p:sp>
      <p:sp>
        <p:nvSpPr>
          <p:cNvPr id="25" name="Graphic 77">
            <a:extLst>
              <a:ext uri="{FF2B5EF4-FFF2-40B4-BE49-F238E27FC236}">
                <a16:creationId xmlns:a16="http://schemas.microsoft.com/office/drawing/2014/main" id="{F1C4F891-8FC9-40DF-9BF5-D1A85E1B6CFB}"/>
              </a:ext>
            </a:extLst>
          </p:cNvPr>
          <p:cNvSpPr/>
          <p:nvPr/>
        </p:nvSpPr>
        <p:spPr>
          <a:xfrm>
            <a:off x="126932" y="1936905"/>
            <a:ext cx="3817330" cy="3880762"/>
          </a:xfrm>
          <a:custGeom>
            <a:avLst/>
            <a:gdLst>
              <a:gd name="connsiteX0" fmla="*/ 6186546 w 9860025"/>
              <a:gd name="connsiteY0" fmla="*/ 3750877 h 6858000"/>
              <a:gd name="connsiteX1" fmla="*/ 6170700 w 9860025"/>
              <a:gd name="connsiteY1" fmla="*/ 3757920 h 6858000"/>
              <a:gd name="connsiteX2" fmla="*/ 6050090 w 9860025"/>
              <a:gd name="connsiteY2" fmla="*/ 3783451 h 6858000"/>
              <a:gd name="connsiteX3" fmla="*/ 5844086 w 9860025"/>
              <a:gd name="connsiteY3" fmla="*/ 3838033 h 6858000"/>
              <a:gd name="connsiteX4" fmla="*/ 5596705 w 9860025"/>
              <a:gd name="connsiteY4" fmla="*/ 3898778 h 6858000"/>
              <a:gd name="connsiteX5" fmla="*/ 5472575 w 9860025"/>
              <a:gd name="connsiteY5" fmla="*/ 3946317 h 6858000"/>
              <a:gd name="connsiteX6" fmla="*/ 5460249 w 9860025"/>
              <a:gd name="connsiteY6" fmla="*/ 3976249 h 6858000"/>
              <a:gd name="connsiteX7" fmla="*/ 5425035 w 9860025"/>
              <a:gd name="connsiteY7" fmla="*/ 4907670 h 6858000"/>
              <a:gd name="connsiteX8" fmla="*/ 6290429 w 9860025"/>
              <a:gd name="connsiteY8" fmla="*/ 5056450 h 6858000"/>
              <a:gd name="connsiteX9" fmla="*/ 6263137 w 9860025"/>
              <a:gd name="connsiteY9" fmla="*/ 5004509 h 6858000"/>
              <a:gd name="connsiteX10" fmla="*/ 6115237 w 9860025"/>
              <a:gd name="connsiteY10" fmla="*/ 4832839 h 6858000"/>
              <a:gd name="connsiteX11" fmla="*/ 6010474 w 9860025"/>
              <a:gd name="connsiteY11" fmla="*/ 4507106 h 6858000"/>
              <a:gd name="connsiteX12" fmla="*/ 6078262 w 9860025"/>
              <a:gd name="connsiteY12" fmla="*/ 3904060 h 6858000"/>
              <a:gd name="connsiteX13" fmla="*/ 6244650 w 9860025"/>
              <a:gd name="connsiteY13" fmla="*/ 3746475 h 6858000"/>
              <a:gd name="connsiteX14" fmla="*/ 6383747 w 9860025"/>
              <a:gd name="connsiteY14" fmla="*/ 3741193 h 6858000"/>
              <a:gd name="connsiteX15" fmla="*/ 6754378 w 9860025"/>
              <a:gd name="connsiteY15" fmla="*/ 3598575 h 6858000"/>
              <a:gd name="connsiteX16" fmla="*/ 7117086 w 9860025"/>
              <a:gd name="connsiteY16" fmla="*/ 3518462 h 6858000"/>
              <a:gd name="connsiteX17" fmla="*/ 7150539 w 9860025"/>
              <a:gd name="connsiteY17" fmla="*/ 3490291 h 6858000"/>
              <a:gd name="connsiteX18" fmla="*/ 7174309 w 9860025"/>
              <a:gd name="connsiteY18" fmla="*/ 3315099 h 6858000"/>
              <a:gd name="connsiteX19" fmla="*/ 7218327 w 9860025"/>
              <a:gd name="connsiteY19" fmla="*/ 3163678 h 6858000"/>
              <a:gd name="connsiteX20" fmla="*/ 7291397 w 9860025"/>
              <a:gd name="connsiteY20" fmla="*/ 3088847 h 6858000"/>
              <a:gd name="connsiteX21" fmla="*/ 7329253 w 9860025"/>
              <a:gd name="connsiteY21" fmla="*/ 3080044 h 6858000"/>
              <a:gd name="connsiteX22" fmla="*/ 7228892 w 9860025"/>
              <a:gd name="connsiteY22" fmla="*/ 3043068 h 6858000"/>
              <a:gd name="connsiteX23" fmla="*/ 7162865 w 9860025"/>
              <a:gd name="connsiteY23" fmla="*/ 3025461 h 6858000"/>
              <a:gd name="connsiteX24" fmla="*/ 7123249 w 9860025"/>
              <a:gd name="connsiteY24" fmla="*/ 2962956 h 6858000"/>
              <a:gd name="connsiteX25" fmla="*/ 7142617 w 9860025"/>
              <a:gd name="connsiteY25" fmla="*/ 2679480 h 6858000"/>
              <a:gd name="connsiteX26" fmla="*/ 7192797 w 9860025"/>
              <a:gd name="connsiteY26" fmla="*/ 2561512 h 6858000"/>
              <a:gd name="connsiteX27" fmla="*/ 7294038 w 9860025"/>
              <a:gd name="connsiteY27" fmla="*/ 2448826 h 6858000"/>
              <a:gd name="connsiteX28" fmla="*/ 7323970 w 9860025"/>
              <a:gd name="connsiteY28" fmla="*/ 2398645 h 6858000"/>
              <a:gd name="connsiteX29" fmla="*/ 7388236 w 9860025"/>
              <a:gd name="connsiteY29" fmla="*/ 2358149 h 6858000"/>
              <a:gd name="connsiteX30" fmla="*/ 7469230 w 9860025"/>
              <a:gd name="connsiteY30" fmla="*/ 2347584 h 6858000"/>
              <a:gd name="connsiteX31" fmla="*/ 7593361 w 9860025"/>
              <a:gd name="connsiteY31" fmla="*/ 2419774 h 6858000"/>
              <a:gd name="connsiteX32" fmla="*/ 7956068 w 9860025"/>
              <a:gd name="connsiteY32" fmla="*/ 2462031 h 6858000"/>
              <a:gd name="connsiteX33" fmla="*/ 8389205 w 9860025"/>
              <a:gd name="connsiteY33" fmla="*/ 2498126 h 6858000"/>
              <a:gd name="connsiteX34" fmla="*/ 8686766 w 9860025"/>
              <a:gd name="connsiteY34" fmla="*/ 2535101 h 6858000"/>
              <a:gd name="connsiteX35" fmla="*/ 9254598 w 9860025"/>
              <a:gd name="connsiteY35" fmla="*/ 2552708 h 6858000"/>
              <a:gd name="connsiteX36" fmla="*/ 9430670 w 9860025"/>
              <a:gd name="connsiteY36" fmla="*/ 2563272 h 6858000"/>
              <a:gd name="connsiteX37" fmla="*/ 9484372 w 9860025"/>
              <a:gd name="connsiteY37" fmla="*/ 2516613 h 6858000"/>
              <a:gd name="connsiteX38" fmla="*/ 9600580 w 9860025"/>
              <a:gd name="connsiteY38" fmla="*/ 2527178 h 6858000"/>
              <a:gd name="connsiteX39" fmla="*/ 9658683 w 9860025"/>
              <a:gd name="connsiteY39" fmla="*/ 2565033 h 6858000"/>
              <a:gd name="connsiteX40" fmla="*/ 9705343 w 9860025"/>
              <a:gd name="connsiteY40" fmla="*/ 2580880 h 6858000"/>
              <a:gd name="connsiteX41" fmla="*/ 9771370 w 9860025"/>
              <a:gd name="connsiteY41" fmla="*/ 2597606 h 6858000"/>
              <a:gd name="connsiteX42" fmla="*/ 9796019 w 9860025"/>
              <a:gd name="connsiteY42" fmla="*/ 2628419 h 6858000"/>
              <a:gd name="connsiteX43" fmla="*/ 9863808 w 9860025"/>
              <a:gd name="connsiteY43" fmla="*/ 2926861 h 6858000"/>
              <a:gd name="connsiteX44" fmla="*/ 9868209 w 9860025"/>
              <a:gd name="connsiteY44" fmla="*/ 3011375 h 6858000"/>
              <a:gd name="connsiteX45" fmla="*/ 9820670 w 9860025"/>
              <a:gd name="connsiteY45" fmla="*/ 3041308 h 6858000"/>
              <a:gd name="connsiteX46" fmla="*/ 9796019 w 9860025"/>
              <a:gd name="connsiteY46" fmla="*/ 3176883 h 6858000"/>
              <a:gd name="connsiteX47" fmla="*/ 9786335 w 9860025"/>
              <a:gd name="connsiteY47" fmla="*/ 3233226 h 6858000"/>
              <a:gd name="connsiteX48" fmla="*/ 9723830 w 9860025"/>
              <a:gd name="connsiteY48" fmla="*/ 3324783 h 6858000"/>
              <a:gd name="connsiteX49" fmla="*/ 9568006 w 9860025"/>
              <a:gd name="connsiteY49" fmla="*/ 3340630 h 6858000"/>
              <a:gd name="connsiteX50" fmla="*/ 9400738 w 9860025"/>
              <a:gd name="connsiteY50" fmla="*/ 3318621 h 6858000"/>
              <a:gd name="connsiteX51" fmla="*/ 9206178 w 9860025"/>
              <a:gd name="connsiteY51" fmla="*/ 3304535 h 6858000"/>
              <a:gd name="connsiteX52" fmla="*/ 9158639 w 9860025"/>
              <a:gd name="connsiteY52" fmla="*/ 3344151 h 6858000"/>
              <a:gd name="connsiteX53" fmla="*/ 9157759 w 9860025"/>
              <a:gd name="connsiteY53" fmla="*/ 3526386 h 6858000"/>
              <a:gd name="connsiteX54" fmla="*/ 9114621 w 9860025"/>
              <a:gd name="connsiteY54" fmla="*/ 3695415 h 6858000"/>
              <a:gd name="connsiteX55" fmla="*/ 9007217 w 9860025"/>
              <a:gd name="connsiteY55" fmla="*/ 3804579 h 6858000"/>
              <a:gd name="connsiteX56" fmla="*/ 8964960 w 9860025"/>
              <a:gd name="connsiteY56" fmla="*/ 3838913 h 6858000"/>
              <a:gd name="connsiteX57" fmla="*/ 8891010 w 9860025"/>
              <a:gd name="connsiteY57" fmla="*/ 3954240 h 6858000"/>
              <a:gd name="connsiteX58" fmla="*/ 8898933 w 9860025"/>
              <a:gd name="connsiteY58" fmla="*/ 4078371 h 6858000"/>
              <a:gd name="connsiteX59" fmla="*/ 8908617 w 9860025"/>
              <a:gd name="connsiteY59" fmla="*/ 4213066 h 6858000"/>
              <a:gd name="connsiteX60" fmla="*/ 9001935 w 9860025"/>
              <a:gd name="connsiteY60" fmla="*/ 4344240 h 6858000"/>
              <a:gd name="connsiteX61" fmla="*/ 9045073 w 9860025"/>
              <a:gd name="connsiteY61" fmla="*/ 4505346 h 6858000"/>
              <a:gd name="connsiteX62" fmla="*/ 8979926 w 9860025"/>
              <a:gd name="connsiteY62" fmla="*/ 4607467 h 6858000"/>
              <a:gd name="connsiteX63" fmla="*/ 8881326 w 9860025"/>
              <a:gd name="connsiteY63" fmla="*/ 4761530 h 6858000"/>
              <a:gd name="connsiteX64" fmla="*/ 8875164 w 9860025"/>
              <a:gd name="connsiteY64" fmla="*/ 4861011 h 6858000"/>
              <a:gd name="connsiteX65" fmla="*/ 8823222 w 9860025"/>
              <a:gd name="connsiteY65" fmla="*/ 4978979 h 6858000"/>
              <a:gd name="connsiteX66" fmla="*/ 8694690 w 9860025"/>
              <a:gd name="connsiteY66" fmla="*/ 5022997 h 6858000"/>
              <a:gd name="connsiteX67" fmla="*/ 8559114 w 9860025"/>
              <a:gd name="connsiteY67" fmla="*/ 5100468 h 6858000"/>
              <a:gd name="connsiteX68" fmla="*/ 8507173 w 9860025"/>
              <a:gd name="connsiteY68" fmla="*/ 5192906 h 6858000"/>
              <a:gd name="connsiteX69" fmla="*/ 8383923 w 9860025"/>
              <a:gd name="connsiteY69" fmla="*/ 5248369 h 6858000"/>
              <a:gd name="connsiteX70" fmla="*/ 8123337 w 9860025"/>
              <a:gd name="connsiteY70" fmla="*/ 5313515 h 6858000"/>
              <a:gd name="connsiteX71" fmla="*/ 7940222 w 9860025"/>
              <a:gd name="connsiteY71" fmla="*/ 5327601 h 6858000"/>
              <a:gd name="connsiteX72" fmla="*/ 7645302 w 9860025"/>
              <a:gd name="connsiteY72" fmla="*/ 5340807 h 6858000"/>
              <a:gd name="connsiteX73" fmla="*/ 7242977 w 9860025"/>
              <a:gd name="connsiteY73" fmla="*/ 5318798 h 6858000"/>
              <a:gd name="connsiteX74" fmla="*/ 6830969 w 9860025"/>
              <a:gd name="connsiteY74" fmla="*/ 5322319 h 6858000"/>
              <a:gd name="connsiteX75" fmla="*/ 6537810 w 9860025"/>
              <a:gd name="connsiteY75" fmla="*/ 5282703 h 6858000"/>
              <a:gd name="connsiteX76" fmla="*/ 6277223 w 9860025"/>
              <a:gd name="connsiteY76" fmla="*/ 5240446 h 6858000"/>
              <a:gd name="connsiteX77" fmla="*/ 6083544 w 9860025"/>
              <a:gd name="connsiteY77" fmla="*/ 5273899 h 6858000"/>
              <a:gd name="connsiteX78" fmla="*/ 5991107 w 9860025"/>
              <a:gd name="connsiteY78" fmla="*/ 5366337 h 6858000"/>
              <a:gd name="connsiteX79" fmla="*/ 5768375 w 9860025"/>
              <a:gd name="connsiteY79" fmla="*/ 5697352 h 6858000"/>
              <a:gd name="connsiteX80" fmla="*/ 5623997 w 9860025"/>
              <a:gd name="connsiteY80" fmla="*/ 5749293 h 6858000"/>
              <a:gd name="connsiteX81" fmla="*/ 5462010 w 9860025"/>
              <a:gd name="connsiteY81" fmla="*/ 5765140 h 6858000"/>
              <a:gd name="connsiteX82" fmla="*/ 5445284 w 9860025"/>
              <a:gd name="connsiteY82" fmla="*/ 5792431 h 6858000"/>
              <a:gd name="connsiteX83" fmla="*/ 5492823 w 9860025"/>
              <a:gd name="connsiteY83" fmla="*/ 5969383 h 6858000"/>
              <a:gd name="connsiteX84" fmla="*/ 5558850 w 9860025"/>
              <a:gd name="connsiteY84" fmla="*/ 6331211 h 6858000"/>
              <a:gd name="connsiteX85" fmla="*/ 5676818 w 9860025"/>
              <a:gd name="connsiteY85" fmla="*/ 6640217 h 6858000"/>
              <a:gd name="connsiteX86" fmla="*/ 5778940 w 9860025"/>
              <a:gd name="connsiteY86" fmla="*/ 6859427 h 6858000"/>
              <a:gd name="connsiteX87" fmla="*/ 1404434 w 9860025"/>
              <a:gd name="connsiteY87" fmla="*/ 6859427 h 6858000"/>
              <a:gd name="connsiteX88" fmla="*/ 1360416 w 9860025"/>
              <a:gd name="connsiteY88" fmla="*/ 6814528 h 6858000"/>
              <a:gd name="connsiteX89" fmla="*/ 1334885 w 9860025"/>
              <a:gd name="connsiteY89" fmla="*/ 6757305 h 6858000"/>
              <a:gd name="connsiteX90" fmla="*/ 1215156 w 9860025"/>
              <a:gd name="connsiteY90" fmla="*/ 6532813 h 6858000"/>
              <a:gd name="connsiteX91" fmla="*/ 1178181 w 9860025"/>
              <a:gd name="connsiteY91" fmla="*/ 6476470 h 6858000"/>
              <a:gd name="connsiteX92" fmla="*/ 1015315 w 9860025"/>
              <a:gd name="connsiteY92" fmla="*/ 6259022 h 6858000"/>
              <a:gd name="connsiteX93" fmla="*/ 974818 w 9860025"/>
              <a:gd name="connsiteY93" fmla="*/ 6223807 h 6858000"/>
              <a:gd name="connsiteX94" fmla="*/ 892945 w 9860025"/>
              <a:gd name="connsiteY94" fmla="*/ 6132250 h 6858000"/>
              <a:gd name="connsiteX95" fmla="*/ 801387 w 9860025"/>
              <a:gd name="connsiteY95" fmla="*/ 6003717 h 6858000"/>
              <a:gd name="connsiteX96" fmla="*/ 617392 w 9860025"/>
              <a:gd name="connsiteY96" fmla="*/ 5788029 h 6858000"/>
              <a:gd name="connsiteX97" fmla="*/ 267890 w 9860025"/>
              <a:gd name="connsiteY97" fmla="*/ 5159452 h 6858000"/>
              <a:gd name="connsiteX98" fmla="*/ 205384 w 9860025"/>
              <a:gd name="connsiteY98" fmla="*/ 5041485 h 6858000"/>
              <a:gd name="connsiteX99" fmla="*/ 170170 w 9860025"/>
              <a:gd name="connsiteY99" fmla="*/ 4942004 h 6858000"/>
              <a:gd name="connsiteX100" fmla="*/ 75971 w 9860025"/>
              <a:gd name="connsiteY100" fmla="*/ 4773855 h 6858000"/>
              <a:gd name="connsiteX101" fmla="*/ 260 w 9860025"/>
              <a:gd name="connsiteY101" fmla="*/ 4532636 h 6858000"/>
              <a:gd name="connsiteX102" fmla="*/ 155204 w 9860025"/>
              <a:gd name="connsiteY102" fmla="*/ 4036114 h 6858000"/>
              <a:gd name="connsiteX103" fmla="*/ 284616 w 9860025"/>
              <a:gd name="connsiteY103" fmla="*/ 3897897 h 6858000"/>
              <a:gd name="connsiteX104" fmla="*/ 449244 w 9860025"/>
              <a:gd name="connsiteY104" fmla="*/ 3800177 h 6858000"/>
              <a:gd name="connsiteX105" fmla="*/ 863893 w 9860025"/>
              <a:gd name="connsiteY105" fmla="*/ 3576566 h 6858000"/>
              <a:gd name="connsiteX106" fmla="*/ 1068136 w 9860025"/>
              <a:gd name="connsiteY106" fmla="*/ 3535189 h 6858000"/>
              <a:gd name="connsiteX107" fmla="*/ 1197549 w 9860025"/>
              <a:gd name="connsiteY107" fmla="*/ 3479727 h 6858000"/>
              <a:gd name="connsiteX108" fmla="*/ 1198430 w 9860025"/>
              <a:gd name="connsiteY108" fmla="*/ 3477086 h 6858000"/>
              <a:gd name="connsiteX109" fmla="*/ 1247730 w 9860025"/>
              <a:gd name="connsiteY109" fmla="*/ 3339750 h 6858000"/>
              <a:gd name="connsiteX110" fmla="*/ 1422041 w 9860025"/>
              <a:gd name="connsiteY110" fmla="*/ 3090608 h 6858000"/>
              <a:gd name="connsiteX111" fmla="*/ 1510957 w 9860025"/>
              <a:gd name="connsiteY111" fmla="*/ 2947990 h 6858000"/>
              <a:gd name="connsiteX112" fmla="*/ 1529445 w 9860025"/>
              <a:gd name="connsiteY112" fmla="*/ 2928622 h 6858000"/>
              <a:gd name="connsiteX113" fmla="*/ 1539129 w 9860025"/>
              <a:gd name="connsiteY113" fmla="*/ 2929502 h 6858000"/>
              <a:gd name="connsiteX114" fmla="*/ 1542650 w 9860025"/>
              <a:gd name="connsiteY114" fmla="*/ 2992888 h 6858000"/>
              <a:gd name="connsiteX115" fmla="*/ 1623643 w 9860025"/>
              <a:gd name="connsiteY115" fmla="*/ 3178644 h 6858000"/>
              <a:gd name="connsiteX116" fmla="*/ 1709918 w 9860025"/>
              <a:gd name="connsiteY116" fmla="*/ 3237628 h 6858000"/>
              <a:gd name="connsiteX117" fmla="*/ 1815562 w 9860025"/>
              <a:gd name="connsiteY117" fmla="*/ 3293090 h 6858000"/>
              <a:gd name="connsiteX118" fmla="*/ 1904478 w 9860025"/>
              <a:gd name="connsiteY118" fmla="*/ 3362639 h 6858000"/>
              <a:gd name="connsiteX119" fmla="*/ 1949376 w 9860025"/>
              <a:gd name="connsiteY119" fmla="*/ 3403135 h 6858000"/>
              <a:gd name="connsiteX120" fmla="*/ 2003958 w 9860025"/>
              <a:gd name="connsiteY120" fmla="*/ 3422503 h 6858000"/>
              <a:gd name="connsiteX121" fmla="*/ 2051498 w 9860025"/>
              <a:gd name="connsiteY121" fmla="*/ 3461239 h 6858000"/>
              <a:gd name="connsiteX122" fmla="*/ 2180030 w 9860025"/>
              <a:gd name="connsiteY122" fmla="*/ 3522864 h 6858000"/>
              <a:gd name="connsiteX123" fmla="*/ 2372829 w 9860025"/>
              <a:gd name="connsiteY123" fmla="*/ 3651397 h 6858000"/>
              <a:gd name="connsiteX124" fmla="*/ 2474070 w 9860025"/>
              <a:gd name="connsiteY124" fmla="*/ 3717424 h 6858000"/>
              <a:gd name="connsiteX125" fmla="*/ 2510165 w 9860025"/>
              <a:gd name="connsiteY125" fmla="*/ 3735031 h 6858000"/>
              <a:gd name="connsiteX126" fmla="*/ 2561226 w 9860025"/>
              <a:gd name="connsiteY126" fmla="*/ 3757040 h 6858000"/>
              <a:gd name="connsiteX127" fmla="*/ 2597321 w 9860025"/>
              <a:gd name="connsiteY127" fmla="*/ 3684850 h 6858000"/>
              <a:gd name="connsiteX128" fmla="*/ 2522490 w 9860025"/>
              <a:gd name="connsiteY128" fmla="*/ 3645234 h 6858000"/>
              <a:gd name="connsiteX129" fmla="*/ 2364025 w 9860025"/>
              <a:gd name="connsiteY129" fmla="*/ 3552796 h 6858000"/>
              <a:gd name="connsiteX130" fmla="*/ 1972265 w 9860025"/>
              <a:gd name="connsiteY130" fmla="*/ 3259637 h 6858000"/>
              <a:gd name="connsiteX131" fmla="*/ 1682627 w 9860025"/>
              <a:gd name="connsiteY131" fmla="*/ 3049231 h 6858000"/>
              <a:gd name="connsiteX132" fmla="*/ 1595472 w 9860025"/>
              <a:gd name="connsiteY132" fmla="*/ 2877561 h 6858000"/>
              <a:gd name="connsiteX133" fmla="*/ 1598993 w 9860025"/>
              <a:gd name="connsiteY133" fmla="*/ 2840586 h 6858000"/>
              <a:gd name="connsiteX134" fmla="*/ 1650934 w 9860025"/>
              <a:gd name="connsiteY134" fmla="*/ 2933904 h 6858000"/>
              <a:gd name="connsiteX135" fmla="*/ 1515359 w 9860025"/>
              <a:gd name="connsiteY135" fmla="*/ 2513092 h 6858000"/>
              <a:gd name="connsiteX136" fmla="*/ 1423802 w 9860025"/>
              <a:gd name="connsiteY136" fmla="*/ 2523656 h 6858000"/>
              <a:gd name="connsiteX137" fmla="*/ 1301432 w 9860025"/>
              <a:gd name="connsiteY137" fmla="*/ 2462911 h 6858000"/>
              <a:gd name="connsiteX138" fmla="*/ 1193147 w 9860025"/>
              <a:gd name="connsiteY138" fmla="*/ 2283318 h 6858000"/>
              <a:gd name="connsiteX139" fmla="*/ 1119197 w 9860025"/>
              <a:gd name="connsiteY139" fmla="*/ 1985757 h 6858000"/>
              <a:gd name="connsiteX140" fmla="*/ 1096308 w 9860025"/>
              <a:gd name="connsiteY140" fmla="*/ 1858105 h 6858000"/>
              <a:gd name="connsiteX141" fmla="*/ 1161454 w 9860025"/>
              <a:gd name="connsiteY141" fmla="*/ 1705802 h 6858000"/>
              <a:gd name="connsiteX142" fmla="*/ 1177301 w 9860025"/>
              <a:gd name="connsiteY142" fmla="*/ 1667947 h 6858000"/>
              <a:gd name="connsiteX143" fmla="*/ 1139445 w 9860025"/>
              <a:gd name="connsiteY143" fmla="*/ 1329008 h 6858000"/>
              <a:gd name="connsiteX144" fmla="*/ 1119197 w 9860025"/>
              <a:gd name="connsiteY144" fmla="*/ 1039370 h 6858000"/>
              <a:gd name="connsiteX145" fmla="*/ 1191387 w 9860025"/>
              <a:gd name="connsiteY145" fmla="*/ 662576 h 6858000"/>
              <a:gd name="connsiteX146" fmla="*/ 1296149 w 9860025"/>
              <a:gd name="connsiteY146" fmla="*/ 480342 h 6858000"/>
              <a:gd name="connsiteX147" fmla="*/ 1551454 w 9860025"/>
              <a:gd name="connsiteY147" fmla="*/ 211832 h 6858000"/>
              <a:gd name="connsiteX148" fmla="*/ 1763620 w 9860025"/>
              <a:gd name="connsiteY148" fmla="*/ 109711 h 6858000"/>
              <a:gd name="connsiteX149" fmla="*/ 1898315 w 9860025"/>
              <a:gd name="connsiteY149" fmla="*/ 65693 h 6858000"/>
              <a:gd name="connsiteX150" fmla="*/ 2076148 w 9860025"/>
              <a:gd name="connsiteY150" fmla="*/ 31359 h 6858000"/>
              <a:gd name="connsiteX151" fmla="*/ 2219646 w 9860025"/>
              <a:gd name="connsiteY151" fmla="*/ 14632 h 6858000"/>
              <a:gd name="connsiteX152" fmla="*/ 2245177 w 9860025"/>
              <a:gd name="connsiteY152" fmla="*/ 11110 h 6858000"/>
              <a:gd name="connsiteX153" fmla="*/ 2348179 w 9860025"/>
              <a:gd name="connsiteY153" fmla="*/ 7589 h 6858000"/>
              <a:gd name="connsiteX154" fmla="*/ 2434454 w 9860025"/>
              <a:gd name="connsiteY154" fmla="*/ 17273 h 6858000"/>
              <a:gd name="connsiteX155" fmla="*/ 2561226 w 9860025"/>
              <a:gd name="connsiteY155" fmla="*/ 51607 h 6858000"/>
              <a:gd name="connsiteX156" fmla="*/ 2689758 w 9860025"/>
              <a:gd name="connsiteY156" fmla="*/ 92103 h 6858000"/>
              <a:gd name="connsiteX157" fmla="*/ 2749623 w 9860025"/>
              <a:gd name="connsiteY157" fmla="*/ 119395 h 6858000"/>
              <a:gd name="connsiteX158" fmla="*/ 2885198 w 9860025"/>
              <a:gd name="connsiteY158" fmla="*/ 188943 h 6858000"/>
              <a:gd name="connsiteX159" fmla="*/ 3074476 w 9860025"/>
              <a:gd name="connsiteY159" fmla="*/ 315715 h 6858000"/>
              <a:gd name="connsiteX160" fmla="*/ 3171315 w 9860025"/>
              <a:gd name="connsiteY160" fmla="*/ 387904 h 6858000"/>
              <a:gd name="connsiteX161" fmla="*/ 3302489 w 9860025"/>
              <a:gd name="connsiteY161" fmla="*/ 537565 h 6858000"/>
              <a:gd name="connsiteX162" fmla="*/ 3438944 w 9860025"/>
              <a:gd name="connsiteY162" fmla="*/ 770861 h 6858000"/>
              <a:gd name="connsiteX163" fmla="*/ 3529621 w 9860025"/>
              <a:gd name="connsiteY163" fmla="*/ 1044652 h 6858000"/>
              <a:gd name="connsiteX164" fmla="*/ 3541946 w 9860025"/>
              <a:gd name="connsiteY164" fmla="*/ 1292033 h 6858000"/>
              <a:gd name="connsiteX165" fmla="*/ 3524339 w 9860025"/>
              <a:gd name="connsiteY165" fmla="*/ 1486593 h 6858000"/>
              <a:gd name="connsiteX166" fmla="*/ 3524339 w 9860025"/>
              <a:gd name="connsiteY166" fmla="*/ 1522688 h 6858000"/>
              <a:gd name="connsiteX167" fmla="*/ 3500569 w 9860025"/>
              <a:gd name="connsiteY167" fmla="*/ 1571988 h 6858000"/>
              <a:gd name="connsiteX168" fmla="*/ 3494407 w 9860025"/>
              <a:gd name="connsiteY168" fmla="*/ 1717247 h 6858000"/>
              <a:gd name="connsiteX169" fmla="*/ 3497048 w 9860025"/>
              <a:gd name="connsiteY169" fmla="*/ 1725170 h 6858000"/>
              <a:gd name="connsiteX170" fmla="*/ 3506732 w 9860025"/>
              <a:gd name="connsiteY170" fmla="*/ 1839617 h 6858000"/>
              <a:gd name="connsiteX171" fmla="*/ 3489125 w 9860025"/>
              <a:gd name="connsiteY171" fmla="*/ 1908285 h 6858000"/>
              <a:gd name="connsiteX172" fmla="*/ 3482082 w 9860025"/>
              <a:gd name="connsiteY172" fmla="*/ 2074673 h 6858000"/>
              <a:gd name="connsiteX173" fmla="*/ 3478560 w 9860025"/>
              <a:gd name="connsiteY173" fmla="*/ 2462031 h 6858000"/>
              <a:gd name="connsiteX174" fmla="*/ 3439825 w 9860025"/>
              <a:gd name="connsiteY174" fmla="*/ 2793046 h 6858000"/>
              <a:gd name="connsiteX175" fmla="*/ 3435423 w 9860025"/>
              <a:gd name="connsiteY175" fmla="*/ 2873159 h 6858000"/>
              <a:gd name="connsiteX176" fmla="*/ 3494407 w 9860025"/>
              <a:gd name="connsiteY176" fmla="*/ 2904852 h 6858000"/>
              <a:gd name="connsiteX177" fmla="*/ 3573639 w 9860025"/>
              <a:gd name="connsiteY177" fmla="*/ 2867877 h 6858000"/>
              <a:gd name="connsiteX178" fmla="*/ 3759395 w 9860025"/>
              <a:gd name="connsiteY178" fmla="*/ 2738464 h 6858000"/>
              <a:gd name="connsiteX179" fmla="*/ 4082487 w 9860025"/>
              <a:gd name="connsiteY179" fmla="*/ 2675078 h 6858000"/>
              <a:gd name="connsiteX180" fmla="*/ 4495376 w 9860025"/>
              <a:gd name="connsiteY180" fmla="*/ 2687403 h 6858000"/>
              <a:gd name="connsiteX181" fmla="*/ 4593095 w 9860025"/>
              <a:gd name="connsiteY181" fmla="*/ 2674198 h 6858000"/>
              <a:gd name="connsiteX182" fmla="*/ 4700499 w 9860025"/>
              <a:gd name="connsiteY182" fmla="*/ 2712053 h 6858000"/>
              <a:gd name="connsiteX183" fmla="*/ 4785894 w 9860025"/>
              <a:gd name="connsiteY183" fmla="*/ 2852030 h 6858000"/>
              <a:gd name="connsiteX184" fmla="*/ 4848400 w 9860025"/>
              <a:gd name="connsiteY184" fmla="*/ 2925981 h 6858000"/>
              <a:gd name="connsiteX185" fmla="*/ 4921470 w 9860025"/>
              <a:gd name="connsiteY185" fmla="*/ 3038667 h 6858000"/>
              <a:gd name="connsiteX186" fmla="*/ 5020070 w 9860025"/>
              <a:gd name="connsiteY186" fmla="*/ 3126702 h 6858000"/>
              <a:gd name="connsiteX187" fmla="*/ 5092259 w 9860025"/>
              <a:gd name="connsiteY187" fmla="*/ 3146070 h 6858000"/>
              <a:gd name="connsiteX188" fmla="*/ 5225194 w 9860025"/>
              <a:gd name="connsiteY188" fmla="*/ 3211217 h 6858000"/>
              <a:gd name="connsiteX189" fmla="*/ 5325555 w 9860025"/>
              <a:gd name="connsiteY189" fmla="*/ 3269321 h 6858000"/>
              <a:gd name="connsiteX190" fmla="*/ 5413590 w 9860025"/>
              <a:gd name="connsiteY190" fmla="*/ 3329185 h 6858000"/>
              <a:gd name="connsiteX191" fmla="*/ 5572936 w 9860025"/>
              <a:gd name="connsiteY191" fmla="*/ 3403135 h 6858000"/>
              <a:gd name="connsiteX192" fmla="*/ 5668895 w 9860025"/>
              <a:gd name="connsiteY192" fmla="*/ 3457718 h 6858000"/>
              <a:gd name="connsiteX193" fmla="*/ 5741084 w 9860025"/>
              <a:gd name="connsiteY193" fmla="*/ 3507018 h 6858000"/>
              <a:gd name="connsiteX194" fmla="*/ 5784222 w 9860025"/>
              <a:gd name="connsiteY194" fmla="*/ 3516702 h 6858000"/>
              <a:gd name="connsiteX195" fmla="*/ 5843206 w 9860025"/>
              <a:gd name="connsiteY195" fmla="*/ 3541352 h 6858000"/>
              <a:gd name="connsiteX196" fmla="*/ 5951490 w 9860025"/>
              <a:gd name="connsiteY196" fmla="*/ 3640832 h 6858000"/>
              <a:gd name="connsiteX197" fmla="*/ 6013116 w 9860025"/>
              <a:gd name="connsiteY197" fmla="*/ 3664602 h 6858000"/>
              <a:gd name="connsiteX198" fmla="*/ 6186546 w 9860025"/>
              <a:gd name="connsiteY198" fmla="*/ 3736792 h 6858000"/>
              <a:gd name="connsiteX199" fmla="*/ 6186546 w 9860025"/>
              <a:gd name="connsiteY199" fmla="*/ 3750877 h 6858000"/>
              <a:gd name="connsiteX200" fmla="*/ 8932387 w 9860025"/>
              <a:gd name="connsiteY200" fmla="*/ 3619704 h 6858000"/>
              <a:gd name="connsiteX201" fmla="*/ 8953516 w 9860025"/>
              <a:gd name="connsiteY201" fmla="*/ 3513180 h 6858000"/>
              <a:gd name="connsiteX202" fmla="*/ 8878685 w 9860025"/>
              <a:gd name="connsiteY202" fmla="*/ 3337108 h 6858000"/>
              <a:gd name="connsiteX203" fmla="*/ 8775683 w 9860025"/>
              <a:gd name="connsiteY203" fmla="*/ 3274603 h 6858000"/>
              <a:gd name="connsiteX204" fmla="*/ 8648911 w 9860025"/>
              <a:gd name="connsiteY204" fmla="*/ 3280765 h 6858000"/>
              <a:gd name="connsiteX205" fmla="*/ 8628663 w 9860025"/>
              <a:gd name="connsiteY205" fmla="*/ 3300133 h 6858000"/>
              <a:gd name="connsiteX206" fmla="*/ 8633945 w 9860025"/>
              <a:gd name="connsiteY206" fmla="*/ 3317741 h 6858000"/>
              <a:gd name="connsiteX207" fmla="*/ 8735186 w 9860025"/>
              <a:gd name="connsiteY207" fmla="*/ 3411059 h 6858000"/>
              <a:gd name="connsiteX208" fmla="*/ 8823222 w 9860025"/>
              <a:gd name="connsiteY208" fmla="*/ 3573925 h 6858000"/>
              <a:gd name="connsiteX209" fmla="*/ 8932387 w 9860025"/>
              <a:gd name="connsiteY209" fmla="*/ 3619704 h 6858000"/>
              <a:gd name="connsiteX210" fmla="*/ 1753056 w 9860025"/>
              <a:gd name="connsiteY210" fmla="*/ 2878441 h 6858000"/>
              <a:gd name="connsiteX211" fmla="*/ 1750415 w 9860025"/>
              <a:gd name="connsiteY211" fmla="*/ 2837945 h 6858000"/>
              <a:gd name="connsiteX212" fmla="*/ 1711679 w 9860025"/>
              <a:gd name="connsiteY212" fmla="*/ 2778080 h 6858000"/>
              <a:gd name="connsiteX213" fmla="*/ 1634207 w 9860025"/>
              <a:gd name="connsiteY213" fmla="*/ 2606410 h 6858000"/>
              <a:gd name="connsiteX214" fmla="*/ 1555855 w 9860025"/>
              <a:gd name="connsiteY214" fmla="*/ 2494604 h 6858000"/>
              <a:gd name="connsiteX215" fmla="*/ 1531205 w 9860025"/>
              <a:gd name="connsiteY215" fmla="*/ 2510451 h 6858000"/>
              <a:gd name="connsiteX216" fmla="*/ 1590189 w 9860025"/>
              <a:gd name="connsiteY216" fmla="*/ 2625778 h 6858000"/>
              <a:gd name="connsiteX217" fmla="*/ 1637729 w 9860025"/>
              <a:gd name="connsiteY217" fmla="*/ 2719096 h 6858000"/>
              <a:gd name="connsiteX218" fmla="*/ 1686149 w 9860025"/>
              <a:gd name="connsiteY218" fmla="*/ 2812414 h 6858000"/>
              <a:gd name="connsiteX219" fmla="*/ 1703756 w 9860025"/>
              <a:gd name="connsiteY219" fmla="*/ 2847629 h 6858000"/>
              <a:gd name="connsiteX220" fmla="*/ 1746893 w 9860025"/>
              <a:gd name="connsiteY220" fmla="*/ 2908373 h 6858000"/>
              <a:gd name="connsiteX221" fmla="*/ 1768022 w 9860025"/>
              <a:gd name="connsiteY221" fmla="*/ 2911895 h 6858000"/>
              <a:gd name="connsiteX222" fmla="*/ 1763620 w 9860025"/>
              <a:gd name="connsiteY222" fmla="*/ 2890766 h 6858000"/>
              <a:gd name="connsiteX223" fmla="*/ 1753056 w 9860025"/>
              <a:gd name="connsiteY223" fmla="*/ 2878441 h 6858000"/>
              <a:gd name="connsiteX0" fmla="*/ 6218290 w 9900186"/>
              <a:gd name="connsiteY0" fmla="*/ 3750877 h 8228107"/>
              <a:gd name="connsiteX1" fmla="*/ 6202444 w 9900186"/>
              <a:gd name="connsiteY1" fmla="*/ 3757920 h 8228107"/>
              <a:gd name="connsiteX2" fmla="*/ 6081834 w 9900186"/>
              <a:gd name="connsiteY2" fmla="*/ 3783451 h 8228107"/>
              <a:gd name="connsiteX3" fmla="*/ 5875830 w 9900186"/>
              <a:gd name="connsiteY3" fmla="*/ 3838033 h 8228107"/>
              <a:gd name="connsiteX4" fmla="*/ 5628449 w 9900186"/>
              <a:gd name="connsiteY4" fmla="*/ 3898778 h 8228107"/>
              <a:gd name="connsiteX5" fmla="*/ 5504319 w 9900186"/>
              <a:gd name="connsiteY5" fmla="*/ 3946317 h 8228107"/>
              <a:gd name="connsiteX6" fmla="*/ 5491993 w 9900186"/>
              <a:gd name="connsiteY6" fmla="*/ 3976249 h 8228107"/>
              <a:gd name="connsiteX7" fmla="*/ 5456779 w 9900186"/>
              <a:gd name="connsiteY7" fmla="*/ 4907670 h 8228107"/>
              <a:gd name="connsiteX8" fmla="*/ 6322173 w 9900186"/>
              <a:gd name="connsiteY8" fmla="*/ 5056450 h 8228107"/>
              <a:gd name="connsiteX9" fmla="*/ 6294881 w 9900186"/>
              <a:gd name="connsiteY9" fmla="*/ 5004509 h 8228107"/>
              <a:gd name="connsiteX10" fmla="*/ 6146981 w 9900186"/>
              <a:gd name="connsiteY10" fmla="*/ 4832839 h 8228107"/>
              <a:gd name="connsiteX11" fmla="*/ 6042218 w 9900186"/>
              <a:gd name="connsiteY11" fmla="*/ 4507106 h 8228107"/>
              <a:gd name="connsiteX12" fmla="*/ 6110006 w 9900186"/>
              <a:gd name="connsiteY12" fmla="*/ 3904060 h 8228107"/>
              <a:gd name="connsiteX13" fmla="*/ 6276394 w 9900186"/>
              <a:gd name="connsiteY13" fmla="*/ 3746475 h 8228107"/>
              <a:gd name="connsiteX14" fmla="*/ 6415491 w 9900186"/>
              <a:gd name="connsiteY14" fmla="*/ 3741193 h 8228107"/>
              <a:gd name="connsiteX15" fmla="*/ 6786122 w 9900186"/>
              <a:gd name="connsiteY15" fmla="*/ 3598575 h 8228107"/>
              <a:gd name="connsiteX16" fmla="*/ 7148830 w 9900186"/>
              <a:gd name="connsiteY16" fmla="*/ 3518462 h 8228107"/>
              <a:gd name="connsiteX17" fmla="*/ 7182283 w 9900186"/>
              <a:gd name="connsiteY17" fmla="*/ 3490291 h 8228107"/>
              <a:gd name="connsiteX18" fmla="*/ 7206053 w 9900186"/>
              <a:gd name="connsiteY18" fmla="*/ 3315099 h 8228107"/>
              <a:gd name="connsiteX19" fmla="*/ 7250071 w 9900186"/>
              <a:gd name="connsiteY19" fmla="*/ 3163678 h 8228107"/>
              <a:gd name="connsiteX20" fmla="*/ 7323141 w 9900186"/>
              <a:gd name="connsiteY20" fmla="*/ 3088847 h 8228107"/>
              <a:gd name="connsiteX21" fmla="*/ 7360997 w 9900186"/>
              <a:gd name="connsiteY21" fmla="*/ 3080044 h 8228107"/>
              <a:gd name="connsiteX22" fmla="*/ 7260636 w 9900186"/>
              <a:gd name="connsiteY22" fmla="*/ 3043068 h 8228107"/>
              <a:gd name="connsiteX23" fmla="*/ 7194609 w 9900186"/>
              <a:gd name="connsiteY23" fmla="*/ 3025461 h 8228107"/>
              <a:gd name="connsiteX24" fmla="*/ 7154993 w 9900186"/>
              <a:gd name="connsiteY24" fmla="*/ 2962956 h 8228107"/>
              <a:gd name="connsiteX25" fmla="*/ 7174361 w 9900186"/>
              <a:gd name="connsiteY25" fmla="*/ 2679480 h 8228107"/>
              <a:gd name="connsiteX26" fmla="*/ 7224541 w 9900186"/>
              <a:gd name="connsiteY26" fmla="*/ 2561512 h 8228107"/>
              <a:gd name="connsiteX27" fmla="*/ 7325782 w 9900186"/>
              <a:gd name="connsiteY27" fmla="*/ 2448826 h 8228107"/>
              <a:gd name="connsiteX28" fmla="*/ 7355714 w 9900186"/>
              <a:gd name="connsiteY28" fmla="*/ 2398645 h 8228107"/>
              <a:gd name="connsiteX29" fmla="*/ 7419980 w 9900186"/>
              <a:gd name="connsiteY29" fmla="*/ 2358149 h 8228107"/>
              <a:gd name="connsiteX30" fmla="*/ 7500974 w 9900186"/>
              <a:gd name="connsiteY30" fmla="*/ 2347584 h 8228107"/>
              <a:gd name="connsiteX31" fmla="*/ 7625105 w 9900186"/>
              <a:gd name="connsiteY31" fmla="*/ 2419774 h 8228107"/>
              <a:gd name="connsiteX32" fmla="*/ 7987812 w 9900186"/>
              <a:gd name="connsiteY32" fmla="*/ 2462031 h 8228107"/>
              <a:gd name="connsiteX33" fmla="*/ 8420949 w 9900186"/>
              <a:gd name="connsiteY33" fmla="*/ 2498126 h 8228107"/>
              <a:gd name="connsiteX34" fmla="*/ 8718510 w 9900186"/>
              <a:gd name="connsiteY34" fmla="*/ 2535101 h 8228107"/>
              <a:gd name="connsiteX35" fmla="*/ 9286342 w 9900186"/>
              <a:gd name="connsiteY35" fmla="*/ 2552708 h 8228107"/>
              <a:gd name="connsiteX36" fmla="*/ 9462414 w 9900186"/>
              <a:gd name="connsiteY36" fmla="*/ 2563272 h 8228107"/>
              <a:gd name="connsiteX37" fmla="*/ 9516116 w 9900186"/>
              <a:gd name="connsiteY37" fmla="*/ 2516613 h 8228107"/>
              <a:gd name="connsiteX38" fmla="*/ 9632324 w 9900186"/>
              <a:gd name="connsiteY38" fmla="*/ 2527178 h 8228107"/>
              <a:gd name="connsiteX39" fmla="*/ 9690427 w 9900186"/>
              <a:gd name="connsiteY39" fmla="*/ 2565033 h 8228107"/>
              <a:gd name="connsiteX40" fmla="*/ 9737087 w 9900186"/>
              <a:gd name="connsiteY40" fmla="*/ 2580880 h 8228107"/>
              <a:gd name="connsiteX41" fmla="*/ 9803114 w 9900186"/>
              <a:gd name="connsiteY41" fmla="*/ 2597606 h 8228107"/>
              <a:gd name="connsiteX42" fmla="*/ 9827763 w 9900186"/>
              <a:gd name="connsiteY42" fmla="*/ 2628419 h 8228107"/>
              <a:gd name="connsiteX43" fmla="*/ 9895552 w 9900186"/>
              <a:gd name="connsiteY43" fmla="*/ 2926861 h 8228107"/>
              <a:gd name="connsiteX44" fmla="*/ 9899953 w 9900186"/>
              <a:gd name="connsiteY44" fmla="*/ 3011375 h 8228107"/>
              <a:gd name="connsiteX45" fmla="*/ 9852414 w 9900186"/>
              <a:gd name="connsiteY45" fmla="*/ 3041308 h 8228107"/>
              <a:gd name="connsiteX46" fmla="*/ 9827763 w 9900186"/>
              <a:gd name="connsiteY46" fmla="*/ 3176883 h 8228107"/>
              <a:gd name="connsiteX47" fmla="*/ 9818079 w 9900186"/>
              <a:gd name="connsiteY47" fmla="*/ 3233226 h 8228107"/>
              <a:gd name="connsiteX48" fmla="*/ 9755574 w 9900186"/>
              <a:gd name="connsiteY48" fmla="*/ 3324783 h 8228107"/>
              <a:gd name="connsiteX49" fmla="*/ 9599750 w 9900186"/>
              <a:gd name="connsiteY49" fmla="*/ 3340630 h 8228107"/>
              <a:gd name="connsiteX50" fmla="*/ 9432482 w 9900186"/>
              <a:gd name="connsiteY50" fmla="*/ 3318621 h 8228107"/>
              <a:gd name="connsiteX51" fmla="*/ 9237922 w 9900186"/>
              <a:gd name="connsiteY51" fmla="*/ 3304535 h 8228107"/>
              <a:gd name="connsiteX52" fmla="*/ 9190383 w 9900186"/>
              <a:gd name="connsiteY52" fmla="*/ 3344151 h 8228107"/>
              <a:gd name="connsiteX53" fmla="*/ 9189503 w 9900186"/>
              <a:gd name="connsiteY53" fmla="*/ 3526386 h 8228107"/>
              <a:gd name="connsiteX54" fmla="*/ 9146365 w 9900186"/>
              <a:gd name="connsiteY54" fmla="*/ 3695415 h 8228107"/>
              <a:gd name="connsiteX55" fmla="*/ 9038961 w 9900186"/>
              <a:gd name="connsiteY55" fmla="*/ 3804579 h 8228107"/>
              <a:gd name="connsiteX56" fmla="*/ 8996704 w 9900186"/>
              <a:gd name="connsiteY56" fmla="*/ 3838913 h 8228107"/>
              <a:gd name="connsiteX57" fmla="*/ 8922754 w 9900186"/>
              <a:gd name="connsiteY57" fmla="*/ 3954240 h 8228107"/>
              <a:gd name="connsiteX58" fmla="*/ 8930677 w 9900186"/>
              <a:gd name="connsiteY58" fmla="*/ 4078371 h 8228107"/>
              <a:gd name="connsiteX59" fmla="*/ 8940361 w 9900186"/>
              <a:gd name="connsiteY59" fmla="*/ 4213066 h 8228107"/>
              <a:gd name="connsiteX60" fmla="*/ 9033679 w 9900186"/>
              <a:gd name="connsiteY60" fmla="*/ 4344240 h 8228107"/>
              <a:gd name="connsiteX61" fmla="*/ 9076817 w 9900186"/>
              <a:gd name="connsiteY61" fmla="*/ 4505346 h 8228107"/>
              <a:gd name="connsiteX62" fmla="*/ 9011670 w 9900186"/>
              <a:gd name="connsiteY62" fmla="*/ 4607467 h 8228107"/>
              <a:gd name="connsiteX63" fmla="*/ 8913070 w 9900186"/>
              <a:gd name="connsiteY63" fmla="*/ 4761530 h 8228107"/>
              <a:gd name="connsiteX64" fmla="*/ 8906908 w 9900186"/>
              <a:gd name="connsiteY64" fmla="*/ 4861011 h 8228107"/>
              <a:gd name="connsiteX65" fmla="*/ 8854966 w 9900186"/>
              <a:gd name="connsiteY65" fmla="*/ 4978979 h 8228107"/>
              <a:gd name="connsiteX66" fmla="*/ 8726434 w 9900186"/>
              <a:gd name="connsiteY66" fmla="*/ 5022997 h 8228107"/>
              <a:gd name="connsiteX67" fmla="*/ 8590858 w 9900186"/>
              <a:gd name="connsiteY67" fmla="*/ 5100468 h 8228107"/>
              <a:gd name="connsiteX68" fmla="*/ 8538917 w 9900186"/>
              <a:gd name="connsiteY68" fmla="*/ 5192906 h 8228107"/>
              <a:gd name="connsiteX69" fmla="*/ 8415667 w 9900186"/>
              <a:gd name="connsiteY69" fmla="*/ 5248369 h 8228107"/>
              <a:gd name="connsiteX70" fmla="*/ 8155081 w 9900186"/>
              <a:gd name="connsiteY70" fmla="*/ 5313515 h 8228107"/>
              <a:gd name="connsiteX71" fmla="*/ 7971966 w 9900186"/>
              <a:gd name="connsiteY71" fmla="*/ 5327601 h 8228107"/>
              <a:gd name="connsiteX72" fmla="*/ 7677046 w 9900186"/>
              <a:gd name="connsiteY72" fmla="*/ 5340807 h 8228107"/>
              <a:gd name="connsiteX73" fmla="*/ 7274721 w 9900186"/>
              <a:gd name="connsiteY73" fmla="*/ 5318798 h 8228107"/>
              <a:gd name="connsiteX74" fmla="*/ 6862713 w 9900186"/>
              <a:gd name="connsiteY74" fmla="*/ 5322319 h 8228107"/>
              <a:gd name="connsiteX75" fmla="*/ 6569554 w 9900186"/>
              <a:gd name="connsiteY75" fmla="*/ 5282703 h 8228107"/>
              <a:gd name="connsiteX76" fmla="*/ 6308967 w 9900186"/>
              <a:gd name="connsiteY76" fmla="*/ 5240446 h 8228107"/>
              <a:gd name="connsiteX77" fmla="*/ 6115288 w 9900186"/>
              <a:gd name="connsiteY77" fmla="*/ 5273899 h 8228107"/>
              <a:gd name="connsiteX78" fmla="*/ 6022851 w 9900186"/>
              <a:gd name="connsiteY78" fmla="*/ 5366337 h 8228107"/>
              <a:gd name="connsiteX79" fmla="*/ 5800119 w 9900186"/>
              <a:gd name="connsiteY79" fmla="*/ 5697352 h 8228107"/>
              <a:gd name="connsiteX80" fmla="*/ 5655741 w 9900186"/>
              <a:gd name="connsiteY80" fmla="*/ 5749293 h 8228107"/>
              <a:gd name="connsiteX81" fmla="*/ 5493754 w 9900186"/>
              <a:gd name="connsiteY81" fmla="*/ 5765140 h 8228107"/>
              <a:gd name="connsiteX82" fmla="*/ 5477028 w 9900186"/>
              <a:gd name="connsiteY82" fmla="*/ 5792431 h 8228107"/>
              <a:gd name="connsiteX83" fmla="*/ 5524567 w 9900186"/>
              <a:gd name="connsiteY83" fmla="*/ 5969383 h 8228107"/>
              <a:gd name="connsiteX84" fmla="*/ 5590594 w 9900186"/>
              <a:gd name="connsiteY84" fmla="*/ 6331211 h 8228107"/>
              <a:gd name="connsiteX85" fmla="*/ 5708562 w 9900186"/>
              <a:gd name="connsiteY85" fmla="*/ 6640217 h 8228107"/>
              <a:gd name="connsiteX86" fmla="*/ 5810684 w 9900186"/>
              <a:gd name="connsiteY86" fmla="*/ 6859427 h 8228107"/>
              <a:gd name="connsiteX87" fmla="*/ 1436178 w 9900186"/>
              <a:gd name="connsiteY87" fmla="*/ 6859427 h 8228107"/>
              <a:gd name="connsiteX88" fmla="*/ 0 w 9900186"/>
              <a:gd name="connsiteY88" fmla="*/ 8226864 h 8228107"/>
              <a:gd name="connsiteX89" fmla="*/ 1366629 w 9900186"/>
              <a:gd name="connsiteY89" fmla="*/ 6757305 h 8228107"/>
              <a:gd name="connsiteX90" fmla="*/ 1246900 w 9900186"/>
              <a:gd name="connsiteY90" fmla="*/ 6532813 h 8228107"/>
              <a:gd name="connsiteX91" fmla="*/ 1209925 w 9900186"/>
              <a:gd name="connsiteY91" fmla="*/ 6476470 h 8228107"/>
              <a:gd name="connsiteX92" fmla="*/ 1047059 w 9900186"/>
              <a:gd name="connsiteY92" fmla="*/ 6259022 h 8228107"/>
              <a:gd name="connsiteX93" fmla="*/ 1006562 w 9900186"/>
              <a:gd name="connsiteY93" fmla="*/ 6223807 h 8228107"/>
              <a:gd name="connsiteX94" fmla="*/ 924689 w 9900186"/>
              <a:gd name="connsiteY94" fmla="*/ 6132250 h 8228107"/>
              <a:gd name="connsiteX95" fmla="*/ 833131 w 9900186"/>
              <a:gd name="connsiteY95" fmla="*/ 6003717 h 8228107"/>
              <a:gd name="connsiteX96" fmla="*/ 649136 w 9900186"/>
              <a:gd name="connsiteY96" fmla="*/ 5788029 h 8228107"/>
              <a:gd name="connsiteX97" fmla="*/ 299634 w 9900186"/>
              <a:gd name="connsiteY97" fmla="*/ 5159452 h 8228107"/>
              <a:gd name="connsiteX98" fmla="*/ 237128 w 9900186"/>
              <a:gd name="connsiteY98" fmla="*/ 5041485 h 8228107"/>
              <a:gd name="connsiteX99" fmla="*/ 201914 w 9900186"/>
              <a:gd name="connsiteY99" fmla="*/ 4942004 h 8228107"/>
              <a:gd name="connsiteX100" fmla="*/ 107715 w 9900186"/>
              <a:gd name="connsiteY100" fmla="*/ 4773855 h 8228107"/>
              <a:gd name="connsiteX101" fmla="*/ 32004 w 9900186"/>
              <a:gd name="connsiteY101" fmla="*/ 4532636 h 8228107"/>
              <a:gd name="connsiteX102" fmla="*/ 186948 w 9900186"/>
              <a:gd name="connsiteY102" fmla="*/ 4036114 h 8228107"/>
              <a:gd name="connsiteX103" fmla="*/ 316360 w 9900186"/>
              <a:gd name="connsiteY103" fmla="*/ 3897897 h 8228107"/>
              <a:gd name="connsiteX104" fmla="*/ 480988 w 9900186"/>
              <a:gd name="connsiteY104" fmla="*/ 3800177 h 8228107"/>
              <a:gd name="connsiteX105" fmla="*/ 895637 w 9900186"/>
              <a:gd name="connsiteY105" fmla="*/ 3576566 h 8228107"/>
              <a:gd name="connsiteX106" fmla="*/ 1099880 w 9900186"/>
              <a:gd name="connsiteY106" fmla="*/ 3535189 h 8228107"/>
              <a:gd name="connsiteX107" fmla="*/ 1229293 w 9900186"/>
              <a:gd name="connsiteY107" fmla="*/ 3479727 h 8228107"/>
              <a:gd name="connsiteX108" fmla="*/ 1230174 w 9900186"/>
              <a:gd name="connsiteY108" fmla="*/ 3477086 h 8228107"/>
              <a:gd name="connsiteX109" fmla="*/ 1279474 w 9900186"/>
              <a:gd name="connsiteY109" fmla="*/ 3339750 h 8228107"/>
              <a:gd name="connsiteX110" fmla="*/ 1453785 w 9900186"/>
              <a:gd name="connsiteY110" fmla="*/ 3090608 h 8228107"/>
              <a:gd name="connsiteX111" fmla="*/ 1542701 w 9900186"/>
              <a:gd name="connsiteY111" fmla="*/ 2947990 h 8228107"/>
              <a:gd name="connsiteX112" fmla="*/ 1561189 w 9900186"/>
              <a:gd name="connsiteY112" fmla="*/ 2928622 h 8228107"/>
              <a:gd name="connsiteX113" fmla="*/ 1570873 w 9900186"/>
              <a:gd name="connsiteY113" fmla="*/ 2929502 h 8228107"/>
              <a:gd name="connsiteX114" fmla="*/ 1574394 w 9900186"/>
              <a:gd name="connsiteY114" fmla="*/ 2992888 h 8228107"/>
              <a:gd name="connsiteX115" fmla="*/ 1655387 w 9900186"/>
              <a:gd name="connsiteY115" fmla="*/ 3178644 h 8228107"/>
              <a:gd name="connsiteX116" fmla="*/ 1741662 w 9900186"/>
              <a:gd name="connsiteY116" fmla="*/ 3237628 h 8228107"/>
              <a:gd name="connsiteX117" fmla="*/ 1847306 w 9900186"/>
              <a:gd name="connsiteY117" fmla="*/ 3293090 h 8228107"/>
              <a:gd name="connsiteX118" fmla="*/ 1936222 w 9900186"/>
              <a:gd name="connsiteY118" fmla="*/ 3362639 h 8228107"/>
              <a:gd name="connsiteX119" fmla="*/ 1981120 w 9900186"/>
              <a:gd name="connsiteY119" fmla="*/ 3403135 h 8228107"/>
              <a:gd name="connsiteX120" fmla="*/ 2035702 w 9900186"/>
              <a:gd name="connsiteY120" fmla="*/ 3422503 h 8228107"/>
              <a:gd name="connsiteX121" fmla="*/ 2083242 w 9900186"/>
              <a:gd name="connsiteY121" fmla="*/ 3461239 h 8228107"/>
              <a:gd name="connsiteX122" fmla="*/ 2211774 w 9900186"/>
              <a:gd name="connsiteY122" fmla="*/ 3522864 h 8228107"/>
              <a:gd name="connsiteX123" fmla="*/ 2404573 w 9900186"/>
              <a:gd name="connsiteY123" fmla="*/ 3651397 h 8228107"/>
              <a:gd name="connsiteX124" fmla="*/ 2505814 w 9900186"/>
              <a:gd name="connsiteY124" fmla="*/ 3717424 h 8228107"/>
              <a:gd name="connsiteX125" fmla="*/ 2541909 w 9900186"/>
              <a:gd name="connsiteY125" fmla="*/ 3735031 h 8228107"/>
              <a:gd name="connsiteX126" fmla="*/ 2592970 w 9900186"/>
              <a:gd name="connsiteY126" fmla="*/ 3757040 h 8228107"/>
              <a:gd name="connsiteX127" fmla="*/ 2629065 w 9900186"/>
              <a:gd name="connsiteY127" fmla="*/ 3684850 h 8228107"/>
              <a:gd name="connsiteX128" fmla="*/ 2554234 w 9900186"/>
              <a:gd name="connsiteY128" fmla="*/ 3645234 h 8228107"/>
              <a:gd name="connsiteX129" fmla="*/ 2395769 w 9900186"/>
              <a:gd name="connsiteY129" fmla="*/ 3552796 h 8228107"/>
              <a:gd name="connsiteX130" fmla="*/ 2004009 w 9900186"/>
              <a:gd name="connsiteY130" fmla="*/ 3259637 h 8228107"/>
              <a:gd name="connsiteX131" fmla="*/ 1714371 w 9900186"/>
              <a:gd name="connsiteY131" fmla="*/ 3049231 h 8228107"/>
              <a:gd name="connsiteX132" fmla="*/ 1627216 w 9900186"/>
              <a:gd name="connsiteY132" fmla="*/ 2877561 h 8228107"/>
              <a:gd name="connsiteX133" fmla="*/ 1630737 w 9900186"/>
              <a:gd name="connsiteY133" fmla="*/ 2840586 h 8228107"/>
              <a:gd name="connsiteX134" fmla="*/ 1682678 w 9900186"/>
              <a:gd name="connsiteY134" fmla="*/ 2933904 h 8228107"/>
              <a:gd name="connsiteX135" fmla="*/ 1547103 w 9900186"/>
              <a:gd name="connsiteY135" fmla="*/ 2513092 h 8228107"/>
              <a:gd name="connsiteX136" fmla="*/ 1455546 w 9900186"/>
              <a:gd name="connsiteY136" fmla="*/ 2523656 h 8228107"/>
              <a:gd name="connsiteX137" fmla="*/ 1333176 w 9900186"/>
              <a:gd name="connsiteY137" fmla="*/ 2462911 h 8228107"/>
              <a:gd name="connsiteX138" fmla="*/ 1224891 w 9900186"/>
              <a:gd name="connsiteY138" fmla="*/ 2283318 h 8228107"/>
              <a:gd name="connsiteX139" fmla="*/ 1150941 w 9900186"/>
              <a:gd name="connsiteY139" fmla="*/ 1985757 h 8228107"/>
              <a:gd name="connsiteX140" fmla="*/ 1128052 w 9900186"/>
              <a:gd name="connsiteY140" fmla="*/ 1858105 h 8228107"/>
              <a:gd name="connsiteX141" fmla="*/ 1193198 w 9900186"/>
              <a:gd name="connsiteY141" fmla="*/ 1705802 h 8228107"/>
              <a:gd name="connsiteX142" fmla="*/ 1209045 w 9900186"/>
              <a:gd name="connsiteY142" fmla="*/ 1667947 h 8228107"/>
              <a:gd name="connsiteX143" fmla="*/ 1171189 w 9900186"/>
              <a:gd name="connsiteY143" fmla="*/ 1329008 h 8228107"/>
              <a:gd name="connsiteX144" fmla="*/ 1150941 w 9900186"/>
              <a:gd name="connsiteY144" fmla="*/ 1039370 h 8228107"/>
              <a:gd name="connsiteX145" fmla="*/ 1223131 w 9900186"/>
              <a:gd name="connsiteY145" fmla="*/ 662576 h 8228107"/>
              <a:gd name="connsiteX146" fmla="*/ 1327893 w 9900186"/>
              <a:gd name="connsiteY146" fmla="*/ 480342 h 8228107"/>
              <a:gd name="connsiteX147" fmla="*/ 1583198 w 9900186"/>
              <a:gd name="connsiteY147" fmla="*/ 211832 h 8228107"/>
              <a:gd name="connsiteX148" fmla="*/ 1795364 w 9900186"/>
              <a:gd name="connsiteY148" fmla="*/ 109711 h 8228107"/>
              <a:gd name="connsiteX149" fmla="*/ 1930059 w 9900186"/>
              <a:gd name="connsiteY149" fmla="*/ 65693 h 8228107"/>
              <a:gd name="connsiteX150" fmla="*/ 2107892 w 9900186"/>
              <a:gd name="connsiteY150" fmla="*/ 31359 h 8228107"/>
              <a:gd name="connsiteX151" fmla="*/ 2251390 w 9900186"/>
              <a:gd name="connsiteY151" fmla="*/ 14632 h 8228107"/>
              <a:gd name="connsiteX152" fmla="*/ 2276921 w 9900186"/>
              <a:gd name="connsiteY152" fmla="*/ 11110 h 8228107"/>
              <a:gd name="connsiteX153" fmla="*/ 2379923 w 9900186"/>
              <a:gd name="connsiteY153" fmla="*/ 7589 h 8228107"/>
              <a:gd name="connsiteX154" fmla="*/ 2466198 w 9900186"/>
              <a:gd name="connsiteY154" fmla="*/ 17273 h 8228107"/>
              <a:gd name="connsiteX155" fmla="*/ 2592970 w 9900186"/>
              <a:gd name="connsiteY155" fmla="*/ 51607 h 8228107"/>
              <a:gd name="connsiteX156" fmla="*/ 2721502 w 9900186"/>
              <a:gd name="connsiteY156" fmla="*/ 92103 h 8228107"/>
              <a:gd name="connsiteX157" fmla="*/ 2781367 w 9900186"/>
              <a:gd name="connsiteY157" fmla="*/ 119395 h 8228107"/>
              <a:gd name="connsiteX158" fmla="*/ 2916942 w 9900186"/>
              <a:gd name="connsiteY158" fmla="*/ 188943 h 8228107"/>
              <a:gd name="connsiteX159" fmla="*/ 3106220 w 9900186"/>
              <a:gd name="connsiteY159" fmla="*/ 315715 h 8228107"/>
              <a:gd name="connsiteX160" fmla="*/ 3203059 w 9900186"/>
              <a:gd name="connsiteY160" fmla="*/ 387904 h 8228107"/>
              <a:gd name="connsiteX161" fmla="*/ 3334233 w 9900186"/>
              <a:gd name="connsiteY161" fmla="*/ 537565 h 8228107"/>
              <a:gd name="connsiteX162" fmla="*/ 3470688 w 9900186"/>
              <a:gd name="connsiteY162" fmla="*/ 770861 h 8228107"/>
              <a:gd name="connsiteX163" fmla="*/ 3561365 w 9900186"/>
              <a:gd name="connsiteY163" fmla="*/ 1044652 h 8228107"/>
              <a:gd name="connsiteX164" fmla="*/ 3573690 w 9900186"/>
              <a:gd name="connsiteY164" fmla="*/ 1292033 h 8228107"/>
              <a:gd name="connsiteX165" fmla="*/ 3556083 w 9900186"/>
              <a:gd name="connsiteY165" fmla="*/ 1486593 h 8228107"/>
              <a:gd name="connsiteX166" fmla="*/ 3556083 w 9900186"/>
              <a:gd name="connsiteY166" fmla="*/ 1522688 h 8228107"/>
              <a:gd name="connsiteX167" fmla="*/ 3532313 w 9900186"/>
              <a:gd name="connsiteY167" fmla="*/ 1571988 h 8228107"/>
              <a:gd name="connsiteX168" fmla="*/ 3526151 w 9900186"/>
              <a:gd name="connsiteY168" fmla="*/ 1717247 h 8228107"/>
              <a:gd name="connsiteX169" fmla="*/ 3528792 w 9900186"/>
              <a:gd name="connsiteY169" fmla="*/ 1725170 h 8228107"/>
              <a:gd name="connsiteX170" fmla="*/ 3538476 w 9900186"/>
              <a:gd name="connsiteY170" fmla="*/ 1839617 h 8228107"/>
              <a:gd name="connsiteX171" fmla="*/ 3520869 w 9900186"/>
              <a:gd name="connsiteY171" fmla="*/ 1908285 h 8228107"/>
              <a:gd name="connsiteX172" fmla="*/ 3513826 w 9900186"/>
              <a:gd name="connsiteY172" fmla="*/ 2074673 h 8228107"/>
              <a:gd name="connsiteX173" fmla="*/ 3510304 w 9900186"/>
              <a:gd name="connsiteY173" fmla="*/ 2462031 h 8228107"/>
              <a:gd name="connsiteX174" fmla="*/ 3471569 w 9900186"/>
              <a:gd name="connsiteY174" fmla="*/ 2793046 h 8228107"/>
              <a:gd name="connsiteX175" fmla="*/ 3467167 w 9900186"/>
              <a:gd name="connsiteY175" fmla="*/ 2873159 h 8228107"/>
              <a:gd name="connsiteX176" fmla="*/ 3526151 w 9900186"/>
              <a:gd name="connsiteY176" fmla="*/ 2904852 h 8228107"/>
              <a:gd name="connsiteX177" fmla="*/ 3605383 w 9900186"/>
              <a:gd name="connsiteY177" fmla="*/ 2867877 h 8228107"/>
              <a:gd name="connsiteX178" fmla="*/ 3791139 w 9900186"/>
              <a:gd name="connsiteY178" fmla="*/ 2738464 h 8228107"/>
              <a:gd name="connsiteX179" fmla="*/ 4114231 w 9900186"/>
              <a:gd name="connsiteY179" fmla="*/ 2675078 h 8228107"/>
              <a:gd name="connsiteX180" fmla="*/ 4527120 w 9900186"/>
              <a:gd name="connsiteY180" fmla="*/ 2687403 h 8228107"/>
              <a:gd name="connsiteX181" fmla="*/ 4624839 w 9900186"/>
              <a:gd name="connsiteY181" fmla="*/ 2674198 h 8228107"/>
              <a:gd name="connsiteX182" fmla="*/ 4732243 w 9900186"/>
              <a:gd name="connsiteY182" fmla="*/ 2712053 h 8228107"/>
              <a:gd name="connsiteX183" fmla="*/ 4817638 w 9900186"/>
              <a:gd name="connsiteY183" fmla="*/ 2852030 h 8228107"/>
              <a:gd name="connsiteX184" fmla="*/ 4880144 w 9900186"/>
              <a:gd name="connsiteY184" fmla="*/ 2925981 h 8228107"/>
              <a:gd name="connsiteX185" fmla="*/ 4953214 w 9900186"/>
              <a:gd name="connsiteY185" fmla="*/ 3038667 h 8228107"/>
              <a:gd name="connsiteX186" fmla="*/ 5051814 w 9900186"/>
              <a:gd name="connsiteY186" fmla="*/ 3126702 h 8228107"/>
              <a:gd name="connsiteX187" fmla="*/ 5124003 w 9900186"/>
              <a:gd name="connsiteY187" fmla="*/ 3146070 h 8228107"/>
              <a:gd name="connsiteX188" fmla="*/ 5256938 w 9900186"/>
              <a:gd name="connsiteY188" fmla="*/ 3211217 h 8228107"/>
              <a:gd name="connsiteX189" fmla="*/ 5357299 w 9900186"/>
              <a:gd name="connsiteY189" fmla="*/ 3269321 h 8228107"/>
              <a:gd name="connsiteX190" fmla="*/ 5445334 w 9900186"/>
              <a:gd name="connsiteY190" fmla="*/ 3329185 h 8228107"/>
              <a:gd name="connsiteX191" fmla="*/ 5604680 w 9900186"/>
              <a:gd name="connsiteY191" fmla="*/ 3403135 h 8228107"/>
              <a:gd name="connsiteX192" fmla="*/ 5700639 w 9900186"/>
              <a:gd name="connsiteY192" fmla="*/ 3457718 h 8228107"/>
              <a:gd name="connsiteX193" fmla="*/ 5772828 w 9900186"/>
              <a:gd name="connsiteY193" fmla="*/ 3507018 h 8228107"/>
              <a:gd name="connsiteX194" fmla="*/ 5815966 w 9900186"/>
              <a:gd name="connsiteY194" fmla="*/ 3516702 h 8228107"/>
              <a:gd name="connsiteX195" fmla="*/ 5874950 w 9900186"/>
              <a:gd name="connsiteY195" fmla="*/ 3541352 h 8228107"/>
              <a:gd name="connsiteX196" fmla="*/ 5983234 w 9900186"/>
              <a:gd name="connsiteY196" fmla="*/ 3640832 h 8228107"/>
              <a:gd name="connsiteX197" fmla="*/ 6044860 w 9900186"/>
              <a:gd name="connsiteY197" fmla="*/ 3664602 h 8228107"/>
              <a:gd name="connsiteX198" fmla="*/ 6218290 w 9900186"/>
              <a:gd name="connsiteY198" fmla="*/ 3736792 h 8228107"/>
              <a:gd name="connsiteX199" fmla="*/ 6218290 w 9900186"/>
              <a:gd name="connsiteY199" fmla="*/ 3750877 h 8228107"/>
              <a:gd name="connsiteX200" fmla="*/ 8964131 w 9900186"/>
              <a:gd name="connsiteY200" fmla="*/ 3619704 h 8228107"/>
              <a:gd name="connsiteX201" fmla="*/ 8985260 w 9900186"/>
              <a:gd name="connsiteY201" fmla="*/ 3513180 h 8228107"/>
              <a:gd name="connsiteX202" fmla="*/ 8910429 w 9900186"/>
              <a:gd name="connsiteY202" fmla="*/ 3337108 h 8228107"/>
              <a:gd name="connsiteX203" fmla="*/ 8807427 w 9900186"/>
              <a:gd name="connsiteY203" fmla="*/ 3274603 h 8228107"/>
              <a:gd name="connsiteX204" fmla="*/ 8680655 w 9900186"/>
              <a:gd name="connsiteY204" fmla="*/ 3280765 h 8228107"/>
              <a:gd name="connsiteX205" fmla="*/ 8660407 w 9900186"/>
              <a:gd name="connsiteY205" fmla="*/ 3300133 h 8228107"/>
              <a:gd name="connsiteX206" fmla="*/ 8665689 w 9900186"/>
              <a:gd name="connsiteY206" fmla="*/ 3317741 h 8228107"/>
              <a:gd name="connsiteX207" fmla="*/ 8766930 w 9900186"/>
              <a:gd name="connsiteY207" fmla="*/ 3411059 h 8228107"/>
              <a:gd name="connsiteX208" fmla="*/ 8854966 w 9900186"/>
              <a:gd name="connsiteY208" fmla="*/ 3573925 h 8228107"/>
              <a:gd name="connsiteX209" fmla="*/ 8964131 w 9900186"/>
              <a:gd name="connsiteY209" fmla="*/ 3619704 h 8228107"/>
              <a:gd name="connsiteX210" fmla="*/ 1784800 w 9900186"/>
              <a:gd name="connsiteY210" fmla="*/ 2878441 h 8228107"/>
              <a:gd name="connsiteX211" fmla="*/ 1782159 w 9900186"/>
              <a:gd name="connsiteY211" fmla="*/ 2837945 h 8228107"/>
              <a:gd name="connsiteX212" fmla="*/ 1743423 w 9900186"/>
              <a:gd name="connsiteY212" fmla="*/ 2778080 h 8228107"/>
              <a:gd name="connsiteX213" fmla="*/ 1665951 w 9900186"/>
              <a:gd name="connsiteY213" fmla="*/ 2606410 h 8228107"/>
              <a:gd name="connsiteX214" fmla="*/ 1587599 w 9900186"/>
              <a:gd name="connsiteY214" fmla="*/ 2494604 h 8228107"/>
              <a:gd name="connsiteX215" fmla="*/ 1562949 w 9900186"/>
              <a:gd name="connsiteY215" fmla="*/ 2510451 h 8228107"/>
              <a:gd name="connsiteX216" fmla="*/ 1621933 w 9900186"/>
              <a:gd name="connsiteY216" fmla="*/ 2625778 h 8228107"/>
              <a:gd name="connsiteX217" fmla="*/ 1669473 w 9900186"/>
              <a:gd name="connsiteY217" fmla="*/ 2719096 h 8228107"/>
              <a:gd name="connsiteX218" fmla="*/ 1717893 w 9900186"/>
              <a:gd name="connsiteY218" fmla="*/ 2812414 h 8228107"/>
              <a:gd name="connsiteX219" fmla="*/ 1735500 w 9900186"/>
              <a:gd name="connsiteY219" fmla="*/ 2847629 h 8228107"/>
              <a:gd name="connsiteX220" fmla="*/ 1778637 w 9900186"/>
              <a:gd name="connsiteY220" fmla="*/ 2908373 h 8228107"/>
              <a:gd name="connsiteX221" fmla="*/ 1799766 w 9900186"/>
              <a:gd name="connsiteY221" fmla="*/ 2911895 h 8228107"/>
              <a:gd name="connsiteX222" fmla="*/ 1795364 w 9900186"/>
              <a:gd name="connsiteY222" fmla="*/ 2890766 h 8228107"/>
              <a:gd name="connsiteX223" fmla="*/ 1784800 w 9900186"/>
              <a:gd name="connsiteY223" fmla="*/ 2878441 h 8228107"/>
              <a:gd name="connsiteX0" fmla="*/ 6241964 w 9923860"/>
              <a:gd name="connsiteY0" fmla="*/ 3750877 h 9377118"/>
              <a:gd name="connsiteX1" fmla="*/ 6226118 w 9923860"/>
              <a:gd name="connsiteY1" fmla="*/ 3757920 h 9377118"/>
              <a:gd name="connsiteX2" fmla="*/ 6105508 w 9923860"/>
              <a:gd name="connsiteY2" fmla="*/ 3783451 h 9377118"/>
              <a:gd name="connsiteX3" fmla="*/ 5899504 w 9923860"/>
              <a:gd name="connsiteY3" fmla="*/ 3838033 h 9377118"/>
              <a:gd name="connsiteX4" fmla="*/ 5652123 w 9923860"/>
              <a:gd name="connsiteY4" fmla="*/ 3898778 h 9377118"/>
              <a:gd name="connsiteX5" fmla="*/ 5527993 w 9923860"/>
              <a:gd name="connsiteY5" fmla="*/ 3946317 h 9377118"/>
              <a:gd name="connsiteX6" fmla="*/ 5515667 w 9923860"/>
              <a:gd name="connsiteY6" fmla="*/ 3976249 h 9377118"/>
              <a:gd name="connsiteX7" fmla="*/ 5480453 w 9923860"/>
              <a:gd name="connsiteY7" fmla="*/ 4907670 h 9377118"/>
              <a:gd name="connsiteX8" fmla="*/ 6345847 w 9923860"/>
              <a:gd name="connsiteY8" fmla="*/ 5056450 h 9377118"/>
              <a:gd name="connsiteX9" fmla="*/ 6318555 w 9923860"/>
              <a:gd name="connsiteY9" fmla="*/ 5004509 h 9377118"/>
              <a:gd name="connsiteX10" fmla="*/ 6170655 w 9923860"/>
              <a:gd name="connsiteY10" fmla="*/ 4832839 h 9377118"/>
              <a:gd name="connsiteX11" fmla="*/ 6065892 w 9923860"/>
              <a:gd name="connsiteY11" fmla="*/ 4507106 h 9377118"/>
              <a:gd name="connsiteX12" fmla="*/ 6133680 w 9923860"/>
              <a:gd name="connsiteY12" fmla="*/ 3904060 h 9377118"/>
              <a:gd name="connsiteX13" fmla="*/ 6300068 w 9923860"/>
              <a:gd name="connsiteY13" fmla="*/ 3746475 h 9377118"/>
              <a:gd name="connsiteX14" fmla="*/ 6439165 w 9923860"/>
              <a:gd name="connsiteY14" fmla="*/ 3741193 h 9377118"/>
              <a:gd name="connsiteX15" fmla="*/ 6809796 w 9923860"/>
              <a:gd name="connsiteY15" fmla="*/ 3598575 h 9377118"/>
              <a:gd name="connsiteX16" fmla="*/ 7172504 w 9923860"/>
              <a:gd name="connsiteY16" fmla="*/ 3518462 h 9377118"/>
              <a:gd name="connsiteX17" fmla="*/ 7205957 w 9923860"/>
              <a:gd name="connsiteY17" fmla="*/ 3490291 h 9377118"/>
              <a:gd name="connsiteX18" fmla="*/ 7229727 w 9923860"/>
              <a:gd name="connsiteY18" fmla="*/ 3315099 h 9377118"/>
              <a:gd name="connsiteX19" fmla="*/ 7273745 w 9923860"/>
              <a:gd name="connsiteY19" fmla="*/ 3163678 h 9377118"/>
              <a:gd name="connsiteX20" fmla="*/ 7346815 w 9923860"/>
              <a:gd name="connsiteY20" fmla="*/ 3088847 h 9377118"/>
              <a:gd name="connsiteX21" fmla="*/ 7384671 w 9923860"/>
              <a:gd name="connsiteY21" fmla="*/ 3080044 h 9377118"/>
              <a:gd name="connsiteX22" fmla="*/ 7284310 w 9923860"/>
              <a:gd name="connsiteY22" fmla="*/ 3043068 h 9377118"/>
              <a:gd name="connsiteX23" fmla="*/ 7218283 w 9923860"/>
              <a:gd name="connsiteY23" fmla="*/ 3025461 h 9377118"/>
              <a:gd name="connsiteX24" fmla="*/ 7178667 w 9923860"/>
              <a:gd name="connsiteY24" fmla="*/ 2962956 h 9377118"/>
              <a:gd name="connsiteX25" fmla="*/ 7198035 w 9923860"/>
              <a:gd name="connsiteY25" fmla="*/ 2679480 h 9377118"/>
              <a:gd name="connsiteX26" fmla="*/ 7248215 w 9923860"/>
              <a:gd name="connsiteY26" fmla="*/ 2561512 h 9377118"/>
              <a:gd name="connsiteX27" fmla="*/ 7349456 w 9923860"/>
              <a:gd name="connsiteY27" fmla="*/ 2448826 h 9377118"/>
              <a:gd name="connsiteX28" fmla="*/ 7379388 w 9923860"/>
              <a:gd name="connsiteY28" fmla="*/ 2398645 h 9377118"/>
              <a:gd name="connsiteX29" fmla="*/ 7443654 w 9923860"/>
              <a:gd name="connsiteY29" fmla="*/ 2358149 h 9377118"/>
              <a:gd name="connsiteX30" fmla="*/ 7524648 w 9923860"/>
              <a:gd name="connsiteY30" fmla="*/ 2347584 h 9377118"/>
              <a:gd name="connsiteX31" fmla="*/ 7648779 w 9923860"/>
              <a:gd name="connsiteY31" fmla="*/ 2419774 h 9377118"/>
              <a:gd name="connsiteX32" fmla="*/ 8011486 w 9923860"/>
              <a:gd name="connsiteY32" fmla="*/ 2462031 h 9377118"/>
              <a:gd name="connsiteX33" fmla="*/ 8444623 w 9923860"/>
              <a:gd name="connsiteY33" fmla="*/ 2498126 h 9377118"/>
              <a:gd name="connsiteX34" fmla="*/ 8742184 w 9923860"/>
              <a:gd name="connsiteY34" fmla="*/ 2535101 h 9377118"/>
              <a:gd name="connsiteX35" fmla="*/ 9310016 w 9923860"/>
              <a:gd name="connsiteY35" fmla="*/ 2552708 h 9377118"/>
              <a:gd name="connsiteX36" fmla="*/ 9486088 w 9923860"/>
              <a:gd name="connsiteY36" fmla="*/ 2563272 h 9377118"/>
              <a:gd name="connsiteX37" fmla="*/ 9539790 w 9923860"/>
              <a:gd name="connsiteY37" fmla="*/ 2516613 h 9377118"/>
              <a:gd name="connsiteX38" fmla="*/ 9655998 w 9923860"/>
              <a:gd name="connsiteY38" fmla="*/ 2527178 h 9377118"/>
              <a:gd name="connsiteX39" fmla="*/ 9714101 w 9923860"/>
              <a:gd name="connsiteY39" fmla="*/ 2565033 h 9377118"/>
              <a:gd name="connsiteX40" fmla="*/ 9760761 w 9923860"/>
              <a:gd name="connsiteY40" fmla="*/ 2580880 h 9377118"/>
              <a:gd name="connsiteX41" fmla="*/ 9826788 w 9923860"/>
              <a:gd name="connsiteY41" fmla="*/ 2597606 h 9377118"/>
              <a:gd name="connsiteX42" fmla="*/ 9851437 w 9923860"/>
              <a:gd name="connsiteY42" fmla="*/ 2628419 h 9377118"/>
              <a:gd name="connsiteX43" fmla="*/ 9919226 w 9923860"/>
              <a:gd name="connsiteY43" fmla="*/ 2926861 h 9377118"/>
              <a:gd name="connsiteX44" fmla="*/ 9923627 w 9923860"/>
              <a:gd name="connsiteY44" fmla="*/ 3011375 h 9377118"/>
              <a:gd name="connsiteX45" fmla="*/ 9876088 w 9923860"/>
              <a:gd name="connsiteY45" fmla="*/ 3041308 h 9377118"/>
              <a:gd name="connsiteX46" fmla="*/ 9851437 w 9923860"/>
              <a:gd name="connsiteY46" fmla="*/ 3176883 h 9377118"/>
              <a:gd name="connsiteX47" fmla="*/ 9841753 w 9923860"/>
              <a:gd name="connsiteY47" fmla="*/ 3233226 h 9377118"/>
              <a:gd name="connsiteX48" fmla="*/ 9779248 w 9923860"/>
              <a:gd name="connsiteY48" fmla="*/ 3324783 h 9377118"/>
              <a:gd name="connsiteX49" fmla="*/ 9623424 w 9923860"/>
              <a:gd name="connsiteY49" fmla="*/ 3340630 h 9377118"/>
              <a:gd name="connsiteX50" fmla="*/ 9456156 w 9923860"/>
              <a:gd name="connsiteY50" fmla="*/ 3318621 h 9377118"/>
              <a:gd name="connsiteX51" fmla="*/ 9261596 w 9923860"/>
              <a:gd name="connsiteY51" fmla="*/ 3304535 h 9377118"/>
              <a:gd name="connsiteX52" fmla="*/ 9214057 w 9923860"/>
              <a:gd name="connsiteY52" fmla="*/ 3344151 h 9377118"/>
              <a:gd name="connsiteX53" fmla="*/ 9213177 w 9923860"/>
              <a:gd name="connsiteY53" fmla="*/ 3526386 h 9377118"/>
              <a:gd name="connsiteX54" fmla="*/ 9170039 w 9923860"/>
              <a:gd name="connsiteY54" fmla="*/ 3695415 h 9377118"/>
              <a:gd name="connsiteX55" fmla="*/ 9062635 w 9923860"/>
              <a:gd name="connsiteY55" fmla="*/ 3804579 h 9377118"/>
              <a:gd name="connsiteX56" fmla="*/ 9020378 w 9923860"/>
              <a:gd name="connsiteY56" fmla="*/ 3838913 h 9377118"/>
              <a:gd name="connsiteX57" fmla="*/ 8946428 w 9923860"/>
              <a:gd name="connsiteY57" fmla="*/ 3954240 h 9377118"/>
              <a:gd name="connsiteX58" fmla="*/ 8954351 w 9923860"/>
              <a:gd name="connsiteY58" fmla="*/ 4078371 h 9377118"/>
              <a:gd name="connsiteX59" fmla="*/ 8964035 w 9923860"/>
              <a:gd name="connsiteY59" fmla="*/ 4213066 h 9377118"/>
              <a:gd name="connsiteX60" fmla="*/ 9057353 w 9923860"/>
              <a:gd name="connsiteY60" fmla="*/ 4344240 h 9377118"/>
              <a:gd name="connsiteX61" fmla="*/ 9100491 w 9923860"/>
              <a:gd name="connsiteY61" fmla="*/ 4505346 h 9377118"/>
              <a:gd name="connsiteX62" fmla="*/ 9035344 w 9923860"/>
              <a:gd name="connsiteY62" fmla="*/ 4607467 h 9377118"/>
              <a:gd name="connsiteX63" fmla="*/ 8936744 w 9923860"/>
              <a:gd name="connsiteY63" fmla="*/ 4761530 h 9377118"/>
              <a:gd name="connsiteX64" fmla="*/ 8930582 w 9923860"/>
              <a:gd name="connsiteY64" fmla="*/ 4861011 h 9377118"/>
              <a:gd name="connsiteX65" fmla="*/ 8878640 w 9923860"/>
              <a:gd name="connsiteY65" fmla="*/ 4978979 h 9377118"/>
              <a:gd name="connsiteX66" fmla="*/ 8750108 w 9923860"/>
              <a:gd name="connsiteY66" fmla="*/ 5022997 h 9377118"/>
              <a:gd name="connsiteX67" fmla="*/ 8614532 w 9923860"/>
              <a:gd name="connsiteY67" fmla="*/ 5100468 h 9377118"/>
              <a:gd name="connsiteX68" fmla="*/ 8562591 w 9923860"/>
              <a:gd name="connsiteY68" fmla="*/ 5192906 h 9377118"/>
              <a:gd name="connsiteX69" fmla="*/ 8439341 w 9923860"/>
              <a:gd name="connsiteY69" fmla="*/ 5248369 h 9377118"/>
              <a:gd name="connsiteX70" fmla="*/ 8178755 w 9923860"/>
              <a:gd name="connsiteY70" fmla="*/ 5313515 h 9377118"/>
              <a:gd name="connsiteX71" fmla="*/ 7995640 w 9923860"/>
              <a:gd name="connsiteY71" fmla="*/ 5327601 h 9377118"/>
              <a:gd name="connsiteX72" fmla="*/ 7700720 w 9923860"/>
              <a:gd name="connsiteY72" fmla="*/ 5340807 h 9377118"/>
              <a:gd name="connsiteX73" fmla="*/ 7298395 w 9923860"/>
              <a:gd name="connsiteY73" fmla="*/ 5318798 h 9377118"/>
              <a:gd name="connsiteX74" fmla="*/ 6886387 w 9923860"/>
              <a:gd name="connsiteY74" fmla="*/ 5322319 h 9377118"/>
              <a:gd name="connsiteX75" fmla="*/ 6593228 w 9923860"/>
              <a:gd name="connsiteY75" fmla="*/ 5282703 h 9377118"/>
              <a:gd name="connsiteX76" fmla="*/ 6332641 w 9923860"/>
              <a:gd name="connsiteY76" fmla="*/ 5240446 h 9377118"/>
              <a:gd name="connsiteX77" fmla="*/ 6138962 w 9923860"/>
              <a:gd name="connsiteY77" fmla="*/ 5273899 h 9377118"/>
              <a:gd name="connsiteX78" fmla="*/ 6046525 w 9923860"/>
              <a:gd name="connsiteY78" fmla="*/ 5366337 h 9377118"/>
              <a:gd name="connsiteX79" fmla="*/ 5823793 w 9923860"/>
              <a:gd name="connsiteY79" fmla="*/ 5697352 h 9377118"/>
              <a:gd name="connsiteX80" fmla="*/ 5679415 w 9923860"/>
              <a:gd name="connsiteY80" fmla="*/ 5749293 h 9377118"/>
              <a:gd name="connsiteX81" fmla="*/ 5517428 w 9923860"/>
              <a:gd name="connsiteY81" fmla="*/ 5765140 h 9377118"/>
              <a:gd name="connsiteX82" fmla="*/ 5500702 w 9923860"/>
              <a:gd name="connsiteY82" fmla="*/ 5792431 h 9377118"/>
              <a:gd name="connsiteX83" fmla="*/ 5548241 w 9923860"/>
              <a:gd name="connsiteY83" fmla="*/ 5969383 h 9377118"/>
              <a:gd name="connsiteX84" fmla="*/ 5614268 w 9923860"/>
              <a:gd name="connsiteY84" fmla="*/ 6331211 h 9377118"/>
              <a:gd name="connsiteX85" fmla="*/ 5732236 w 9923860"/>
              <a:gd name="connsiteY85" fmla="*/ 6640217 h 9377118"/>
              <a:gd name="connsiteX86" fmla="*/ 5834358 w 9923860"/>
              <a:gd name="connsiteY86" fmla="*/ 6859427 h 9377118"/>
              <a:gd name="connsiteX87" fmla="*/ 2811659 w 9923860"/>
              <a:gd name="connsiteY87" fmla="*/ 9341105 h 9377118"/>
              <a:gd name="connsiteX88" fmla="*/ 23674 w 9923860"/>
              <a:gd name="connsiteY88" fmla="*/ 8226864 h 9377118"/>
              <a:gd name="connsiteX89" fmla="*/ 1390303 w 9923860"/>
              <a:gd name="connsiteY89" fmla="*/ 6757305 h 9377118"/>
              <a:gd name="connsiteX90" fmla="*/ 1270574 w 9923860"/>
              <a:gd name="connsiteY90" fmla="*/ 6532813 h 9377118"/>
              <a:gd name="connsiteX91" fmla="*/ 1233599 w 9923860"/>
              <a:gd name="connsiteY91" fmla="*/ 6476470 h 9377118"/>
              <a:gd name="connsiteX92" fmla="*/ 1070733 w 9923860"/>
              <a:gd name="connsiteY92" fmla="*/ 6259022 h 9377118"/>
              <a:gd name="connsiteX93" fmla="*/ 1030236 w 9923860"/>
              <a:gd name="connsiteY93" fmla="*/ 6223807 h 9377118"/>
              <a:gd name="connsiteX94" fmla="*/ 948363 w 9923860"/>
              <a:gd name="connsiteY94" fmla="*/ 6132250 h 9377118"/>
              <a:gd name="connsiteX95" fmla="*/ 856805 w 9923860"/>
              <a:gd name="connsiteY95" fmla="*/ 6003717 h 9377118"/>
              <a:gd name="connsiteX96" fmla="*/ 672810 w 9923860"/>
              <a:gd name="connsiteY96" fmla="*/ 5788029 h 9377118"/>
              <a:gd name="connsiteX97" fmla="*/ 323308 w 9923860"/>
              <a:gd name="connsiteY97" fmla="*/ 5159452 h 9377118"/>
              <a:gd name="connsiteX98" fmla="*/ 260802 w 9923860"/>
              <a:gd name="connsiteY98" fmla="*/ 5041485 h 9377118"/>
              <a:gd name="connsiteX99" fmla="*/ 225588 w 9923860"/>
              <a:gd name="connsiteY99" fmla="*/ 4942004 h 9377118"/>
              <a:gd name="connsiteX100" fmla="*/ 131389 w 9923860"/>
              <a:gd name="connsiteY100" fmla="*/ 4773855 h 9377118"/>
              <a:gd name="connsiteX101" fmla="*/ 55678 w 9923860"/>
              <a:gd name="connsiteY101" fmla="*/ 4532636 h 9377118"/>
              <a:gd name="connsiteX102" fmla="*/ 210622 w 9923860"/>
              <a:gd name="connsiteY102" fmla="*/ 4036114 h 9377118"/>
              <a:gd name="connsiteX103" fmla="*/ 340034 w 9923860"/>
              <a:gd name="connsiteY103" fmla="*/ 3897897 h 9377118"/>
              <a:gd name="connsiteX104" fmla="*/ 504662 w 9923860"/>
              <a:gd name="connsiteY104" fmla="*/ 3800177 h 9377118"/>
              <a:gd name="connsiteX105" fmla="*/ 919311 w 9923860"/>
              <a:gd name="connsiteY105" fmla="*/ 3576566 h 9377118"/>
              <a:gd name="connsiteX106" fmla="*/ 1123554 w 9923860"/>
              <a:gd name="connsiteY106" fmla="*/ 3535189 h 9377118"/>
              <a:gd name="connsiteX107" fmla="*/ 1252967 w 9923860"/>
              <a:gd name="connsiteY107" fmla="*/ 3479727 h 9377118"/>
              <a:gd name="connsiteX108" fmla="*/ 1253848 w 9923860"/>
              <a:gd name="connsiteY108" fmla="*/ 3477086 h 9377118"/>
              <a:gd name="connsiteX109" fmla="*/ 1303148 w 9923860"/>
              <a:gd name="connsiteY109" fmla="*/ 3339750 h 9377118"/>
              <a:gd name="connsiteX110" fmla="*/ 1477459 w 9923860"/>
              <a:gd name="connsiteY110" fmla="*/ 3090608 h 9377118"/>
              <a:gd name="connsiteX111" fmla="*/ 1566375 w 9923860"/>
              <a:gd name="connsiteY111" fmla="*/ 2947990 h 9377118"/>
              <a:gd name="connsiteX112" fmla="*/ 1584863 w 9923860"/>
              <a:gd name="connsiteY112" fmla="*/ 2928622 h 9377118"/>
              <a:gd name="connsiteX113" fmla="*/ 1594547 w 9923860"/>
              <a:gd name="connsiteY113" fmla="*/ 2929502 h 9377118"/>
              <a:gd name="connsiteX114" fmla="*/ 1598068 w 9923860"/>
              <a:gd name="connsiteY114" fmla="*/ 2992888 h 9377118"/>
              <a:gd name="connsiteX115" fmla="*/ 1679061 w 9923860"/>
              <a:gd name="connsiteY115" fmla="*/ 3178644 h 9377118"/>
              <a:gd name="connsiteX116" fmla="*/ 1765336 w 9923860"/>
              <a:gd name="connsiteY116" fmla="*/ 3237628 h 9377118"/>
              <a:gd name="connsiteX117" fmla="*/ 1870980 w 9923860"/>
              <a:gd name="connsiteY117" fmla="*/ 3293090 h 9377118"/>
              <a:gd name="connsiteX118" fmla="*/ 1959896 w 9923860"/>
              <a:gd name="connsiteY118" fmla="*/ 3362639 h 9377118"/>
              <a:gd name="connsiteX119" fmla="*/ 2004794 w 9923860"/>
              <a:gd name="connsiteY119" fmla="*/ 3403135 h 9377118"/>
              <a:gd name="connsiteX120" fmla="*/ 2059376 w 9923860"/>
              <a:gd name="connsiteY120" fmla="*/ 3422503 h 9377118"/>
              <a:gd name="connsiteX121" fmla="*/ 2106916 w 9923860"/>
              <a:gd name="connsiteY121" fmla="*/ 3461239 h 9377118"/>
              <a:gd name="connsiteX122" fmla="*/ 2235448 w 9923860"/>
              <a:gd name="connsiteY122" fmla="*/ 3522864 h 9377118"/>
              <a:gd name="connsiteX123" fmla="*/ 2428247 w 9923860"/>
              <a:gd name="connsiteY123" fmla="*/ 3651397 h 9377118"/>
              <a:gd name="connsiteX124" fmla="*/ 2529488 w 9923860"/>
              <a:gd name="connsiteY124" fmla="*/ 3717424 h 9377118"/>
              <a:gd name="connsiteX125" fmla="*/ 2565583 w 9923860"/>
              <a:gd name="connsiteY125" fmla="*/ 3735031 h 9377118"/>
              <a:gd name="connsiteX126" fmla="*/ 2616644 w 9923860"/>
              <a:gd name="connsiteY126" fmla="*/ 3757040 h 9377118"/>
              <a:gd name="connsiteX127" fmla="*/ 2652739 w 9923860"/>
              <a:gd name="connsiteY127" fmla="*/ 3684850 h 9377118"/>
              <a:gd name="connsiteX128" fmla="*/ 2577908 w 9923860"/>
              <a:gd name="connsiteY128" fmla="*/ 3645234 h 9377118"/>
              <a:gd name="connsiteX129" fmla="*/ 2419443 w 9923860"/>
              <a:gd name="connsiteY129" fmla="*/ 3552796 h 9377118"/>
              <a:gd name="connsiteX130" fmla="*/ 2027683 w 9923860"/>
              <a:gd name="connsiteY130" fmla="*/ 3259637 h 9377118"/>
              <a:gd name="connsiteX131" fmla="*/ 1738045 w 9923860"/>
              <a:gd name="connsiteY131" fmla="*/ 3049231 h 9377118"/>
              <a:gd name="connsiteX132" fmla="*/ 1650890 w 9923860"/>
              <a:gd name="connsiteY132" fmla="*/ 2877561 h 9377118"/>
              <a:gd name="connsiteX133" fmla="*/ 1654411 w 9923860"/>
              <a:gd name="connsiteY133" fmla="*/ 2840586 h 9377118"/>
              <a:gd name="connsiteX134" fmla="*/ 1706352 w 9923860"/>
              <a:gd name="connsiteY134" fmla="*/ 2933904 h 9377118"/>
              <a:gd name="connsiteX135" fmla="*/ 1570777 w 9923860"/>
              <a:gd name="connsiteY135" fmla="*/ 2513092 h 9377118"/>
              <a:gd name="connsiteX136" fmla="*/ 1479220 w 9923860"/>
              <a:gd name="connsiteY136" fmla="*/ 2523656 h 9377118"/>
              <a:gd name="connsiteX137" fmla="*/ 1356850 w 9923860"/>
              <a:gd name="connsiteY137" fmla="*/ 2462911 h 9377118"/>
              <a:gd name="connsiteX138" fmla="*/ 1248565 w 9923860"/>
              <a:gd name="connsiteY138" fmla="*/ 2283318 h 9377118"/>
              <a:gd name="connsiteX139" fmla="*/ 1174615 w 9923860"/>
              <a:gd name="connsiteY139" fmla="*/ 1985757 h 9377118"/>
              <a:gd name="connsiteX140" fmla="*/ 1151726 w 9923860"/>
              <a:gd name="connsiteY140" fmla="*/ 1858105 h 9377118"/>
              <a:gd name="connsiteX141" fmla="*/ 1216872 w 9923860"/>
              <a:gd name="connsiteY141" fmla="*/ 1705802 h 9377118"/>
              <a:gd name="connsiteX142" fmla="*/ 1232719 w 9923860"/>
              <a:gd name="connsiteY142" fmla="*/ 1667947 h 9377118"/>
              <a:gd name="connsiteX143" fmla="*/ 1194863 w 9923860"/>
              <a:gd name="connsiteY143" fmla="*/ 1329008 h 9377118"/>
              <a:gd name="connsiteX144" fmla="*/ 1174615 w 9923860"/>
              <a:gd name="connsiteY144" fmla="*/ 1039370 h 9377118"/>
              <a:gd name="connsiteX145" fmla="*/ 1246805 w 9923860"/>
              <a:gd name="connsiteY145" fmla="*/ 662576 h 9377118"/>
              <a:gd name="connsiteX146" fmla="*/ 1351567 w 9923860"/>
              <a:gd name="connsiteY146" fmla="*/ 480342 h 9377118"/>
              <a:gd name="connsiteX147" fmla="*/ 1606872 w 9923860"/>
              <a:gd name="connsiteY147" fmla="*/ 211832 h 9377118"/>
              <a:gd name="connsiteX148" fmla="*/ 1819038 w 9923860"/>
              <a:gd name="connsiteY148" fmla="*/ 109711 h 9377118"/>
              <a:gd name="connsiteX149" fmla="*/ 1953733 w 9923860"/>
              <a:gd name="connsiteY149" fmla="*/ 65693 h 9377118"/>
              <a:gd name="connsiteX150" fmla="*/ 2131566 w 9923860"/>
              <a:gd name="connsiteY150" fmla="*/ 31359 h 9377118"/>
              <a:gd name="connsiteX151" fmla="*/ 2275064 w 9923860"/>
              <a:gd name="connsiteY151" fmla="*/ 14632 h 9377118"/>
              <a:gd name="connsiteX152" fmla="*/ 2300595 w 9923860"/>
              <a:gd name="connsiteY152" fmla="*/ 11110 h 9377118"/>
              <a:gd name="connsiteX153" fmla="*/ 2403597 w 9923860"/>
              <a:gd name="connsiteY153" fmla="*/ 7589 h 9377118"/>
              <a:gd name="connsiteX154" fmla="*/ 2489872 w 9923860"/>
              <a:gd name="connsiteY154" fmla="*/ 17273 h 9377118"/>
              <a:gd name="connsiteX155" fmla="*/ 2616644 w 9923860"/>
              <a:gd name="connsiteY155" fmla="*/ 51607 h 9377118"/>
              <a:gd name="connsiteX156" fmla="*/ 2745176 w 9923860"/>
              <a:gd name="connsiteY156" fmla="*/ 92103 h 9377118"/>
              <a:gd name="connsiteX157" fmla="*/ 2805041 w 9923860"/>
              <a:gd name="connsiteY157" fmla="*/ 119395 h 9377118"/>
              <a:gd name="connsiteX158" fmla="*/ 2940616 w 9923860"/>
              <a:gd name="connsiteY158" fmla="*/ 188943 h 9377118"/>
              <a:gd name="connsiteX159" fmla="*/ 3129894 w 9923860"/>
              <a:gd name="connsiteY159" fmla="*/ 315715 h 9377118"/>
              <a:gd name="connsiteX160" fmla="*/ 3226733 w 9923860"/>
              <a:gd name="connsiteY160" fmla="*/ 387904 h 9377118"/>
              <a:gd name="connsiteX161" fmla="*/ 3357907 w 9923860"/>
              <a:gd name="connsiteY161" fmla="*/ 537565 h 9377118"/>
              <a:gd name="connsiteX162" fmla="*/ 3494362 w 9923860"/>
              <a:gd name="connsiteY162" fmla="*/ 770861 h 9377118"/>
              <a:gd name="connsiteX163" fmla="*/ 3585039 w 9923860"/>
              <a:gd name="connsiteY163" fmla="*/ 1044652 h 9377118"/>
              <a:gd name="connsiteX164" fmla="*/ 3597364 w 9923860"/>
              <a:gd name="connsiteY164" fmla="*/ 1292033 h 9377118"/>
              <a:gd name="connsiteX165" fmla="*/ 3579757 w 9923860"/>
              <a:gd name="connsiteY165" fmla="*/ 1486593 h 9377118"/>
              <a:gd name="connsiteX166" fmla="*/ 3579757 w 9923860"/>
              <a:gd name="connsiteY166" fmla="*/ 1522688 h 9377118"/>
              <a:gd name="connsiteX167" fmla="*/ 3555987 w 9923860"/>
              <a:gd name="connsiteY167" fmla="*/ 1571988 h 9377118"/>
              <a:gd name="connsiteX168" fmla="*/ 3549825 w 9923860"/>
              <a:gd name="connsiteY168" fmla="*/ 1717247 h 9377118"/>
              <a:gd name="connsiteX169" fmla="*/ 3552466 w 9923860"/>
              <a:gd name="connsiteY169" fmla="*/ 1725170 h 9377118"/>
              <a:gd name="connsiteX170" fmla="*/ 3562150 w 9923860"/>
              <a:gd name="connsiteY170" fmla="*/ 1839617 h 9377118"/>
              <a:gd name="connsiteX171" fmla="*/ 3544543 w 9923860"/>
              <a:gd name="connsiteY171" fmla="*/ 1908285 h 9377118"/>
              <a:gd name="connsiteX172" fmla="*/ 3537500 w 9923860"/>
              <a:gd name="connsiteY172" fmla="*/ 2074673 h 9377118"/>
              <a:gd name="connsiteX173" fmla="*/ 3533978 w 9923860"/>
              <a:gd name="connsiteY173" fmla="*/ 2462031 h 9377118"/>
              <a:gd name="connsiteX174" fmla="*/ 3495243 w 9923860"/>
              <a:gd name="connsiteY174" fmla="*/ 2793046 h 9377118"/>
              <a:gd name="connsiteX175" fmla="*/ 3490841 w 9923860"/>
              <a:gd name="connsiteY175" fmla="*/ 2873159 h 9377118"/>
              <a:gd name="connsiteX176" fmla="*/ 3549825 w 9923860"/>
              <a:gd name="connsiteY176" fmla="*/ 2904852 h 9377118"/>
              <a:gd name="connsiteX177" fmla="*/ 3629057 w 9923860"/>
              <a:gd name="connsiteY177" fmla="*/ 2867877 h 9377118"/>
              <a:gd name="connsiteX178" fmla="*/ 3814813 w 9923860"/>
              <a:gd name="connsiteY178" fmla="*/ 2738464 h 9377118"/>
              <a:gd name="connsiteX179" fmla="*/ 4137905 w 9923860"/>
              <a:gd name="connsiteY179" fmla="*/ 2675078 h 9377118"/>
              <a:gd name="connsiteX180" fmla="*/ 4550794 w 9923860"/>
              <a:gd name="connsiteY180" fmla="*/ 2687403 h 9377118"/>
              <a:gd name="connsiteX181" fmla="*/ 4648513 w 9923860"/>
              <a:gd name="connsiteY181" fmla="*/ 2674198 h 9377118"/>
              <a:gd name="connsiteX182" fmla="*/ 4755917 w 9923860"/>
              <a:gd name="connsiteY182" fmla="*/ 2712053 h 9377118"/>
              <a:gd name="connsiteX183" fmla="*/ 4841312 w 9923860"/>
              <a:gd name="connsiteY183" fmla="*/ 2852030 h 9377118"/>
              <a:gd name="connsiteX184" fmla="*/ 4903818 w 9923860"/>
              <a:gd name="connsiteY184" fmla="*/ 2925981 h 9377118"/>
              <a:gd name="connsiteX185" fmla="*/ 4976888 w 9923860"/>
              <a:gd name="connsiteY185" fmla="*/ 3038667 h 9377118"/>
              <a:gd name="connsiteX186" fmla="*/ 5075488 w 9923860"/>
              <a:gd name="connsiteY186" fmla="*/ 3126702 h 9377118"/>
              <a:gd name="connsiteX187" fmla="*/ 5147677 w 9923860"/>
              <a:gd name="connsiteY187" fmla="*/ 3146070 h 9377118"/>
              <a:gd name="connsiteX188" fmla="*/ 5280612 w 9923860"/>
              <a:gd name="connsiteY188" fmla="*/ 3211217 h 9377118"/>
              <a:gd name="connsiteX189" fmla="*/ 5380973 w 9923860"/>
              <a:gd name="connsiteY189" fmla="*/ 3269321 h 9377118"/>
              <a:gd name="connsiteX190" fmla="*/ 5469008 w 9923860"/>
              <a:gd name="connsiteY190" fmla="*/ 3329185 h 9377118"/>
              <a:gd name="connsiteX191" fmla="*/ 5628354 w 9923860"/>
              <a:gd name="connsiteY191" fmla="*/ 3403135 h 9377118"/>
              <a:gd name="connsiteX192" fmla="*/ 5724313 w 9923860"/>
              <a:gd name="connsiteY192" fmla="*/ 3457718 h 9377118"/>
              <a:gd name="connsiteX193" fmla="*/ 5796502 w 9923860"/>
              <a:gd name="connsiteY193" fmla="*/ 3507018 h 9377118"/>
              <a:gd name="connsiteX194" fmla="*/ 5839640 w 9923860"/>
              <a:gd name="connsiteY194" fmla="*/ 3516702 h 9377118"/>
              <a:gd name="connsiteX195" fmla="*/ 5898624 w 9923860"/>
              <a:gd name="connsiteY195" fmla="*/ 3541352 h 9377118"/>
              <a:gd name="connsiteX196" fmla="*/ 6006908 w 9923860"/>
              <a:gd name="connsiteY196" fmla="*/ 3640832 h 9377118"/>
              <a:gd name="connsiteX197" fmla="*/ 6068534 w 9923860"/>
              <a:gd name="connsiteY197" fmla="*/ 3664602 h 9377118"/>
              <a:gd name="connsiteX198" fmla="*/ 6241964 w 9923860"/>
              <a:gd name="connsiteY198" fmla="*/ 3736792 h 9377118"/>
              <a:gd name="connsiteX199" fmla="*/ 6241964 w 9923860"/>
              <a:gd name="connsiteY199" fmla="*/ 3750877 h 9377118"/>
              <a:gd name="connsiteX200" fmla="*/ 8987805 w 9923860"/>
              <a:gd name="connsiteY200" fmla="*/ 3619704 h 9377118"/>
              <a:gd name="connsiteX201" fmla="*/ 9008934 w 9923860"/>
              <a:gd name="connsiteY201" fmla="*/ 3513180 h 9377118"/>
              <a:gd name="connsiteX202" fmla="*/ 8934103 w 9923860"/>
              <a:gd name="connsiteY202" fmla="*/ 3337108 h 9377118"/>
              <a:gd name="connsiteX203" fmla="*/ 8831101 w 9923860"/>
              <a:gd name="connsiteY203" fmla="*/ 3274603 h 9377118"/>
              <a:gd name="connsiteX204" fmla="*/ 8704329 w 9923860"/>
              <a:gd name="connsiteY204" fmla="*/ 3280765 h 9377118"/>
              <a:gd name="connsiteX205" fmla="*/ 8684081 w 9923860"/>
              <a:gd name="connsiteY205" fmla="*/ 3300133 h 9377118"/>
              <a:gd name="connsiteX206" fmla="*/ 8689363 w 9923860"/>
              <a:gd name="connsiteY206" fmla="*/ 3317741 h 9377118"/>
              <a:gd name="connsiteX207" fmla="*/ 8790604 w 9923860"/>
              <a:gd name="connsiteY207" fmla="*/ 3411059 h 9377118"/>
              <a:gd name="connsiteX208" fmla="*/ 8878640 w 9923860"/>
              <a:gd name="connsiteY208" fmla="*/ 3573925 h 9377118"/>
              <a:gd name="connsiteX209" fmla="*/ 8987805 w 9923860"/>
              <a:gd name="connsiteY209" fmla="*/ 3619704 h 9377118"/>
              <a:gd name="connsiteX210" fmla="*/ 1808474 w 9923860"/>
              <a:gd name="connsiteY210" fmla="*/ 2878441 h 9377118"/>
              <a:gd name="connsiteX211" fmla="*/ 1805833 w 9923860"/>
              <a:gd name="connsiteY211" fmla="*/ 2837945 h 9377118"/>
              <a:gd name="connsiteX212" fmla="*/ 1767097 w 9923860"/>
              <a:gd name="connsiteY212" fmla="*/ 2778080 h 9377118"/>
              <a:gd name="connsiteX213" fmla="*/ 1689625 w 9923860"/>
              <a:gd name="connsiteY213" fmla="*/ 2606410 h 9377118"/>
              <a:gd name="connsiteX214" fmla="*/ 1611273 w 9923860"/>
              <a:gd name="connsiteY214" fmla="*/ 2494604 h 9377118"/>
              <a:gd name="connsiteX215" fmla="*/ 1586623 w 9923860"/>
              <a:gd name="connsiteY215" fmla="*/ 2510451 h 9377118"/>
              <a:gd name="connsiteX216" fmla="*/ 1645607 w 9923860"/>
              <a:gd name="connsiteY216" fmla="*/ 2625778 h 9377118"/>
              <a:gd name="connsiteX217" fmla="*/ 1693147 w 9923860"/>
              <a:gd name="connsiteY217" fmla="*/ 2719096 h 9377118"/>
              <a:gd name="connsiteX218" fmla="*/ 1741567 w 9923860"/>
              <a:gd name="connsiteY218" fmla="*/ 2812414 h 9377118"/>
              <a:gd name="connsiteX219" fmla="*/ 1759174 w 9923860"/>
              <a:gd name="connsiteY219" fmla="*/ 2847629 h 9377118"/>
              <a:gd name="connsiteX220" fmla="*/ 1802311 w 9923860"/>
              <a:gd name="connsiteY220" fmla="*/ 2908373 h 9377118"/>
              <a:gd name="connsiteX221" fmla="*/ 1823440 w 9923860"/>
              <a:gd name="connsiteY221" fmla="*/ 2911895 h 9377118"/>
              <a:gd name="connsiteX222" fmla="*/ 1819038 w 9923860"/>
              <a:gd name="connsiteY222" fmla="*/ 2890766 h 9377118"/>
              <a:gd name="connsiteX223" fmla="*/ 1808474 w 9923860"/>
              <a:gd name="connsiteY223" fmla="*/ 2878441 h 9377118"/>
              <a:gd name="connsiteX0" fmla="*/ 6218303 w 9900199"/>
              <a:gd name="connsiteY0" fmla="*/ 3750877 h 10010850"/>
              <a:gd name="connsiteX1" fmla="*/ 6202457 w 9900199"/>
              <a:gd name="connsiteY1" fmla="*/ 3757920 h 10010850"/>
              <a:gd name="connsiteX2" fmla="*/ 6081847 w 9900199"/>
              <a:gd name="connsiteY2" fmla="*/ 3783451 h 10010850"/>
              <a:gd name="connsiteX3" fmla="*/ 5875843 w 9900199"/>
              <a:gd name="connsiteY3" fmla="*/ 3838033 h 10010850"/>
              <a:gd name="connsiteX4" fmla="*/ 5628462 w 9900199"/>
              <a:gd name="connsiteY4" fmla="*/ 3898778 h 10010850"/>
              <a:gd name="connsiteX5" fmla="*/ 5504332 w 9900199"/>
              <a:gd name="connsiteY5" fmla="*/ 3946317 h 10010850"/>
              <a:gd name="connsiteX6" fmla="*/ 5492006 w 9900199"/>
              <a:gd name="connsiteY6" fmla="*/ 3976249 h 10010850"/>
              <a:gd name="connsiteX7" fmla="*/ 5456792 w 9900199"/>
              <a:gd name="connsiteY7" fmla="*/ 4907670 h 10010850"/>
              <a:gd name="connsiteX8" fmla="*/ 6322186 w 9900199"/>
              <a:gd name="connsiteY8" fmla="*/ 5056450 h 10010850"/>
              <a:gd name="connsiteX9" fmla="*/ 6294894 w 9900199"/>
              <a:gd name="connsiteY9" fmla="*/ 5004509 h 10010850"/>
              <a:gd name="connsiteX10" fmla="*/ 6146994 w 9900199"/>
              <a:gd name="connsiteY10" fmla="*/ 4832839 h 10010850"/>
              <a:gd name="connsiteX11" fmla="*/ 6042231 w 9900199"/>
              <a:gd name="connsiteY11" fmla="*/ 4507106 h 10010850"/>
              <a:gd name="connsiteX12" fmla="*/ 6110019 w 9900199"/>
              <a:gd name="connsiteY12" fmla="*/ 3904060 h 10010850"/>
              <a:gd name="connsiteX13" fmla="*/ 6276407 w 9900199"/>
              <a:gd name="connsiteY13" fmla="*/ 3746475 h 10010850"/>
              <a:gd name="connsiteX14" fmla="*/ 6415504 w 9900199"/>
              <a:gd name="connsiteY14" fmla="*/ 3741193 h 10010850"/>
              <a:gd name="connsiteX15" fmla="*/ 6786135 w 9900199"/>
              <a:gd name="connsiteY15" fmla="*/ 3598575 h 10010850"/>
              <a:gd name="connsiteX16" fmla="*/ 7148843 w 9900199"/>
              <a:gd name="connsiteY16" fmla="*/ 3518462 h 10010850"/>
              <a:gd name="connsiteX17" fmla="*/ 7182296 w 9900199"/>
              <a:gd name="connsiteY17" fmla="*/ 3490291 h 10010850"/>
              <a:gd name="connsiteX18" fmla="*/ 7206066 w 9900199"/>
              <a:gd name="connsiteY18" fmla="*/ 3315099 h 10010850"/>
              <a:gd name="connsiteX19" fmla="*/ 7250084 w 9900199"/>
              <a:gd name="connsiteY19" fmla="*/ 3163678 h 10010850"/>
              <a:gd name="connsiteX20" fmla="*/ 7323154 w 9900199"/>
              <a:gd name="connsiteY20" fmla="*/ 3088847 h 10010850"/>
              <a:gd name="connsiteX21" fmla="*/ 7361010 w 9900199"/>
              <a:gd name="connsiteY21" fmla="*/ 3080044 h 10010850"/>
              <a:gd name="connsiteX22" fmla="*/ 7260649 w 9900199"/>
              <a:gd name="connsiteY22" fmla="*/ 3043068 h 10010850"/>
              <a:gd name="connsiteX23" fmla="*/ 7194622 w 9900199"/>
              <a:gd name="connsiteY23" fmla="*/ 3025461 h 10010850"/>
              <a:gd name="connsiteX24" fmla="*/ 7155006 w 9900199"/>
              <a:gd name="connsiteY24" fmla="*/ 2962956 h 10010850"/>
              <a:gd name="connsiteX25" fmla="*/ 7174374 w 9900199"/>
              <a:gd name="connsiteY25" fmla="*/ 2679480 h 10010850"/>
              <a:gd name="connsiteX26" fmla="*/ 7224554 w 9900199"/>
              <a:gd name="connsiteY26" fmla="*/ 2561512 h 10010850"/>
              <a:gd name="connsiteX27" fmla="*/ 7325795 w 9900199"/>
              <a:gd name="connsiteY27" fmla="*/ 2448826 h 10010850"/>
              <a:gd name="connsiteX28" fmla="*/ 7355727 w 9900199"/>
              <a:gd name="connsiteY28" fmla="*/ 2398645 h 10010850"/>
              <a:gd name="connsiteX29" fmla="*/ 7419993 w 9900199"/>
              <a:gd name="connsiteY29" fmla="*/ 2358149 h 10010850"/>
              <a:gd name="connsiteX30" fmla="*/ 7500987 w 9900199"/>
              <a:gd name="connsiteY30" fmla="*/ 2347584 h 10010850"/>
              <a:gd name="connsiteX31" fmla="*/ 7625118 w 9900199"/>
              <a:gd name="connsiteY31" fmla="*/ 2419774 h 10010850"/>
              <a:gd name="connsiteX32" fmla="*/ 7987825 w 9900199"/>
              <a:gd name="connsiteY32" fmla="*/ 2462031 h 10010850"/>
              <a:gd name="connsiteX33" fmla="*/ 8420962 w 9900199"/>
              <a:gd name="connsiteY33" fmla="*/ 2498126 h 10010850"/>
              <a:gd name="connsiteX34" fmla="*/ 8718523 w 9900199"/>
              <a:gd name="connsiteY34" fmla="*/ 2535101 h 10010850"/>
              <a:gd name="connsiteX35" fmla="*/ 9286355 w 9900199"/>
              <a:gd name="connsiteY35" fmla="*/ 2552708 h 10010850"/>
              <a:gd name="connsiteX36" fmla="*/ 9462427 w 9900199"/>
              <a:gd name="connsiteY36" fmla="*/ 2563272 h 10010850"/>
              <a:gd name="connsiteX37" fmla="*/ 9516129 w 9900199"/>
              <a:gd name="connsiteY37" fmla="*/ 2516613 h 10010850"/>
              <a:gd name="connsiteX38" fmla="*/ 9632337 w 9900199"/>
              <a:gd name="connsiteY38" fmla="*/ 2527178 h 10010850"/>
              <a:gd name="connsiteX39" fmla="*/ 9690440 w 9900199"/>
              <a:gd name="connsiteY39" fmla="*/ 2565033 h 10010850"/>
              <a:gd name="connsiteX40" fmla="*/ 9737100 w 9900199"/>
              <a:gd name="connsiteY40" fmla="*/ 2580880 h 10010850"/>
              <a:gd name="connsiteX41" fmla="*/ 9803127 w 9900199"/>
              <a:gd name="connsiteY41" fmla="*/ 2597606 h 10010850"/>
              <a:gd name="connsiteX42" fmla="*/ 9827776 w 9900199"/>
              <a:gd name="connsiteY42" fmla="*/ 2628419 h 10010850"/>
              <a:gd name="connsiteX43" fmla="*/ 9895565 w 9900199"/>
              <a:gd name="connsiteY43" fmla="*/ 2926861 h 10010850"/>
              <a:gd name="connsiteX44" fmla="*/ 9899966 w 9900199"/>
              <a:gd name="connsiteY44" fmla="*/ 3011375 h 10010850"/>
              <a:gd name="connsiteX45" fmla="*/ 9852427 w 9900199"/>
              <a:gd name="connsiteY45" fmla="*/ 3041308 h 10010850"/>
              <a:gd name="connsiteX46" fmla="*/ 9827776 w 9900199"/>
              <a:gd name="connsiteY46" fmla="*/ 3176883 h 10010850"/>
              <a:gd name="connsiteX47" fmla="*/ 9818092 w 9900199"/>
              <a:gd name="connsiteY47" fmla="*/ 3233226 h 10010850"/>
              <a:gd name="connsiteX48" fmla="*/ 9755587 w 9900199"/>
              <a:gd name="connsiteY48" fmla="*/ 3324783 h 10010850"/>
              <a:gd name="connsiteX49" fmla="*/ 9599763 w 9900199"/>
              <a:gd name="connsiteY49" fmla="*/ 3340630 h 10010850"/>
              <a:gd name="connsiteX50" fmla="*/ 9432495 w 9900199"/>
              <a:gd name="connsiteY50" fmla="*/ 3318621 h 10010850"/>
              <a:gd name="connsiteX51" fmla="*/ 9237935 w 9900199"/>
              <a:gd name="connsiteY51" fmla="*/ 3304535 h 10010850"/>
              <a:gd name="connsiteX52" fmla="*/ 9190396 w 9900199"/>
              <a:gd name="connsiteY52" fmla="*/ 3344151 h 10010850"/>
              <a:gd name="connsiteX53" fmla="*/ 9189516 w 9900199"/>
              <a:gd name="connsiteY53" fmla="*/ 3526386 h 10010850"/>
              <a:gd name="connsiteX54" fmla="*/ 9146378 w 9900199"/>
              <a:gd name="connsiteY54" fmla="*/ 3695415 h 10010850"/>
              <a:gd name="connsiteX55" fmla="*/ 9038974 w 9900199"/>
              <a:gd name="connsiteY55" fmla="*/ 3804579 h 10010850"/>
              <a:gd name="connsiteX56" fmla="*/ 8996717 w 9900199"/>
              <a:gd name="connsiteY56" fmla="*/ 3838913 h 10010850"/>
              <a:gd name="connsiteX57" fmla="*/ 8922767 w 9900199"/>
              <a:gd name="connsiteY57" fmla="*/ 3954240 h 10010850"/>
              <a:gd name="connsiteX58" fmla="*/ 8930690 w 9900199"/>
              <a:gd name="connsiteY58" fmla="*/ 4078371 h 10010850"/>
              <a:gd name="connsiteX59" fmla="*/ 8940374 w 9900199"/>
              <a:gd name="connsiteY59" fmla="*/ 4213066 h 10010850"/>
              <a:gd name="connsiteX60" fmla="*/ 9033692 w 9900199"/>
              <a:gd name="connsiteY60" fmla="*/ 4344240 h 10010850"/>
              <a:gd name="connsiteX61" fmla="*/ 9076830 w 9900199"/>
              <a:gd name="connsiteY61" fmla="*/ 4505346 h 10010850"/>
              <a:gd name="connsiteX62" fmla="*/ 9011683 w 9900199"/>
              <a:gd name="connsiteY62" fmla="*/ 4607467 h 10010850"/>
              <a:gd name="connsiteX63" fmla="*/ 8913083 w 9900199"/>
              <a:gd name="connsiteY63" fmla="*/ 4761530 h 10010850"/>
              <a:gd name="connsiteX64" fmla="*/ 8906921 w 9900199"/>
              <a:gd name="connsiteY64" fmla="*/ 4861011 h 10010850"/>
              <a:gd name="connsiteX65" fmla="*/ 8854979 w 9900199"/>
              <a:gd name="connsiteY65" fmla="*/ 4978979 h 10010850"/>
              <a:gd name="connsiteX66" fmla="*/ 8726447 w 9900199"/>
              <a:gd name="connsiteY66" fmla="*/ 5022997 h 10010850"/>
              <a:gd name="connsiteX67" fmla="*/ 8590871 w 9900199"/>
              <a:gd name="connsiteY67" fmla="*/ 5100468 h 10010850"/>
              <a:gd name="connsiteX68" fmla="*/ 8538930 w 9900199"/>
              <a:gd name="connsiteY68" fmla="*/ 5192906 h 10010850"/>
              <a:gd name="connsiteX69" fmla="*/ 8415680 w 9900199"/>
              <a:gd name="connsiteY69" fmla="*/ 5248369 h 10010850"/>
              <a:gd name="connsiteX70" fmla="*/ 8155094 w 9900199"/>
              <a:gd name="connsiteY70" fmla="*/ 5313515 h 10010850"/>
              <a:gd name="connsiteX71" fmla="*/ 7971979 w 9900199"/>
              <a:gd name="connsiteY71" fmla="*/ 5327601 h 10010850"/>
              <a:gd name="connsiteX72" fmla="*/ 7677059 w 9900199"/>
              <a:gd name="connsiteY72" fmla="*/ 5340807 h 10010850"/>
              <a:gd name="connsiteX73" fmla="*/ 7274734 w 9900199"/>
              <a:gd name="connsiteY73" fmla="*/ 5318798 h 10010850"/>
              <a:gd name="connsiteX74" fmla="*/ 6862726 w 9900199"/>
              <a:gd name="connsiteY74" fmla="*/ 5322319 h 10010850"/>
              <a:gd name="connsiteX75" fmla="*/ 6569567 w 9900199"/>
              <a:gd name="connsiteY75" fmla="*/ 5282703 h 10010850"/>
              <a:gd name="connsiteX76" fmla="*/ 6308980 w 9900199"/>
              <a:gd name="connsiteY76" fmla="*/ 5240446 h 10010850"/>
              <a:gd name="connsiteX77" fmla="*/ 6115301 w 9900199"/>
              <a:gd name="connsiteY77" fmla="*/ 5273899 h 10010850"/>
              <a:gd name="connsiteX78" fmla="*/ 6022864 w 9900199"/>
              <a:gd name="connsiteY78" fmla="*/ 5366337 h 10010850"/>
              <a:gd name="connsiteX79" fmla="*/ 5800132 w 9900199"/>
              <a:gd name="connsiteY79" fmla="*/ 5697352 h 10010850"/>
              <a:gd name="connsiteX80" fmla="*/ 5655754 w 9900199"/>
              <a:gd name="connsiteY80" fmla="*/ 5749293 h 10010850"/>
              <a:gd name="connsiteX81" fmla="*/ 5493767 w 9900199"/>
              <a:gd name="connsiteY81" fmla="*/ 5765140 h 10010850"/>
              <a:gd name="connsiteX82" fmla="*/ 5477041 w 9900199"/>
              <a:gd name="connsiteY82" fmla="*/ 5792431 h 10010850"/>
              <a:gd name="connsiteX83" fmla="*/ 5524580 w 9900199"/>
              <a:gd name="connsiteY83" fmla="*/ 5969383 h 10010850"/>
              <a:gd name="connsiteX84" fmla="*/ 5590607 w 9900199"/>
              <a:gd name="connsiteY84" fmla="*/ 6331211 h 10010850"/>
              <a:gd name="connsiteX85" fmla="*/ 5708575 w 9900199"/>
              <a:gd name="connsiteY85" fmla="*/ 6640217 h 10010850"/>
              <a:gd name="connsiteX86" fmla="*/ 5810697 w 9900199"/>
              <a:gd name="connsiteY86" fmla="*/ 6859427 h 10010850"/>
              <a:gd name="connsiteX87" fmla="*/ 1395839 w 9900199"/>
              <a:gd name="connsiteY87" fmla="*/ 9986744 h 10010850"/>
              <a:gd name="connsiteX88" fmla="*/ 13 w 9900199"/>
              <a:gd name="connsiteY88" fmla="*/ 8226864 h 10010850"/>
              <a:gd name="connsiteX89" fmla="*/ 1366642 w 9900199"/>
              <a:gd name="connsiteY89" fmla="*/ 6757305 h 10010850"/>
              <a:gd name="connsiteX90" fmla="*/ 1246913 w 9900199"/>
              <a:gd name="connsiteY90" fmla="*/ 6532813 h 10010850"/>
              <a:gd name="connsiteX91" fmla="*/ 1209938 w 9900199"/>
              <a:gd name="connsiteY91" fmla="*/ 6476470 h 10010850"/>
              <a:gd name="connsiteX92" fmla="*/ 1047072 w 9900199"/>
              <a:gd name="connsiteY92" fmla="*/ 6259022 h 10010850"/>
              <a:gd name="connsiteX93" fmla="*/ 1006575 w 9900199"/>
              <a:gd name="connsiteY93" fmla="*/ 6223807 h 10010850"/>
              <a:gd name="connsiteX94" fmla="*/ 924702 w 9900199"/>
              <a:gd name="connsiteY94" fmla="*/ 6132250 h 10010850"/>
              <a:gd name="connsiteX95" fmla="*/ 833144 w 9900199"/>
              <a:gd name="connsiteY95" fmla="*/ 6003717 h 10010850"/>
              <a:gd name="connsiteX96" fmla="*/ 649149 w 9900199"/>
              <a:gd name="connsiteY96" fmla="*/ 5788029 h 10010850"/>
              <a:gd name="connsiteX97" fmla="*/ 299647 w 9900199"/>
              <a:gd name="connsiteY97" fmla="*/ 5159452 h 10010850"/>
              <a:gd name="connsiteX98" fmla="*/ 237141 w 9900199"/>
              <a:gd name="connsiteY98" fmla="*/ 5041485 h 10010850"/>
              <a:gd name="connsiteX99" fmla="*/ 201927 w 9900199"/>
              <a:gd name="connsiteY99" fmla="*/ 4942004 h 10010850"/>
              <a:gd name="connsiteX100" fmla="*/ 107728 w 9900199"/>
              <a:gd name="connsiteY100" fmla="*/ 4773855 h 10010850"/>
              <a:gd name="connsiteX101" fmla="*/ 32017 w 9900199"/>
              <a:gd name="connsiteY101" fmla="*/ 4532636 h 10010850"/>
              <a:gd name="connsiteX102" fmla="*/ 186961 w 9900199"/>
              <a:gd name="connsiteY102" fmla="*/ 4036114 h 10010850"/>
              <a:gd name="connsiteX103" fmla="*/ 316373 w 9900199"/>
              <a:gd name="connsiteY103" fmla="*/ 3897897 h 10010850"/>
              <a:gd name="connsiteX104" fmla="*/ 481001 w 9900199"/>
              <a:gd name="connsiteY104" fmla="*/ 3800177 h 10010850"/>
              <a:gd name="connsiteX105" fmla="*/ 895650 w 9900199"/>
              <a:gd name="connsiteY105" fmla="*/ 3576566 h 10010850"/>
              <a:gd name="connsiteX106" fmla="*/ 1099893 w 9900199"/>
              <a:gd name="connsiteY106" fmla="*/ 3535189 h 10010850"/>
              <a:gd name="connsiteX107" fmla="*/ 1229306 w 9900199"/>
              <a:gd name="connsiteY107" fmla="*/ 3479727 h 10010850"/>
              <a:gd name="connsiteX108" fmla="*/ 1230187 w 9900199"/>
              <a:gd name="connsiteY108" fmla="*/ 3477086 h 10010850"/>
              <a:gd name="connsiteX109" fmla="*/ 1279487 w 9900199"/>
              <a:gd name="connsiteY109" fmla="*/ 3339750 h 10010850"/>
              <a:gd name="connsiteX110" fmla="*/ 1453798 w 9900199"/>
              <a:gd name="connsiteY110" fmla="*/ 3090608 h 10010850"/>
              <a:gd name="connsiteX111" fmla="*/ 1542714 w 9900199"/>
              <a:gd name="connsiteY111" fmla="*/ 2947990 h 10010850"/>
              <a:gd name="connsiteX112" fmla="*/ 1561202 w 9900199"/>
              <a:gd name="connsiteY112" fmla="*/ 2928622 h 10010850"/>
              <a:gd name="connsiteX113" fmla="*/ 1570886 w 9900199"/>
              <a:gd name="connsiteY113" fmla="*/ 2929502 h 10010850"/>
              <a:gd name="connsiteX114" fmla="*/ 1574407 w 9900199"/>
              <a:gd name="connsiteY114" fmla="*/ 2992888 h 10010850"/>
              <a:gd name="connsiteX115" fmla="*/ 1655400 w 9900199"/>
              <a:gd name="connsiteY115" fmla="*/ 3178644 h 10010850"/>
              <a:gd name="connsiteX116" fmla="*/ 1741675 w 9900199"/>
              <a:gd name="connsiteY116" fmla="*/ 3237628 h 10010850"/>
              <a:gd name="connsiteX117" fmla="*/ 1847319 w 9900199"/>
              <a:gd name="connsiteY117" fmla="*/ 3293090 h 10010850"/>
              <a:gd name="connsiteX118" fmla="*/ 1936235 w 9900199"/>
              <a:gd name="connsiteY118" fmla="*/ 3362639 h 10010850"/>
              <a:gd name="connsiteX119" fmla="*/ 1981133 w 9900199"/>
              <a:gd name="connsiteY119" fmla="*/ 3403135 h 10010850"/>
              <a:gd name="connsiteX120" fmla="*/ 2035715 w 9900199"/>
              <a:gd name="connsiteY120" fmla="*/ 3422503 h 10010850"/>
              <a:gd name="connsiteX121" fmla="*/ 2083255 w 9900199"/>
              <a:gd name="connsiteY121" fmla="*/ 3461239 h 10010850"/>
              <a:gd name="connsiteX122" fmla="*/ 2211787 w 9900199"/>
              <a:gd name="connsiteY122" fmla="*/ 3522864 h 10010850"/>
              <a:gd name="connsiteX123" fmla="*/ 2404586 w 9900199"/>
              <a:gd name="connsiteY123" fmla="*/ 3651397 h 10010850"/>
              <a:gd name="connsiteX124" fmla="*/ 2505827 w 9900199"/>
              <a:gd name="connsiteY124" fmla="*/ 3717424 h 10010850"/>
              <a:gd name="connsiteX125" fmla="*/ 2541922 w 9900199"/>
              <a:gd name="connsiteY125" fmla="*/ 3735031 h 10010850"/>
              <a:gd name="connsiteX126" fmla="*/ 2592983 w 9900199"/>
              <a:gd name="connsiteY126" fmla="*/ 3757040 h 10010850"/>
              <a:gd name="connsiteX127" fmla="*/ 2629078 w 9900199"/>
              <a:gd name="connsiteY127" fmla="*/ 3684850 h 10010850"/>
              <a:gd name="connsiteX128" fmla="*/ 2554247 w 9900199"/>
              <a:gd name="connsiteY128" fmla="*/ 3645234 h 10010850"/>
              <a:gd name="connsiteX129" fmla="*/ 2395782 w 9900199"/>
              <a:gd name="connsiteY129" fmla="*/ 3552796 h 10010850"/>
              <a:gd name="connsiteX130" fmla="*/ 2004022 w 9900199"/>
              <a:gd name="connsiteY130" fmla="*/ 3259637 h 10010850"/>
              <a:gd name="connsiteX131" fmla="*/ 1714384 w 9900199"/>
              <a:gd name="connsiteY131" fmla="*/ 3049231 h 10010850"/>
              <a:gd name="connsiteX132" fmla="*/ 1627229 w 9900199"/>
              <a:gd name="connsiteY132" fmla="*/ 2877561 h 10010850"/>
              <a:gd name="connsiteX133" fmla="*/ 1630750 w 9900199"/>
              <a:gd name="connsiteY133" fmla="*/ 2840586 h 10010850"/>
              <a:gd name="connsiteX134" fmla="*/ 1682691 w 9900199"/>
              <a:gd name="connsiteY134" fmla="*/ 2933904 h 10010850"/>
              <a:gd name="connsiteX135" fmla="*/ 1547116 w 9900199"/>
              <a:gd name="connsiteY135" fmla="*/ 2513092 h 10010850"/>
              <a:gd name="connsiteX136" fmla="*/ 1455559 w 9900199"/>
              <a:gd name="connsiteY136" fmla="*/ 2523656 h 10010850"/>
              <a:gd name="connsiteX137" fmla="*/ 1333189 w 9900199"/>
              <a:gd name="connsiteY137" fmla="*/ 2462911 h 10010850"/>
              <a:gd name="connsiteX138" fmla="*/ 1224904 w 9900199"/>
              <a:gd name="connsiteY138" fmla="*/ 2283318 h 10010850"/>
              <a:gd name="connsiteX139" fmla="*/ 1150954 w 9900199"/>
              <a:gd name="connsiteY139" fmla="*/ 1985757 h 10010850"/>
              <a:gd name="connsiteX140" fmla="*/ 1128065 w 9900199"/>
              <a:gd name="connsiteY140" fmla="*/ 1858105 h 10010850"/>
              <a:gd name="connsiteX141" fmla="*/ 1193211 w 9900199"/>
              <a:gd name="connsiteY141" fmla="*/ 1705802 h 10010850"/>
              <a:gd name="connsiteX142" fmla="*/ 1209058 w 9900199"/>
              <a:gd name="connsiteY142" fmla="*/ 1667947 h 10010850"/>
              <a:gd name="connsiteX143" fmla="*/ 1171202 w 9900199"/>
              <a:gd name="connsiteY143" fmla="*/ 1329008 h 10010850"/>
              <a:gd name="connsiteX144" fmla="*/ 1150954 w 9900199"/>
              <a:gd name="connsiteY144" fmla="*/ 1039370 h 10010850"/>
              <a:gd name="connsiteX145" fmla="*/ 1223144 w 9900199"/>
              <a:gd name="connsiteY145" fmla="*/ 662576 h 10010850"/>
              <a:gd name="connsiteX146" fmla="*/ 1327906 w 9900199"/>
              <a:gd name="connsiteY146" fmla="*/ 480342 h 10010850"/>
              <a:gd name="connsiteX147" fmla="*/ 1583211 w 9900199"/>
              <a:gd name="connsiteY147" fmla="*/ 211832 h 10010850"/>
              <a:gd name="connsiteX148" fmla="*/ 1795377 w 9900199"/>
              <a:gd name="connsiteY148" fmla="*/ 109711 h 10010850"/>
              <a:gd name="connsiteX149" fmla="*/ 1930072 w 9900199"/>
              <a:gd name="connsiteY149" fmla="*/ 65693 h 10010850"/>
              <a:gd name="connsiteX150" fmla="*/ 2107905 w 9900199"/>
              <a:gd name="connsiteY150" fmla="*/ 31359 h 10010850"/>
              <a:gd name="connsiteX151" fmla="*/ 2251403 w 9900199"/>
              <a:gd name="connsiteY151" fmla="*/ 14632 h 10010850"/>
              <a:gd name="connsiteX152" fmla="*/ 2276934 w 9900199"/>
              <a:gd name="connsiteY152" fmla="*/ 11110 h 10010850"/>
              <a:gd name="connsiteX153" fmla="*/ 2379936 w 9900199"/>
              <a:gd name="connsiteY153" fmla="*/ 7589 h 10010850"/>
              <a:gd name="connsiteX154" fmla="*/ 2466211 w 9900199"/>
              <a:gd name="connsiteY154" fmla="*/ 17273 h 10010850"/>
              <a:gd name="connsiteX155" fmla="*/ 2592983 w 9900199"/>
              <a:gd name="connsiteY155" fmla="*/ 51607 h 10010850"/>
              <a:gd name="connsiteX156" fmla="*/ 2721515 w 9900199"/>
              <a:gd name="connsiteY156" fmla="*/ 92103 h 10010850"/>
              <a:gd name="connsiteX157" fmla="*/ 2781380 w 9900199"/>
              <a:gd name="connsiteY157" fmla="*/ 119395 h 10010850"/>
              <a:gd name="connsiteX158" fmla="*/ 2916955 w 9900199"/>
              <a:gd name="connsiteY158" fmla="*/ 188943 h 10010850"/>
              <a:gd name="connsiteX159" fmla="*/ 3106233 w 9900199"/>
              <a:gd name="connsiteY159" fmla="*/ 315715 h 10010850"/>
              <a:gd name="connsiteX160" fmla="*/ 3203072 w 9900199"/>
              <a:gd name="connsiteY160" fmla="*/ 387904 h 10010850"/>
              <a:gd name="connsiteX161" fmla="*/ 3334246 w 9900199"/>
              <a:gd name="connsiteY161" fmla="*/ 537565 h 10010850"/>
              <a:gd name="connsiteX162" fmla="*/ 3470701 w 9900199"/>
              <a:gd name="connsiteY162" fmla="*/ 770861 h 10010850"/>
              <a:gd name="connsiteX163" fmla="*/ 3561378 w 9900199"/>
              <a:gd name="connsiteY163" fmla="*/ 1044652 h 10010850"/>
              <a:gd name="connsiteX164" fmla="*/ 3573703 w 9900199"/>
              <a:gd name="connsiteY164" fmla="*/ 1292033 h 10010850"/>
              <a:gd name="connsiteX165" fmla="*/ 3556096 w 9900199"/>
              <a:gd name="connsiteY165" fmla="*/ 1486593 h 10010850"/>
              <a:gd name="connsiteX166" fmla="*/ 3556096 w 9900199"/>
              <a:gd name="connsiteY166" fmla="*/ 1522688 h 10010850"/>
              <a:gd name="connsiteX167" fmla="*/ 3532326 w 9900199"/>
              <a:gd name="connsiteY167" fmla="*/ 1571988 h 10010850"/>
              <a:gd name="connsiteX168" fmla="*/ 3526164 w 9900199"/>
              <a:gd name="connsiteY168" fmla="*/ 1717247 h 10010850"/>
              <a:gd name="connsiteX169" fmla="*/ 3528805 w 9900199"/>
              <a:gd name="connsiteY169" fmla="*/ 1725170 h 10010850"/>
              <a:gd name="connsiteX170" fmla="*/ 3538489 w 9900199"/>
              <a:gd name="connsiteY170" fmla="*/ 1839617 h 10010850"/>
              <a:gd name="connsiteX171" fmla="*/ 3520882 w 9900199"/>
              <a:gd name="connsiteY171" fmla="*/ 1908285 h 10010850"/>
              <a:gd name="connsiteX172" fmla="*/ 3513839 w 9900199"/>
              <a:gd name="connsiteY172" fmla="*/ 2074673 h 10010850"/>
              <a:gd name="connsiteX173" fmla="*/ 3510317 w 9900199"/>
              <a:gd name="connsiteY173" fmla="*/ 2462031 h 10010850"/>
              <a:gd name="connsiteX174" fmla="*/ 3471582 w 9900199"/>
              <a:gd name="connsiteY174" fmla="*/ 2793046 h 10010850"/>
              <a:gd name="connsiteX175" fmla="*/ 3467180 w 9900199"/>
              <a:gd name="connsiteY175" fmla="*/ 2873159 h 10010850"/>
              <a:gd name="connsiteX176" fmla="*/ 3526164 w 9900199"/>
              <a:gd name="connsiteY176" fmla="*/ 2904852 h 10010850"/>
              <a:gd name="connsiteX177" fmla="*/ 3605396 w 9900199"/>
              <a:gd name="connsiteY177" fmla="*/ 2867877 h 10010850"/>
              <a:gd name="connsiteX178" fmla="*/ 3791152 w 9900199"/>
              <a:gd name="connsiteY178" fmla="*/ 2738464 h 10010850"/>
              <a:gd name="connsiteX179" fmla="*/ 4114244 w 9900199"/>
              <a:gd name="connsiteY179" fmla="*/ 2675078 h 10010850"/>
              <a:gd name="connsiteX180" fmla="*/ 4527133 w 9900199"/>
              <a:gd name="connsiteY180" fmla="*/ 2687403 h 10010850"/>
              <a:gd name="connsiteX181" fmla="*/ 4624852 w 9900199"/>
              <a:gd name="connsiteY181" fmla="*/ 2674198 h 10010850"/>
              <a:gd name="connsiteX182" fmla="*/ 4732256 w 9900199"/>
              <a:gd name="connsiteY182" fmla="*/ 2712053 h 10010850"/>
              <a:gd name="connsiteX183" fmla="*/ 4817651 w 9900199"/>
              <a:gd name="connsiteY183" fmla="*/ 2852030 h 10010850"/>
              <a:gd name="connsiteX184" fmla="*/ 4880157 w 9900199"/>
              <a:gd name="connsiteY184" fmla="*/ 2925981 h 10010850"/>
              <a:gd name="connsiteX185" fmla="*/ 4953227 w 9900199"/>
              <a:gd name="connsiteY185" fmla="*/ 3038667 h 10010850"/>
              <a:gd name="connsiteX186" fmla="*/ 5051827 w 9900199"/>
              <a:gd name="connsiteY186" fmla="*/ 3126702 h 10010850"/>
              <a:gd name="connsiteX187" fmla="*/ 5124016 w 9900199"/>
              <a:gd name="connsiteY187" fmla="*/ 3146070 h 10010850"/>
              <a:gd name="connsiteX188" fmla="*/ 5256951 w 9900199"/>
              <a:gd name="connsiteY188" fmla="*/ 3211217 h 10010850"/>
              <a:gd name="connsiteX189" fmla="*/ 5357312 w 9900199"/>
              <a:gd name="connsiteY189" fmla="*/ 3269321 h 10010850"/>
              <a:gd name="connsiteX190" fmla="*/ 5445347 w 9900199"/>
              <a:gd name="connsiteY190" fmla="*/ 3329185 h 10010850"/>
              <a:gd name="connsiteX191" fmla="*/ 5604693 w 9900199"/>
              <a:gd name="connsiteY191" fmla="*/ 3403135 h 10010850"/>
              <a:gd name="connsiteX192" fmla="*/ 5700652 w 9900199"/>
              <a:gd name="connsiteY192" fmla="*/ 3457718 h 10010850"/>
              <a:gd name="connsiteX193" fmla="*/ 5772841 w 9900199"/>
              <a:gd name="connsiteY193" fmla="*/ 3507018 h 10010850"/>
              <a:gd name="connsiteX194" fmla="*/ 5815979 w 9900199"/>
              <a:gd name="connsiteY194" fmla="*/ 3516702 h 10010850"/>
              <a:gd name="connsiteX195" fmla="*/ 5874963 w 9900199"/>
              <a:gd name="connsiteY195" fmla="*/ 3541352 h 10010850"/>
              <a:gd name="connsiteX196" fmla="*/ 5983247 w 9900199"/>
              <a:gd name="connsiteY196" fmla="*/ 3640832 h 10010850"/>
              <a:gd name="connsiteX197" fmla="*/ 6044873 w 9900199"/>
              <a:gd name="connsiteY197" fmla="*/ 3664602 h 10010850"/>
              <a:gd name="connsiteX198" fmla="*/ 6218303 w 9900199"/>
              <a:gd name="connsiteY198" fmla="*/ 3736792 h 10010850"/>
              <a:gd name="connsiteX199" fmla="*/ 6218303 w 9900199"/>
              <a:gd name="connsiteY199" fmla="*/ 3750877 h 10010850"/>
              <a:gd name="connsiteX200" fmla="*/ 8964144 w 9900199"/>
              <a:gd name="connsiteY200" fmla="*/ 3619704 h 10010850"/>
              <a:gd name="connsiteX201" fmla="*/ 8985273 w 9900199"/>
              <a:gd name="connsiteY201" fmla="*/ 3513180 h 10010850"/>
              <a:gd name="connsiteX202" fmla="*/ 8910442 w 9900199"/>
              <a:gd name="connsiteY202" fmla="*/ 3337108 h 10010850"/>
              <a:gd name="connsiteX203" fmla="*/ 8807440 w 9900199"/>
              <a:gd name="connsiteY203" fmla="*/ 3274603 h 10010850"/>
              <a:gd name="connsiteX204" fmla="*/ 8680668 w 9900199"/>
              <a:gd name="connsiteY204" fmla="*/ 3280765 h 10010850"/>
              <a:gd name="connsiteX205" fmla="*/ 8660420 w 9900199"/>
              <a:gd name="connsiteY205" fmla="*/ 3300133 h 10010850"/>
              <a:gd name="connsiteX206" fmla="*/ 8665702 w 9900199"/>
              <a:gd name="connsiteY206" fmla="*/ 3317741 h 10010850"/>
              <a:gd name="connsiteX207" fmla="*/ 8766943 w 9900199"/>
              <a:gd name="connsiteY207" fmla="*/ 3411059 h 10010850"/>
              <a:gd name="connsiteX208" fmla="*/ 8854979 w 9900199"/>
              <a:gd name="connsiteY208" fmla="*/ 3573925 h 10010850"/>
              <a:gd name="connsiteX209" fmla="*/ 8964144 w 9900199"/>
              <a:gd name="connsiteY209" fmla="*/ 3619704 h 10010850"/>
              <a:gd name="connsiteX210" fmla="*/ 1784813 w 9900199"/>
              <a:gd name="connsiteY210" fmla="*/ 2878441 h 10010850"/>
              <a:gd name="connsiteX211" fmla="*/ 1782172 w 9900199"/>
              <a:gd name="connsiteY211" fmla="*/ 2837945 h 10010850"/>
              <a:gd name="connsiteX212" fmla="*/ 1743436 w 9900199"/>
              <a:gd name="connsiteY212" fmla="*/ 2778080 h 10010850"/>
              <a:gd name="connsiteX213" fmla="*/ 1665964 w 9900199"/>
              <a:gd name="connsiteY213" fmla="*/ 2606410 h 10010850"/>
              <a:gd name="connsiteX214" fmla="*/ 1587612 w 9900199"/>
              <a:gd name="connsiteY214" fmla="*/ 2494604 h 10010850"/>
              <a:gd name="connsiteX215" fmla="*/ 1562962 w 9900199"/>
              <a:gd name="connsiteY215" fmla="*/ 2510451 h 10010850"/>
              <a:gd name="connsiteX216" fmla="*/ 1621946 w 9900199"/>
              <a:gd name="connsiteY216" fmla="*/ 2625778 h 10010850"/>
              <a:gd name="connsiteX217" fmla="*/ 1669486 w 9900199"/>
              <a:gd name="connsiteY217" fmla="*/ 2719096 h 10010850"/>
              <a:gd name="connsiteX218" fmla="*/ 1717906 w 9900199"/>
              <a:gd name="connsiteY218" fmla="*/ 2812414 h 10010850"/>
              <a:gd name="connsiteX219" fmla="*/ 1735513 w 9900199"/>
              <a:gd name="connsiteY219" fmla="*/ 2847629 h 10010850"/>
              <a:gd name="connsiteX220" fmla="*/ 1778650 w 9900199"/>
              <a:gd name="connsiteY220" fmla="*/ 2908373 h 10010850"/>
              <a:gd name="connsiteX221" fmla="*/ 1799779 w 9900199"/>
              <a:gd name="connsiteY221" fmla="*/ 2911895 h 10010850"/>
              <a:gd name="connsiteX222" fmla="*/ 1795377 w 9900199"/>
              <a:gd name="connsiteY222" fmla="*/ 2890766 h 10010850"/>
              <a:gd name="connsiteX223" fmla="*/ 1784813 w 9900199"/>
              <a:gd name="connsiteY223" fmla="*/ 2878441 h 10010850"/>
              <a:gd name="connsiteX0" fmla="*/ 6218303 w 9900199"/>
              <a:gd name="connsiteY0" fmla="*/ 3750877 h 10070184"/>
              <a:gd name="connsiteX1" fmla="*/ 6202457 w 9900199"/>
              <a:gd name="connsiteY1" fmla="*/ 3757920 h 10070184"/>
              <a:gd name="connsiteX2" fmla="*/ 6081847 w 9900199"/>
              <a:gd name="connsiteY2" fmla="*/ 3783451 h 10070184"/>
              <a:gd name="connsiteX3" fmla="*/ 5875843 w 9900199"/>
              <a:gd name="connsiteY3" fmla="*/ 3838033 h 10070184"/>
              <a:gd name="connsiteX4" fmla="*/ 5628462 w 9900199"/>
              <a:gd name="connsiteY4" fmla="*/ 3898778 h 10070184"/>
              <a:gd name="connsiteX5" fmla="*/ 5504332 w 9900199"/>
              <a:gd name="connsiteY5" fmla="*/ 3946317 h 10070184"/>
              <a:gd name="connsiteX6" fmla="*/ 5492006 w 9900199"/>
              <a:gd name="connsiteY6" fmla="*/ 3976249 h 10070184"/>
              <a:gd name="connsiteX7" fmla="*/ 5456792 w 9900199"/>
              <a:gd name="connsiteY7" fmla="*/ 4907670 h 10070184"/>
              <a:gd name="connsiteX8" fmla="*/ 6322186 w 9900199"/>
              <a:gd name="connsiteY8" fmla="*/ 5056450 h 10070184"/>
              <a:gd name="connsiteX9" fmla="*/ 6294894 w 9900199"/>
              <a:gd name="connsiteY9" fmla="*/ 5004509 h 10070184"/>
              <a:gd name="connsiteX10" fmla="*/ 6146994 w 9900199"/>
              <a:gd name="connsiteY10" fmla="*/ 4832839 h 10070184"/>
              <a:gd name="connsiteX11" fmla="*/ 6042231 w 9900199"/>
              <a:gd name="connsiteY11" fmla="*/ 4507106 h 10070184"/>
              <a:gd name="connsiteX12" fmla="*/ 6110019 w 9900199"/>
              <a:gd name="connsiteY12" fmla="*/ 3904060 h 10070184"/>
              <a:gd name="connsiteX13" fmla="*/ 6276407 w 9900199"/>
              <a:gd name="connsiteY13" fmla="*/ 3746475 h 10070184"/>
              <a:gd name="connsiteX14" fmla="*/ 6415504 w 9900199"/>
              <a:gd name="connsiteY14" fmla="*/ 3741193 h 10070184"/>
              <a:gd name="connsiteX15" fmla="*/ 6786135 w 9900199"/>
              <a:gd name="connsiteY15" fmla="*/ 3598575 h 10070184"/>
              <a:gd name="connsiteX16" fmla="*/ 7148843 w 9900199"/>
              <a:gd name="connsiteY16" fmla="*/ 3518462 h 10070184"/>
              <a:gd name="connsiteX17" fmla="*/ 7182296 w 9900199"/>
              <a:gd name="connsiteY17" fmla="*/ 3490291 h 10070184"/>
              <a:gd name="connsiteX18" fmla="*/ 7206066 w 9900199"/>
              <a:gd name="connsiteY18" fmla="*/ 3315099 h 10070184"/>
              <a:gd name="connsiteX19" fmla="*/ 7250084 w 9900199"/>
              <a:gd name="connsiteY19" fmla="*/ 3163678 h 10070184"/>
              <a:gd name="connsiteX20" fmla="*/ 7323154 w 9900199"/>
              <a:gd name="connsiteY20" fmla="*/ 3088847 h 10070184"/>
              <a:gd name="connsiteX21" fmla="*/ 7361010 w 9900199"/>
              <a:gd name="connsiteY21" fmla="*/ 3080044 h 10070184"/>
              <a:gd name="connsiteX22" fmla="*/ 7260649 w 9900199"/>
              <a:gd name="connsiteY22" fmla="*/ 3043068 h 10070184"/>
              <a:gd name="connsiteX23" fmla="*/ 7194622 w 9900199"/>
              <a:gd name="connsiteY23" fmla="*/ 3025461 h 10070184"/>
              <a:gd name="connsiteX24" fmla="*/ 7155006 w 9900199"/>
              <a:gd name="connsiteY24" fmla="*/ 2962956 h 10070184"/>
              <a:gd name="connsiteX25" fmla="*/ 7174374 w 9900199"/>
              <a:gd name="connsiteY25" fmla="*/ 2679480 h 10070184"/>
              <a:gd name="connsiteX26" fmla="*/ 7224554 w 9900199"/>
              <a:gd name="connsiteY26" fmla="*/ 2561512 h 10070184"/>
              <a:gd name="connsiteX27" fmla="*/ 7325795 w 9900199"/>
              <a:gd name="connsiteY27" fmla="*/ 2448826 h 10070184"/>
              <a:gd name="connsiteX28" fmla="*/ 7355727 w 9900199"/>
              <a:gd name="connsiteY28" fmla="*/ 2398645 h 10070184"/>
              <a:gd name="connsiteX29" fmla="*/ 7419993 w 9900199"/>
              <a:gd name="connsiteY29" fmla="*/ 2358149 h 10070184"/>
              <a:gd name="connsiteX30" fmla="*/ 7500987 w 9900199"/>
              <a:gd name="connsiteY30" fmla="*/ 2347584 h 10070184"/>
              <a:gd name="connsiteX31" fmla="*/ 7625118 w 9900199"/>
              <a:gd name="connsiteY31" fmla="*/ 2419774 h 10070184"/>
              <a:gd name="connsiteX32" fmla="*/ 7987825 w 9900199"/>
              <a:gd name="connsiteY32" fmla="*/ 2462031 h 10070184"/>
              <a:gd name="connsiteX33" fmla="*/ 8420962 w 9900199"/>
              <a:gd name="connsiteY33" fmla="*/ 2498126 h 10070184"/>
              <a:gd name="connsiteX34" fmla="*/ 8718523 w 9900199"/>
              <a:gd name="connsiteY34" fmla="*/ 2535101 h 10070184"/>
              <a:gd name="connsiteX35" fmla="*/ 9286355 w 9900199"/>
              <a:gd name="connsiteY35" fmla="*/ 2552708 h 10070184"/>
              <a:gd name="connsiteX36" fmla="*/ 9462427 w 9900199"/>
              <a:gd name="connsiteY36" fmla="*/ 2563272 h 10070184"/>
              <a:gd name="connsiteX37" fmla="*/ 9516129 w 9900199"/>
              <a:gd name="connsiteY37" fmla="*/ 2516613 h 10070184"/>
              <a:gd name="connsiteX38" fmla="*/ 9632337 w 9900199"/>
              <a:gd name="connsiteY38" fmla="*/ 2527178 h 10070184"/>
              <a:gd name="connsiteX39" fmla="*/ 9690440 w 9900199"/>
              <a:gd name="connsiteY39" fmla="*/ 2565033 h 10070184"/>
              <a:gd name="connsiteX40" fmla="*/ 9737100 w 9900199"/>
              <a:gd name="connsiteY40" fmla="*/ 2580880 h 10070184"/>
              <a:gd name="connsiteX41" fmla="*/ 9803127 w 9900199"/>
              <a:gd name="connsiteY41" fmla="*/ 2597606 h 10070184"/>
              <a:gd name="connsiteX42" fmla="*/ 9827776 w 9900199"/>
              <a:gd name="connsiteY42" fmla="*/ 2628419 h 10070184"/>
              <a:gd name="connsiteX43" fmla="*/ 9895565 w 9900199"/>
              <a:gd name="connsiteY43" fmla="*/ 2926861 h 10070184"/>
              <a:gd name="connsiteX44" fmla="*/ 9899966 w 9900199"/>
              <a:gd name="connsiteY44" fmla="*/ 3011375 h 10070184"/>
              <a:gd name="connsiteX45" fmla="*/ 9852427 w 9900199"/>
              <a:gd name="connsiteY45" fmla="*/ 3041308 h 10070184"/>
              <a:gd name="connsiteX46" fmla="*/ 9827776 w 9900199"/>
              <a:gd name="connsiteY46" fmla="*/ 3176883 h 10070184"/>
              <a:gd name="connsiteX47" fmla="*/ 9818092 w 9900199"/>
              <a:gd name="connsiteY47" fmla="*/ 3233226 h 10070184"/>
              <a:gd name="connsiteX48" fmla="*/ 9755587 w 9900199"/>
              <a:gd name="connsiteY48" fmla="*/ 3324783 h 10070184"/>
              <a:gd name="connsiteX49" fmla="*/ 9599763 w 9900199"/>
              <a:gd name="connsiteY49" fmla="*/ 3340630 h 10070184"/>
              <a:gd name="connsiteX50" fmla="*/ 9432495 w 9900199"/>
              <a:gd name="connsiteY50" fmla="*/ 3318621 h 10070184"/>
              <a:gd name="connsiteX51" fmla="*/ 9237935 w 9900199"/>
              <a:gd name="connsiteY51" fmla="*/ 3304535 h 10070184"/>
              <a:gd name="connsiteX52" fmla="*/ 9190396 w 9900199"/>
              <a:gd name="connsiteY52" fmla="*/ 3344151 h 10070184"/>
              <a:gd name="connsiteX53" fmla="*/ 9189516 w 9900199"/>
              <a:gd name="connsiteY53" fmla="*/ 3526386 h 10070184"/>
              <a:gd name="connsiteX54" fmla="*/ 9146378 w 9900199"/>
              <a:gd name="connsiteY54" fmla="*/ 3695415 h 10070184"/>
              <a:gd name="connsiteX55" fmla="*/ 9038974 w 9900199"/>
              <a:gd name="connsiteY55" fmla="*/ 3804579 h 10070184"/>
              <a:gd name="connsiteX56" fmla="*/ 8996717 w 9900199"/>
              <a:gd name="connsiteY56" fmla="*/ 3838913 h 10070184"/>
              <a:gd name="connsiteX57" fmla="*/ 8922767 w 9900199"/>
              <a:gd name="connsiteY57" fmla="*/ 3954240 h 10070184"/>
              <a:gd name="connsiteX58" fmla="*/ 8930690 w 9900199"/>
              <a:gd name="connsiteY58" fmla="*/ 4078371 h 10070184"/>
              <a:gd name="connsiteX59" fmla="*/ 8940374 w 9900199"/>
              <a:gd name="connsiteY59" fmla="*/ 4213066 h 10070184"/>
              <a:gd name="connsiteX60" fmla="*/ 9033692 w 9900199"/>
              <a:gd name="connsiteY60" fmla="*/ 4344240 h 10070184"/>
              <a:gd name="connsiteX61" fmla="*/ 9076830 w 9900199"/>
              <a:gd name="connsiteY61" fmla="*/ 4505346 h 10070184"/>
              <a:gd name="connsiteX62" fmla="*/ 9011683 w 9900199"/>
              <a:gd name="connsiteY62" fmla="*/ 4607467 h 10070184"/>
              <a:gd name="connsiteX63" fmla="*/ 8913083 w 9900199"/>
              <a:gd name="connsiteY63" fmla="*/ 4761530 h 10070184"/>
              <a:gd name="connsiteX64" fmla="*/ 8906921 w 9900199"/>
              <a:gd name="connsiteY64" fmla="*/ 4861011 h 10070184"/>
              <a:gd name="connsiteX65" fmla="*/ 8854979 w 9900199"/>
              <a:gd name="connsiteY65" fmla="*/ 4978979 h 10070184"/>
              <a:gd name="connsiteX66" fmla="*/ 8726447 w 9900199"/>
              <a:gd name="connsiteY66" fmla="*/ 5022997 h 10070184"/>
              <a:gd name="connsiteX67" fmla="*/ 8590871 w 9900199"/>
              <a:gd name="connsiteY67" fmla="*/ 5100468 h 10070184"/>
              <a:gd name="connsiteX68" fmla="*/ 8538930 w 9900199"/>
              <a:gd name="connsiteY68" fmla="*/ 5192906 h 10070184"/>
              <a:gd name="connsiteX69" fmla="*/ 8415680 w 9900199"/>
              <a:gd name="connsiteY69" fmla="*/ 5248369 h 10070184"/>
              <a:gd name="connsiteX70" fmla="*/ 8155094 w 9900199"/>
              <a:gd name="connsiteY70" fmla="*/ 5313515 h 10070184"/>
              <a:gd name="connsiteX71" fmla="*/ 7971979 w 9900199"/>
              <a:gd name="connsiteY71" fmla="*/ 5327601 h 10070184"/>
              <a:gd name="connsiteX72" fmla="*/ 7677059 w 9900199"/>
              <a:gd name="connsiteY72" fmla="*/ 5340807 h 10070184"/>
              <a:gd name="connsiteX73" fmla="*/ 7274734 w 9900199"/>
              <a:gd name="connsiteY73" fmla="*/ 5318798 h 10070184"/>
              <a:gd name="connsiteX74" fmla="*/ 6862726 w 9900199"/>
              <a:gd name="connsiteY74" fmla="*/ 5322319 h 10070184"/>
              <a:gd name="connsiteX75" fmla="*/ 6569567 w 9900199"/>
              <a:gd name="connsiteY75" fmla="*/ 5282703 h 10070184"/>
              <a:gd name="connsiteX76" fmla="*/ 6308980 w 9900199"/>
              <a:gd name="connsiteY76" fmla="*/ 5240446 h 10070184"/>
              <a:gd name="connsiteX77" fmla="*/ 6115301 w 9900199"/>
              <a:gd name="connsiteY77" fmla="*/ 5273899 h 10070184"/>
              <a:gd name="connsiteX78" fmla="*/ 6022864 w 9900199"/>
              <a:gd name="connsiteY78" fmla="*/ 5366337 h 10070184"/>
              <a:gd name="connsiteX79" fmla="*/ 5800132 w 9900199"/>
              <a:gd name="connsiteY79" fmla="*/ 5697352 h 10070184"/>
              <a:gd name="connsiteX80" fmla="*/ 5655754 w 9900199"/>
              <a:gd name="connsiteY80" fmla="*/ 5749293 h 10070184"/>
              <a:gd name="connsiteX81" fmla="*/ 5493767 w 9900199"/>
              <a:gd name="connsiteY81" fmla="*/ 5765140 h 10070184"/>
              <a:gd name="connsiteX82" fmla="*/ 5477041 w 9900199"/>
              <a:gd name="connsiteY82" fmla="*/ 5792431 h 10070184"/>
              <a:gd name="connsiteX83" fmla="*/ 5524580 w 9900199"/>
              <a:gd name="connsiteY83" fmla="*/ 5969383 h 10070184"/>
              <a:gd name="connsiteX84" fmla="*/ 5590607 w 9900199"/>
              <a:gd name="connsiteY84" fmla="*/ 6331211 h 10070184"/>
              <a:gd name="connsiteX85" fmla="*/ 5708575 w 9900199"/>
              <a:gd name="connsiteY85" fmla="*/ 6640217 h 10070184"/>
              <a:gd name="connsiteX86" fmla="*/ 5810697 w 9900199"/>
              <a:gd name="connsiteY86" fmla="*/ 6859427 h 10070184"/>
              <a:gd name="connsiteX87" fmla="*/ 1395839 w 9900199"/>
              <a:gd name="connsiteY87" fmla="*/ 9986744 h 10070184"/>
              <a:gd name="connsiteX88" fmla="*/ 13 w 9900199"/>
              <a:gd name="connsiteY88" fmla="*/ 8226864 h 10070184"/>
              <a:gd name="connsiteX89" fmla="*/ 1366642 w 9900199"/>
              <a:gd name="connsiteY89" fmla="*/ 6757305 h 10070184"/>
              <a:gd name="connsiteX90" fmla="*/ 1246913 w 9900199"/>
              <a:gd name="connsiteY90" fmla="*/ 6532813 h 10070184"/>
              <a:gd name="connsiteX91" fmla="*/ 1209938 w 9900199"/>
              <a:gd name="connsiteY91" fmla="*/ 6476470 h 10070184"/>
              <a:gd name="connsiteX92" fmla="*/ 1047072 w 9900199"/>
              <a:gd name="connsiteY92" fmla="*/ 6259022 h 10070184"/>
              <a:gd name="connsiteX93" fmla="*/ 1006575 w 9900199"/>
              <a:gd name="connsiteY93" fmla="*/ 6223807 h 10070184"/>
              <a:gd name="connsiteX94" fmla="*/ 924702 w 9900199"/>
              <a:gd name="connsiteY94" fmla="*/ 6132250 h 10070184"/>
              <a:gd name="connsiteX95" fmla="*/ 833144 w 9900199"/>
              <a:gd name="connsiteY95" fmla="*/ 6003717 h 10070184"/>
              <a:gd name="connsiteX96" fmla="*/ 649149 w 9900199"/>
              <a:gd name="connsiteY96" fmla="*/ 5788029 h 10070184"/>
              <a:gd name="connsiteX97" fmla="*/ 299647 w 9900199"/>
              <a:gd name="connsiteY97" fmla="*/ 5159452 h 10070184"/>
              <a:gd name="connsiteX98" fmla="*/ 237141 w 9900199"/>
              <a:gd name="connsiteY98" fmla="*/ 5041485 h 10070184"/>
              <a:gd name="connsiteX99" fmla="*/ 201927 w 9900199"/>
              <a:gd name="connsiteY99" fmla="*/ 4942004 h 10070184"/>
              <a:gd name="connsiteX100" fmla="*/ 107728 w 9900199"/>
              <a:gd name="connsiteY100" fmla="*/ 4773855 h 10070184"/>
              <a:gd name="connsiteX101" fmla="*/ 32017 w 9900199"/>
              <a:gd name="connsiteY101" fmla="*/ 4532636 h 10070184"/>
              <a:gd name="connsiteX102" fmla="*/ 186961 w 9900199"/>
              <a:gd name="connsiteY102" fmla="*/ 4036114 h 10070184"/>
              <a:gd name="connsiteX103" fmla="*/ 316373 w 9900199"/>
              <a:gd name="connsiteY103" fmla="*/ 3897897 h 10070184"/>
              <a:gd name="connsiteX104" fmla="*/ 481001 w 9900199"/>
              <a:gd name="connsiteY104" fmla="*/ 3800177 h 10070184"/>
              <a:gd name="connsiteX105" fmla="*/ 895650 w 9900199"/>
              <a:gd name="connsiteY105" fmla="*/ 3576566 h 10070184"/>
              <a:gd name="connsiteX106" fmla="*/ 1099893 w 9900199"/>
              <a:gd name="connsiteY106" fmla="*/ 3535189 h 10070184"/>
              <a:gd name="connsiteX107" fmla="*/ 1229306 w 9900199"/>
              <a:gd name="connsiteY107" fmla="*/ 3479727 h 10070184"/>
              <a:gd name="connsiteX108" fmla="*/ 1230187 w 9900199"/>
              <a:gd name="connsiteY108" fmla="*/ 3477086 h 10070184"/>
              <a:gd name="connsiteX109" fmla="*/ 1279487 w 9900199"/>
              <a:gd name="connsiteY109" fmla="*/ 3339750 h 10070184"/>
              <a:gd name="connsiteX110" fmla="*/ 1453798 w 9900199"/>
              <a:gd name="connsiteY110" fmla="*/ 3090608 h 10070184"/>
              <a:gd name="connsiteX111" fmla="*/ 1542714 w 9900199"/>
              <a:gd name="connsiteY111" fmla="*/ 2947990 h 10070184"/>
              <a:gd name="connsiteX112" fmla="*/ 1561202 w 9900199"/>
              <a:gd name="connsiteY112" fmla="*/ 2928622 h 10070184"/>
              <a:gd name="connsiteX113" fmla="*/ 1570886 w 9900199"/>
              <a:gd name="connsiteY113" fmla="*/ 2929502 h 10070184"/>
              <a:gd name="connsiteX114" fmla="*/ 1574407 w 9900199"/>
              <a:gd name="connsiteY114" fmla="*/ 2992888 h 10070184"/>
              <a:gd name="connsiteX115" fmla="*/ 1655400 w 9900199"/>
              <a:gd name="connsiteY115" fmla="*/ 3178644 h 10070184"/>
              <a:gd name="connsiteX116" fmla="*/ 1741675 w 9900199"/>
              <a:gd name="connsiteY116" fmla="*/ 3237628 h 10070184"/>
              <a:gd name="connsiteX117" fmla="*/ 1847319 w 9900199"/>
              <a:gd name="connsiteY117" fmla="*/ 3293090 h 10070184"/>
              <a:gd name="connsiteX118" fmla="*/ 1936235 w 9900199"/>
              <a:gd name="connsiteY118" fmla="*/ 3362639 h 10070184"/>
              <a:gd name="connsiteX119" fmla="*/ 1981133 w 9900199"/>
              <a:gd name="connsiteY119" fmla="*/ 3403135 h 10070184"/>
              <a:gd name="connsiteX120" fmla="*/ 2035715 w 9900199"/>
              <a:gd name="connsiteY120" fmla="*/ 3422503 h 10070184"/>
              <a:gd name="connsiteX121" fmla="*/ 2083255 w 9900199"/>
              <a:gd name="connsiteY121" fmla="*/ 3461239 h 10070184"/>
              <a:gd name="connsiteX122" fmla="*/ 2211787 w 9900199"/>
              <a:gd name="connsiteY122" fmla="*/ 3522864 h 10070184"/>
              <a:gd name="connsiteX123" fmla="*/ 2404586 w 9900199"/>
              <a:gd name="connsiteY123" fmla="*/ 3651397 h 10070184"/>
              <a:gd name="connsiteX124" fmla="*/ 2505827 w 9900199"/>
              <a:gd name="connsiteY124" fmla="*/ 3717424 h 10070184"/>
              <a:gd name="connsiteX125" fmla="*/ 2541922 w 9900199"/>
              <a:gd name="connsiteY125" fmla="*/ 3735031 h 10070184"/>
              <a:gd name="connsiteX126" fmla="*/ 2592983 w 9900199"/>
              <a:gd name="connsiteY126" fmla="*/ 3757040 h 10070184"/>
              <a:gd name="connsiteX127" fmla="*/ 2629078 w 9900199"/>
              <a:gd name="connsiteY127" fmla="*/ 3684850 h 10070184"/>
              <a:gd name="connsiteX128" fmla="*/ 2554247 w 9900199"/>
              <a:gd name="connsiteY128" fmla="*/ 3645234 h 10070184"/>
              <a:gd name="connsiteX129" fmla="*/ 2395782 w 9900199"/>
              <a:gd name="connsiteY129" fmla="*/ 3552796 h 10070184"/>
              <a:gd name="connsiteX130" fmla="*/ 2004022 w 9900199"/>
              <a:gd name="connsiteY130" fmla="*/ 3259637 h 10070184"/>
              <a:gd name="connsiteX131" fmla="*/ 1714384 w 9900199"/>
              <a:gd name="connsiteY131" fmla="*/ 3049231 h 10070184"/>
              <a:gd name="connsiteX132" fmla="*/ 1627229 w 9900199"/>
              <a:gd name="connsiteY132" fmla="*/ 2877561 h 10070184"/>
              <a:gd name="connsiteX133" fmla="*/ 1630750 w 9900199"/>
              <a:gd name="connsiteY133" fmla="*/ 2840586 h 10070184"/>
              <a:gd name="connsiteX134" fmla="*/ 1682691 w 9900199"/>
              <a:gd name="connsiteY134" fmla="*/ 2933904 h 10070184"/>
              <a:gd name="connsiteX135" fmla="*/ 1547116 w 9900199"/>
              <a:gd name="connsiteY135" fmla="*/ 2513092 h 10070184"/>
              <a:gd name="connsiteX136" fmla="*/ 1455559 w 9900199"/>
              <a:gd name="connsiteY136" fmla="*/ 2523656 h 10070184"/>
              <a:gd name="connsiteX137" fmla="*/ 1333189 w 9900199"/>
              <a:gd name="connsiteY137" fmla="*/ 2462911 h 10070184"/>
              <a:gd name="connsiteX138" fmla="*/ 1224904 w 9900199"/>
              <a:gd name="connsiteY138" fmla="*/ 2283318 h 10070184"/>
              <a:gd name="connsiteX139" fmla="*/ 1150954 w 9900199"/>
              <a:gd name="connsiteY139" fmla="*/ 1985757 h 10070184"/>
              <a:gd name="connsiteX140" fmla="*/ 1128065 w 9900199"/>
              <a:gd name="connsiteY140" fmla="*/ 1858105 h 10070184"/>
              <a:gd name="connsiteX141" fmla="*/ 1193211 w 9900199"/>
              <a:gd name="connsiteY141" fmla="*/ 1705802 h 10070184"/>
              <a:gd name="connsiteX142" fmla="*/ 1209058 w 9900199"/>
              <a:gd name="connsiteY142" fmla="*/ 1667947 h 10070184"/>
              <a:gd name="connsiteX143" fmla="*/ 1171202 w 9900199"/>
              <a:gd name="connsiteY143" fmla="*/ 1329008 h 10070184"/>
              <a:gd name="connsiteX144" fmla="*/ 1150954 w 9900199"/>
              <a:gd name="connsiteY144" fmla="*/ 1039370 h 10070184"/>
              <a:gd name="connsiteX145" fmla="*/ 1223144 w 9900199"/>
              <a:gd name="connsiteY145" fmla="*/ 662576 h 10070184"/>
              <a:gd name="connsiteX146" fmla="*/ 1327906 w 9900199"/>
              <a:gd name="connsiteY146" fmla="*/ 480342 h 10070184"/>
              <a:gd name="connsiteX147" fmla="*/ 1583211 w 9900199"/>
              <a:gd name="connsiteY147" fmla="*/ 211832 h 10070184"/>
              <a:gd name="connsiteX148" fmla="*/ 1795377 w 9900199"/>
              <a:gd name="connsiteY148" fmla="*/ 109711 h 10070184"/>
              <a:gd name="connsiteX149" fmla="*/ 1930072 w 9900199"/>
              <a:gd name="connsiteY149" fmla="*/ 65693 h 10070184"/>
              <a:gd name="connsiteX150" fmla="*/ 2107905 w 9900199"/>
              <a:gd name="connsiteY150" fmla="*/ 31359 h 10070184"/>
              <a:gd name="connsiteX151" fmla="*/ 2251403 w 9900199"/>
              <a:gd name="connsiteY151" fmla="*/ 14632 h 10070184"/>
              <a:gd name="connsiteX152" fmla="*/ 2276934 w 9900199"/>
              <a:gd name="connsiteY152" fmla="*/ 11110 h 10070184"/>
              <a:gd name="connsiteX153" fmla="*/ 2379936 w 9900199"/>
              <a:gd name="connsiteY153" fmla="*/ 7589 h 10070184"/>
              <a:gd name="connsiteX154" fmla="*/ 2466211 w 9900199"/>
              <a:gd name="connsiteY154" fmla="*/ 17273 h 10070184"/>
              <a:gd name="connsiteX155" fmla="*/ 2592983 w 9900199"/>
              <a:gd name="connsiteY155" fmla="*/ 51607 h 10070184"/>
              <a:gd name="connsiteX156" fmla="*/ 2721515 w 9900199"/>
              <a:gd name="connsiteY156" fmla="*/ 92103 h 10070184"/>
              <a:gd name="connsiteX157" fmla="*/ 2781380 w 9900199"/>
              <a:gd name="connsiteY157" fmla="*/ 119395 h 10070184"/>
              <a:gd name="connsiteX158" fmla="*/ 2916955 w 9900199"/>
              <a:gd name="connsiteY158" fmla="*/ 188943 h 10070184"/>
              <a:gd name="connsiteX159" fmla="*/ 3106233 w 9900199"/>
              <a:gd name="connsiteY159" fmla="*/ 315715 h 10070184"/>
              <a:gd name="connsiteX160" fmla="*/ 3203072 w 9900199"/>
              <a:gd name="connsiteY160" fmla="*/ 387904 h 10070184"/>
              <a:gd name="connsiteX161" fmla="*/ 3334246 w 9900199"/>
              <a:gd name="connsiteY161" fmla="*/ 537565 h 10070184"/>
              <a:gd name="connsiteX162" fmla="*/ 3470701 w 9900199"/>
              <a:gd name="connsiteY162" fmla="*/ 770861 h 10070184"/>
              <a:gd name="connsiteX163" fmla="*/ 3561378 w 9900199"/>
              <a:gd name="connsiteY163" fmla="*/ 1044652 h 10070184"/>
              <a:gd name="connsiteX164" fmla="*/ 3573703 w 9900199"/>
              <a:gd name="connsiteY164" fmla="*/ 1292033 h 10070184"/>
              <a:gd name="connsiteX165" fmla="*/ 3556096 w 9900199"/>
              <a:gd name="connsiteY165" fmla="*/ 1486593 h 10070184"/>
              <a:gd name="connsiteX166" fmla="*/ 3556096 w 9900199"/>
              <a:gd name="connsiteY166" fmla="*/ 1522688 h 10070184"/>
              <a:gd name="connsiteX167" fmla="*/ 3532326 w 9900199"/>
              <a:gd name="connsiteY167" fmla="*/ 1571988 h 10070184"/>
              <a:gd name="connsiteX168" fmla="*/ 3526164 w 9900199"/>
              <a:gd name="connsiteY168" fmla="*/ 1717247 h 10070184"/>
              <a:gd name="connsiteX169" fmla="*/ 3528805 w 9900199"/>
              <a:gd name="connsiteY169" fmla="*/ 1725170 h 10070184"/>
              <a:gd name="connsiteX170" fmla="*/ 3538489 w 9900199"/>
              <a:gd name="connsiteY170" fmla="*/ 1839617 h 10070184"/>
              <a:gd name="connsiteX171" fmla="*/ 3520882 w 9900199"/>
              <a:gd name="connsiteY171" fmla="*/ 1908285 h 10070184"/>
              <a:gd name="connsiteX172" fmla="*/ 3513839 w 9900199"/>
              <a:gd name="connsiteY172" fmla="*/ 2074673 h 10070184"/>
              <a:gd name="connsiteX173" fmla="*/ 3510317 w 9900199"/>
              <a:gd name="connsiteY173" fmla="*/ 2462031 h 10070184"/>
              <a:gd name="connsiteX174" fmla="*/ 3471582 w 9900199"/>
              <a:gd name="connsiteY174" fmla="*/ 2793046 h 10070184"/>
              <a:gd name="connsiteX175" fmla="*/ 3467180 w 9900199"/>
              <a:gd name="connsiteY175" fmla="*/ 2873159 h 10070184"/>
              <a:gd name="connsiteX176" fmla="*/ 3526164 w 9900199"/>
              <a:gd name="connsiteY176" fmla="*/ 2904852 h 10070184"/>
              <a:gd name="connsiteX177" fmla="*/ 3605396 w 9900199"/>
              <a:gd name="connsiteY177" fmla="*/ 2867877 h 10070184"/>
              <a:gd name="connsiteX178" fmla="*/ 3791152 w 9900199"/>
              <a:gd name="connsiteY178" fmla="*/ 2738464 h 10070184"/>
              <a:gd name="connsiteX179" fmla="*/ 4114244 w 9900199"/>
              <a:gd name="connsiteY179" fmla="*/ 2675078 h 10070184"/>
              <a:gd name="connsiteX180" fmla="*/ 4527133 w 9900199"/>
              <a:gd name="connsiteY180" fmla="*/ 2687403 h 10070184"/>
              <a:gd name="connsiteX181" fmla="*/ 4624852 w 9900199"/>
              <a:gd name="connsiteY181" fmla="*/ 2674198 h 10070184"/>
              <a:gd name="connsiteX182" fmla="*/ 4732256 w 9900199"/>
              <a:gd name="connsiteY182" fmla="*/ 2712053 h 10070184"/>
              <a:gd name="connsiteX183" fmla="*/ 4817651 w 9900199"/>
              <a:gd name="connsiteY183" fmla="*/ 2852030 h 10070184"/>
              <a:gd name="connsiteX184" fmla="*/ 4880157 w 9900199"/>
              <a:gd name="connsiteY184" fmla="*/ 2925981 h 10070184"/>
              <a:gd name="connsiteX185" fmla="*/ 4953227 w 9900199"/>
              <a:gd name="connsiteY185" fmla="*/ 3038667 h 10070184"/>
              <a:gd name="connsiteX186" fmla="*/ 5051827 w 9900199"/>
              <a:gd name="connsiteY186" fmla="*/ 3126702 h 10070184"/>
              <a:gd name="connsiteX187" fmla="*/ 5124016 w 9900199"/>
              <a:gd name="connsiteY187" fmla="*/ 3146070 h 10070184"/>
              <a:gd name="connsiteX188" fmla="*/ 5256951 w 9900199"/>
              <a:gd name="connsiteY188" fmla="*/ 3211217 h 10070184"/>
              <a:gd name="connsiteX189" fmla="*/ 5357312 w 9900199"/>
              <a:gd name="connsiteY189" fmla="*/ 3269321 h 10070184"/>
              <a:gd name="connsiteX190" fmla="*/ 5445347 w 9900199"/>
              <a:gd name="connsiteY190" fmla="*/ 3329185 h 10070184"/>
              <a:gd name="connsiteX191" fmla="*/ 5604693 w 9900199"/>
              <a:gd name="connsiteY191" fmla="*/ 3403135 h 10070184"/>
              <a:gd name="connsiteX192" fmla="*/ 5700652 w 9900199"/>
              <a:gd name="connsiteY192" fmla="*/ 3457718 h 10070184"/>
              <a:gd name="connsiteX193" fmla="*/ 5772841 w 9900199"/>
              <a:gd name="connsiteY193" fmla="*/ 3507018 h 10070184"/>
              <a:gd name="connsiteX194" fmla="*/ 5815979 w 9900199"/>
              <a:gd name="connsiteY194" fmla="*/ 3516702 h 10070184"/>
              <a:gd name="connsiteX195" fmla="*/ 5874963 w 9900199"/>
              <a:gd name="connsiteY195" fmla="*/ 3541352 h 10070184"/>
              <a:gd name="connsiteX196" fmla="*/ 5983247 w 9900199"/>
              <a:gd name="connsiteY196" fmla="*/ 3640832 h 10070184"/>
              <a:gd name="connsiteX197" fmla="*/ 6044873 w 9900199"/>
              <a:gd name="connsiteY197" fmla="*/ 3664602 h 10070184"/>
              <a:gd name="connsiteX198" fmla="*/ 6218303 w 9900199"/>
              <a:gd name="connsiteY198" fmla="*/ 3736792 h 10070184"/>
              <a:gd name="connsiteX199" fmla="*/ 6218303 w 9900199"/>
              <a:gd name="connsiteY199" fmla="*/ 3750877 h 10070184"/>
              <a:gd name="connsiteX200" fmla="*/ 8964144 w 9900199"/>
              <a:gd name="connsiteY200" fmla="*/ 3619704 h 10070184"/>
              <a:gd name="connsiteX201" fmla="*/ 8985273 w 9900199"/>
              <a:gd name="connsiteY201" fmla="*/ 3513180 h 10070184"/>
              <a:gd name="connsiteX202" fmla="*/ 8910442 w 9900199"/>
              <a:gd name="connsiteY202" fmla="*/ 3337108 h 10070184"/>
              <a:gd name="connsiteX203" fmla="*/ 8807440 w 9900199"/>
              <a:gd name="connsiteY203" fmla="*/ 3274603 h 10070184"/>
              <a:gd name="connsiteX204" fmla="*/ 8680668 w 9900199"/>
              <a:gd name="connsiteY204" fmla="*/ 3280765 h 10070184"/>
              <a:gd name="connsiteX205" fmla="*/ 8660420 w 9900199"/>
              <a:gd name="connsiteY205" fmla="*/ 3300133 h 10070184"/>
              <a:gd name="connsiteX206" fmla="*/ 8665702 w 9900199"/>
              <a:gd name="connsiteY206" fmla="*/ 3317741 h 10070184"/>
              <a:gd name="connsiteX207" fmla="*/ 8766943 w 9900199"/>
              <a:gd name="connsiteY207" fmla="*/ 3411059 h 10070184"/>
              <a:gd name="connsiteX208" fmla="*/ 8854979 w 9900199"/>
              <a:gd name="connsiteY208" fmla="*/ 3573925 h 10070184"/>
              <a:gd name="connsiteX209" fmla="*/ 8964144 w 9900199"/>
              <a:gd name="connsiteY209" fmla="*/ 3619704 h 10070184"/>
              <a:gd name="connsiteX210" fmla="*/ 1784813 w 9900199"/>
              <a:gd name="connsiteY210" fmla="*/ 2878441 h 10070184"/>
              <a:gd name="connsiteX211" fmla="*/ 1782172 w 9900199"/>
              <a:gd name="connsiteY211" fmla="*/ 2837945 h 10070184"/>
              <a:gd name="connsiteX212" fmla="*/ 1743436 w 9900199"/>
              <a:gd name="connsiteY212" fmla="*/ 2778080 h 10070184"/>
              <a:gd name="connsiteX213" fmla="*/ 1665964 w 9900199"/>
              <a:gd name="connsiteY213" fmla="*/ 2606410 h 10070184"/>
              <a:gd name="connsiteX214" fmla="*/ 1587612 w 9900199"/>
              <a:gd name="connsiteY214" fmla="*/ 2494604 h 10070184"/>
              <a:gd name="connsiteX215" fmla="*/ 1562962 w 9900199"/>
              <a:gd name="connsiteY215" fmla="*/ 2510451 h 10070184"/>
              <a:gd name="connsiteX216" fmla="*/ 1621946 w 9900199"/>
              <a:gd name="connsiteY216" fmla="*/ 2625778 h 10070184"/>
              <a:gd name="connsiteX217" fmla="*/ 1669486 w 9900199"/>
              <a:gd name="connsiteY217" fmla="*/ 2719096 h 10070184"/>
              <a:gd name="connsiteX218" fmla="*/ 1717906 w 9900199"/>
              <a:gd name="connsiteY218" fmla="*/ 2812414 h 10070184"/>
              <a:gd name="connsiteX219" fmla="*/ 1735513 w 9900199"/>
              <a:gd name="connsiteY219" fmla="*/ 2847629 h 10070184"/>
              <a:gd name="connsiteX220" fmla="*/ 1778650 w 9900199"/>
              <a:gd name="connsiteY220" fmla="*/ 2908373 h 10070184"/>
              <a:gd name="connsiteX221" fmla="*/ 1799779 w 9900199"/>
              <a:gd name="connsiteY221" fmla="*/ 2911895 h 10070184"/>
              <a:gd name="connsiteX222" fmla="*/ 1795377 w 9900199"/>
              <a:gd name="connsiteY222" fmla="*/ 2890766 h 10070184"/>
              <a:gd name="connsiteX223" fmla="*/ 1784813 w 9900199"/>
              <a:gd name="connsiteY223" fmla="*/ 2878441 h 10070184"/>
              <a:gd name="connsiteX0" fmla="*/ 6218303 w 9900199"/>
              <a:gd name="connsiteY0" fmla="*/ 3750877 h 9989248"/>
              <a:gd name="connsiteX1" fmla="*/ 6202457 w 9900199"/>
              <a:gd name="connsiteY1" fmla="*/ 3757920 h 9989248"/>
              <a:gd name="connsiteX2" fmla="*/ 6081847 w 9900199"/>
              <a:gd name="connsiteY2" fmla="*/ 3783451 h 9989248"/>
              <a:gd name="connsiteX3" fmla="*/ 5875843 w 9900199"/>
              <a:gd name="connsiteY3" fmla="*/ 3838033 h 9989248"/>
              <a:gd name="connsiteX4" fmla="*/ 5628462 w 9900199"/>
              <a:gd name="connsiteY4" fmla="*/ 3898778 h 9989248"/>
              <a:gd name="connsiteX5" fmla="*/ 5504332 w 9900199"/>
              <a:gd name="connsiteY5" fmla="*/ 3946317 h 9989248"/>
              <a:gd name="connsiteX6" fmla="*/ 5492006 w 9900199"/>
              <a:gd name="connsiteY6" fmla="*/ 3976249 h 9989248"/>
              <a:gd name="connsiteX7" fmla="*/ 5456792 w 9900199"/>
              <a:gd name="connsiteY7" fmla="*/ 4907670 h 9989248"/>
              <a:gd name="connsiteX8" fmla="*/ 6322186 w 9900199"/>
              <a:gd name="connsiteY8" fmla="*/ 5056450 h 9989248"/>
              <a:gd name="connsiteX9" fmla="*/ 6294894 w 9900199"/>
              <a:gd name="connsiteY9" fmla="*/ 5004509 h 9989248"/>
              <a:gd name="connsiteX10" fmla="*/ 6146994 w 9900199"/>
              <a:gd name="connsiteY10" fmla="*/ 4832839 h 9989248"/>
              <a:gd name="connsiteX11" fmla="*/ 6042231 w 9900199"/>
              <a:gd name="connsiteY11" fmla="*/ 4507106 h 9989248"/>
              <a:gd name="connsiteX12" fmla="*/ 6110019 w 9900199"/>
              <a:gd name="connsiteY12" fmla="*/ 3904060 h 9989248"/>
              <a:gd name="connsiteX13" fmla="*/ 6276407 w 9900199"/>
              <a:gd name="connsiteY13" fmla="*/ 3746475 h 9989248"/>
              <a:gd name="connsiteX14" fmla="*/ 6415504 w 9900199"/>
              <a:gd name="connsiteY14" fmla="*/ 3741193 h 9989248"/>
              <a:gd name="connsiteX15" fmla="*/ 6786135 w 9900199"/>
              <a:gd name="connsiteY15" fmla="*/ 3598575 h 9989248"/>
              <a:gd name="connsiteX16" fmla="*/ 7148843 w 9900199"/>
              <a:gd name="connsiteY16" fmla="*/ 3518462 h 9989248"/>
              <a:gd name="connsiteX17" fmla="*/ 7182296 w 9900199"/>
              <a:gd name="connsiteY17" fmla="*/ 3490291 h 9989248"/>
              <a:gd name="connsiteX18" fmla="*/ 7206066 w 9900199"/>
              <a:gd name="connsiteY18" fmla="*/ 3315099 h 9989248"/>
              <a:gd name="connsiteX19" fmla="*/ 7250084 w 9900199"/>
              <a:gd name="connsiteY19" fmla="*/ 3163678 h 9989248"/>
              <a:gd name="connsiteX20" fmla="*/ 7323154 w 9900199"/>
              <a:gd name="connsiteY20" fmla="*/ 3088847 h 9989248"/>
              <a:gd name="connsiteX21" fmla="*/ 7361010 w 9900199"/>
              <a:gd name="connsiteY21" fmla="*/ 3080044 h 9989248"/>
              <a:gd name="connsiteX22" fmla="*/ 7260649 w 9900199"/>
              <a:gd name="connsiteY22" fmla="*/ 3043068 h 9989248"/>
              <a:gd name="connsiteX23" fmla="*/ 7194622 w 9900199"/>
              <a:gd name="connsiteY23" fmla="*/ 3025461 h 9989248"/>
              <a:gd name="connsiteX24" fmla="*/ 7155006 w 9900199"/>
              <a:gd name="connsiteY24" fmla="*/ 2962956 h 9989248"/>
              <a:gd name="connsiteX25" fmla="*/ 7174374 w 9900199"/>
              <a:gd name="connsiteY25" fmla="*/ 2679480 h 9989248"/>
              <a:gd name="connsiteX26" fmla="*/ 7224554 w 9900199"/>
              <a:gd name="connsiteY26" fmla="*/ 2561512 h 9989248"/>
              <a:gd name="connsiteX27" fmla="*/ 7325795 w 9900199"/>
              <a:gd name="connsiteY27" fmla="*/ 2448826 h 9989248"/>
              <a:gd name="connsiteX28" fmla="*/ 7355727 w 9900199"/>
              <a:gd name="connsiteY28" fmla="*/ 2398645 h 9989248"/>
              <a:gd name="connsiteX29" fmla="*/ 7419993 w 9900199"/>
              <a:gd name="connsiteY29" fmla="*/ 2358149 h 9989248"/>
              <a:gd name="connsiteX30" fmla="*/ 7500987 w 9900199"/>
              <a:gd name="connsiteY30" fmla="*/ 2347584 h 9989248"/>
              <a:gd name="connsiteX31" fmla="*/ 7625118 w 9900199"/>
              <a:gd name="connsiteY31" fmla="*/ 2419774 h 9989248"/>
              <a:gd name="connsiteX32" fmla="*/ 7987825 w 9900199"/>
              <a:gd name="connsiteY32" fmla="*/ 2462031 h 9989248"/>
              <a:gd name="connsiteX33" fmla="*/ 8420962 w 9900199"/>
              <a:gd name="connsiteY33" fmla="*/ 2498126 h 9989248"/>
              <a:gd name="connsiteX34" fmla="*/ 8718523 w 9900199"/>
              <a:gd name="connsiteY34" fmla="*/ 2535101 h 9989248"/>
              <a:gd name="connsiteX35" fmla="*/ 9286355 w 9900199"/>
              <a:gd name="connsiteY35" fmla="*/ 2552708 h 9989248"/>
              <a:gd name="connsiteX36" fmla="*/ 9462427 w 9900199"/>
              <a:gd name="connsiteY36" fmla="*/ 2563272 h 9989248"/>
              <a:gd name="connsiteX37" fmla="*/ 9516129 w 9900199"/>
              <a:gd name="connsiteY37" fmla="*/ 2516613 h 9989248"/>
              <a:gd name="connsiteX38" fmla="*/ 9632337 w 9900199"/>
              <a:gd name="connsiteY38" fmla="*/ 2527178 h 9989248"/>
              <a:gd name="connsiteX39" fmla="*/ 9690440 w 9900199"/>
              <a:gd name="connsiteY39" fmla="*/ 2565033 h 9989248"/>
              <a:gd name="connsiteX40" fmla="*/ 9737100 w 9900199"/>
              <a:gd name="connsiteY40" fmla="*/ 2580880 h 9989248"/>
              <a:gd name="connsiteX41" fmla="*/ 9803127 w 9900199"/>
              <a:gd name="connsiteY41" fmla="*/ 2597606 h 9989248"/>
              <a:gd name="connsiteX42" fmla="*/ 9827776 w 9900199"/>
              <a:gd name="connsiteY42" fmla="*/ 2628419 h 9989248"/>
              <a:gd name="connsiteX43" fmla="*/ 9895565 w 9900199"/>
              <a:gd name="connsiteY43" fmla="*/ 2926861 h 9989248"/>
              <a:gd name="connsiteX44" fmla="*/ 9899966 w 9900199"/>
              <a:gd name="connsiteY44" fmla="*/ 3011375 h 9989248"/>
              <a:gd name="connsiteX45" fmla="*/ 9852427 w 9900199"/>
              <a:gd name="connsiteY45" fmla="*/ 3041308 h 9989248"/>
              <a:gd name="connsiteX46" fmla="*/ 9827776 w 9900199"/>
              <a:gd name="connsiteY46" fmla="*/ 3176883 h 9989248"/>
              <a:gd name="connsiteX47" fmla="*/ 9818092 w 9900199"/>
              <a:gd name="connsiteY47" fmla="*/ 3233226 h 9989248"/>
              <a:gd name="connsiteX48" fmla="*/ 9755587 w 9900199"/>
              <a:gd name="connsiteY48" fmla="*/ 3324783 h 9989248"/>
              <a:gd name="connsiteX49" fmla="*/ 9599763 w 9900199"/>
              <a:gd name="connsiteY49" fmla="*/ 3340630 h 9989248"/>
              <a:gd name="connsiteX50" fmla="*/ 9432495 w 9900199"/>
              <a:gd name="connsiteY50" fmla="*/ 3318621 h 9989248"/>
              <a:gd name="connsiteX51" fmla="*/ 9237935 w 9900199"/>
              <a:gd name="connsiteY51" fmla="*/ 3304535 h 9989248"/>
              <a:gd name="connsiteX52" fmla="*/ 9190396 w 9900199"/>
              <a:gd name="connsiteY52" fmla="*/ 3344151 h 9989248"/>
              <a:gd name="connsiteX53" fmla="*/ 9189516 w 9900199"/>
              <a:gd name="connsiteY53" fmla="*/ 3526386 h 9989248"/>
              <a:gd name="connsiteX54" fmla="*/ 9146378 w 9900199"/>
              <a:gd name="connsiteY54" fmla="*/ 3695415 h 9989248"/>
              <a:gd name="connsiteX55" fmla="*/ 9038974 w 9900199"/>
              <a:gd name="connsiteY55" fmla="*/ 3804579 h 9989248"/>
              <a:gd name="connsiteX56" fmla="*/ 8996717 w 9900199"/>
              <a:gd name="connsiteY56" fmla="*/ 3838913 h 9989248"/>
              <a:gd name="connsiteX57" fmla="*/ 8922767 w 9900199"/>
              <a:gd name="connsiteY57" fmla="*/ 3954240 h 9989248"/>
              <a:gd name="connsiteX58" fmla="*/ 8930690 w 9900199"/>
              <a:gd name="connsiteY58" fmla="*/ 4078371 h 9989248"/>
              <a:gd name="connsiteX59" fmla="*/ 8940374 w 9900199"/>
              <a:gd name="connsiteY59" fmla="*/ 4213066 h 9989248"/>
              <a:gd name="connsiteX60" fmla="*/ 9033692 w 9900199"/>
              <a:gd name="connsiteY60" fmla="*/ 4344240 h 9989248"/>
              <a:gd name="connsiteX61" fmla="*/ 9076830 w 9900199"/>
              <a:gd name="connsiteY61" fmla="*/ 4505346 h 9989248"/>
              <a:gd name="connsiteX62" fmla="*/ 9011683 w 9900199"/>
              <a:gd name="connsiteY62" fmla="*/ 4607467 h 9989248"/>
              <a:gd name="connsiteX63" fmla="*/ 8913083 w 9900199"/>
              <a:gd name="connsiteY63" fmla="*/ 4761530 h 9989248"/>
              <a:gd name="connsiteX64" fmla="*/ 8906921 w 9900199"/>
              <a:gd name="connsiteY64" fmla="*/ 4861011 h 9989248"/>
              <a:gd name="connsiteX65" fmla="*/ 8854979 w 9900199"/>
              <a:gd name="connsiteY65" fmla="*/ 4978979 h 9989248"/>
              <a:gd name="connsiteX66" fmla="*/ 8726447 w 9900199"/>
              <a:gd name="connsiteY66" fmla="*/ 5022997 h 9989248"/>
              <a:gd name="connsiteX67" fmla="*/ 8590871 w 9900199"/>
              <a:gd name="connsiteY67" fmla="*/ 5100468 h 9989248"/>
              <a:gd name="connsiteX68" fmla="*/ 8538930 w 9900199"/>
              <a:gd name="connsiteY68" fmla="*/ 5192906 h 9989248"/>
              <a:gd name="connsiteX69" fmla="*/ 8415680 w 9900199"/>
              <a:gd name="connsiteY69" fmla="*/ 5248369 h 9989248"/>
              <a:gd name="connsiteX70" fmla="*/ 8155094 w 9900199"/>
              <a:gd name="connsiteY70" fmla="*/ 5313515 h 9989248"/>
              <a:gd name="connsiteX71" fmla="*/ 7971979 w 9900199"/>
              <a:gd name="connsiteY71" fmla="*/ 5327601 h 9989248"/>
              <a:gd name="connsiteX72" fmla="*/ 7677059 w 9900199"/>
              <a:gd name="connsiteY72" fmla="*/ 5340807 h 9989248"/>
              <a:gd name="connsiteX73" fmla="*/ 7274734 w 9900199"/>
              <a:gd name="connsiteY73" fmla="*/ 5318798 h 9989248"/>
              <a:gd name="connsiteX74" fmla="*/ 6862726 w 9900199"/>
              <a:gd name="connsiteY74" fmla="*/ 5322319 h 9989248"/>
              <a:gd name="connsiteX75" fmla="*/ 6569567 w 9900199"/>
              <a:gd name="connsiteY75" fmla="*/ 5282703 h 9989248"/>
              <a:gd name="connsiteX76" fmla="*/ 6308980 w 9900199"/>
              <a:gd name="connsiteY76" fmla="*/ 5240446 h 9989248"/>
              <a:gd name="connsiteX77" fmla="*/ 6115301 w 9900199"/>
              <a:gd name="connsiteY77" fmla="*/ 5273899 h 9989248"/>
              <a:gd name="connsiteX78" fmla="*/ 6022864 w 9900199"/>
              <a:gd name="connsiteY78" fmla="*/ 5366337 h 9989248"/>
              <a:gd name="connsiteX79" fmla="*/ 5800132 w 9900199"/>
              <a:gd name="connsiteY79" fmla="*/ 5697352 h 9989248"/>
              <a:gd name="connsiteX80" fmla="*/ 5655754 w 9900199"/>
              <a:gd name="connsiteY80" fmla="*/ 5749293 h 9989248"/>
              <a:gd name="connsiteX81" fmla="*/ 5493767 w 9900199"/>
              <a:gd name="connsiteY81" fmla="*/ 5765140 h 9989248"/>
              <a:gd name="connsiteX82" fmla="*/ 5477041 w 9900199"/>
              <a:gd name="connsiteY82" fmla="*/ 5792431 h 9989248"/>
              <a:gd name="connsiteX83" fmla="*/ 5524580 w 9900199"/>
              <a:gd name="connsiteY83" fmla="*/ 5969383 h 9989248"/>
              <a:gd name="connsiteX84" fmla="*/ 5590607 w 9900199"/>
              <a:gd name="connsiteY84" fmla="*/ 6331211 h 9989248"/>
              <a:gd name="connsiteX85" fmla="*/ 5708575 w 9900199"/>
              <a:gd name="connsiteY85" fmla="*/ 6640217 h 9989248"/>
              <a:gd name="connsiteX86" fmla="*/ 5810697 w 9900199"/>
              <a:gd name="connsiteY86" fmla="*/ 6859427 h 9989248"/>
              <a:gd name="connsiteX87" fmla="*/ 1395839 w 9900199"/>
              <a:gd name="connsiteY87" fmla="*/ 9986744 h 9989248"/>
              <a:gd name="connsiteX88" fmla="*/ 13 w 9900199"/>
              <a:gd name="connsiteY88" fmla="*/ 8226864 h 9989248"/>
              <a:gd name="connsiteX89" fmla="*/ 1366642 w 9900199"/>
              <a:gd name="connsiteY89" fmla="*/ 6757305 h 9989248"/>
              <a:gd name="connsiteX90" fmla="*/ 1246913 w 9900199"/>
              <a:gd name="connsiteY90" fmla="*/ 6532813 h 9989248"/>
              <a:gd name="connsiteX91" fmla="*/ 1209938 w 9900199"/>
              <a:gd name="connsiteY91" fmla="*/ 6476470 h 9989248"/>
              <a:gd name="connsiteX92" fmla="*/ 1047072 w 9900199"/>
              <a:gd name="connsiteY92" fmla="*/ 6259022 h 9989248"/>
              <a:gd name="connsiteX93" fmla="*/ 1006575 w 9900199"/>
              <a:gd name="connsiteY93" fmla="*/ 6223807 h 9989248"/>
              <a:gd name="connsiteX94" fmla="*/ 924702 w 9900199"/>
              <a:gd name="connsiteY94" fmla="*/ 6132250 h 9989248"/>
              <a:gd name="connsiteX95" fmla="*/ 833144 w 9900199"/>
              <a:gd name="connsiteY95" fmla="*/ 6003717 h 9989248"/>
              <a:gd name="connsiteX96" fmla="*/ 649149 w 9900199"/>
              <a:gd name="connsiteY96" fmla="*/ 5788029 h 9989248"/>
              <a:gd name="connsiteX97" fmla="*/ 299647 w 9900199"/>
              <a:gd name="connsiteY97" fmla="*/ 5159452 h 9989248"/>
              <a:gd name="connsiteX98" fmla="*/ 237141 w 9900199"/>
              <a:gd name="connsiteY98" fmla="*/ 5041485 h 9989248"/>
              <a:gd name="connsiteX99" fmla="*/ 201927 w 9900199"/>
              <a:gd name="connsiteY99" fmla="*/ 4942004 h 9989248"/>
              <a:gd name="connsiteX100" fmla="*/ 107728 w 9900199"/>
              <a:gd name="connsiteY100" fmla="*/ 4773855 h 9989248"/>
              <a:gd name="connsiteX101" fmla="*/ 32017 w 9900199"/>
              <a:gd name="connsiteY101" fmla="*/ 4532636 h 9989248"/>
              <a:gd name="connsiteX102" fmla="*/ 186961 w 9900199"/>
              <a:gd name="connsiteY102" fmla="*/ 4036114 h 9989248"/>
              <a:gd name="connsiteX103" fmla="*/ 316373 w 9900199"/>
              <a:gd name="connsiteY103" fmla="*/ 3897897 h 9989248"/>
              <a:gd name="connsiteX104" fmla="*/ 481001 w 9900199"/>
              <a:gd name="connsiteY104" fmla="*/ 3800177 h 9989248"/>
              <a:gd name="connsiteX105" fmla="*/ 895650 w 9900199"/>
              <a:gd name="connsiteY105" fmla="*/ 3576566 h 9989248"/>
              <a:gd name="connsiteX106" fmla="*/ 1099893 w 9900199"/>
              <a:gd name="connsiteY106" fmla="*/ 3535189 h 9989248"/>
              <a:gd name="connsiteX107" fmla="*/ 1229306 w 9900199"/>
              <a:gd name="connsiteY107" fmla="*/ 3479727 h 9989248"/>
              <a:gd name="connsiteX108" fmla="*/ 1230187 w 9900199"/>
              <a:gd name="connsiteY108" fmla="*/ 3477086 h 9989248"/>
              <a:gd name="connsiteX109" fmla="*/ 1279487 w 9900199"/>
              <a:gd name="connsiteY109" fmla="*/ 3339750 h 9989248"/>
              <a:gd name="connsiteX110" fmla="*/ 1453798 w 9900199"/>
              <a:gd name="connsiteY110" fmla="*/ 3090608 h 9989248"/>
              <a:gd name="connsiteX111" fmla="*/ 1542714 w 9900199"/>
              <a:gd name="connsiteY111" fmla="*/ 2947990 h 9989248"/>
              <a:gd name="connsiteX112" fmla="*/ 1561202 w 9900199"/>
              <a:gd name="connsiteY112" fmla="*/ 2928622 h 9989248"/>
              <a:gd name="connsiteX113" fmla="*/ 1570886 w 9900199"/>
              <a:gd name="connsiteY113" fmla="*/ 2929502 h 9989248"/>
              <a:gd name="connsiteX114" fmla="*/ 1574407 w 9900199"/>
              <a:gd name="connsiteY114" fmla="*/ 2992888 h 9989248"/>
              <a:gd name="connsiteX115" fmla="*/ 1655400 w 9900199"/>
              <a:gd name="connsiteY115" fmla="*/ 3178644 h 9989248"/>
              <a:gd name="connsiteX116" fmla="*/ 1741675 w 9900199"/>
              <a:gd name="connsiteY116" fmla="*/ 3237628 h 9989248"/>
              <a:gd name="connsiteX117" fmla="*/ 1847319 w 9900199"/>
              <a:gd name="connsiteY117" fmla="*/ 3293090 h 9989248"/>
              <a:gd name="connsiteX118" fmla="*/ 1936235 w 9900199"/>
              <a:gd name="connsiteY118" fmla="*/ 3362639 h 9989248"/>
              <a:gd name="connsiteX119" fmla="*/ 1981133 w 9900199"/>
              <a:gd name="connsiteY119" fmla="*/ 3403135 h 9989248"/>
              <a:gd name="connsiteX120" fmla="*/ 2035715 w 9900199"/>
              <a:gd name="connsiteY120" fmla="*/ 3422503 h 9989248"/>
              <a:gd name="connsiteX121" fmla="*/ 2083255 w 9900199"/>
              <a:gd name="connsiteY121" fmla="*/ 3461239 h 9989248"/>
              <a:gd name="connsiteX122" fmla="*/ 2211787 w 9900199"/>
              <a:gd name="connsiteY122" fmla="*/ 3522864 h 9989248"/>
              <a:gd name="connsiteX123" fmla="*/ 2404586 w 9900199"/>
              <a:gd name="connsiteY123" fmla="*/ 3651397 h 9989248"/>
              <a:gd name="connsiteX124" fmla="*/ 2505827 w 9900199"/>
              <a:gd name="connsiteY124" fmla="*/ 3717424 h 9989248"/>
              <a:gd name="connsiteX125" fmla="*/ 2541922 w 9900199"/>
              <a:gd name="connsiteY125" fmla="*/ 3735031 h 9989248"/>
              <a:gd name="connsiteX126" fmla="*/ 2592983 w 9900199"/>
              <a:gd name="connsiteY126" fmla="*/ 3757040 h 9989248"/>
              <a:gd name="connsiteX127" fmla="*/ 2629078 w 9900199"/>
              <a:gd name="connsiteY127" fmla="*/ 3684850 h 9989248"/>
              <a:gd name="connsiteX128" fmla="*/ 2554247 w 9900199"/>
              <a:gd name="connsiteY128" fmla="*/ 3645234 h 9989248"/>
              <a:gd name="connsiteX129" fmla="*/ 2395782 w 9900199"/>
              <a:gd name="connsiteY129" fmla="*/ 3552796 h 9989248"/>
              <a:gd name="connsiteX130" fmla="*/ 2004022 w 9900199"/>
              <a:gd name="connsiteY130" fmla="*/ 3259637 h 9989248"/>
              <a:gd name="connsiteX131" fmla="*/ 1714384 w 9900199"/>
              <a:gd name="connsiteY131" fmla="*/ 3049231 h 9989248"/>
              <a:gd name="connsiteX132" fmla="*/ 1627229 w 9900199"/>
              <a:gd name="connsiteY132" fmla="*/ 2877561 h 9989248"/>
              <a:gd name="connsiteX133" fmla="*/ 1630750 w 9900199"/>
              <a:gd name="connsiteY133" fmla="*/ 2840586 h 9989248"/>
              <a:gd name="connsiteX134" fmla="*/ 1682691 w 9900199"/>
              <a:gd name="connsiteY134" fmla="*/ 2933904 h 9989248"/>
              <a:gd name="connsiteX135" fmla="*/ 1547116 w 9900199"/>
              <a:gd name="connsiteY135" fmla="*/ 2513092 h 9989248"/>
              <a:gd name="connsiteX136" fmla="*/ 1455559 w 9900199"/>
              <a:gd name="connsiteY136" fmla="*/ 2523656 h 9989248"/>
              <a:gd name="connsiteX137" fmla="*/ 1333189 w 9900199"/>
              <a:gd name="connsiteY137" fmla="*/ 2462911 h 9989248"/>
              <a:gd name="connsiteX138" fmla="*/ 1224904 w 9900199"/>
              <a:gd name="connsiteY138" fmla="*/ 2283318 h 9989248"/>
              <a:gd name="connsiteX139" fmla="*/ 1150954 w 9900199"/>
              <a:gd name="connsiteY139" fmla="*/ 1985757 h 9989248"/>
              <a:gd name="connsiteX140" fmla="*/ 1128065 w 9900199"/>
              <a:gd name="connsiteY140" fmla="*/ 1858105 h 9989248"/>
              <a:gd name="connsiteX141" fmla="*/ 1193211 w 9900199"/>
              <a:gd name="connsiteY141" fmla="*/ 1705802 h 9989248"/>
              <a:gd name="connsiteX142" fmla="*/ 1209058 w 9900199"/>
              <a:gd name="connsiteY142" fmla="*/ 1667947 h 9989248"/>
              <a:gd name="connsiteX143" fmla="*/ 1171202 w 9900199"/>
              <a:gd name="connsiteY143" fmla="*/ 1329008 h 9989248"/>
              <a:gd name="connsiteX144" fmla="*/ 1150954 w 9900199"/>
              <a:gd name="connsiteY144" fmla="*/ 1039370 h 9989248"/>
              <a:gd name="connsiteX145" fmla="*/ 1223144 w 9900199"/>
              <a:gd name="connsiteY145" fmla="*/ 662576 h 9989248"/>
              <a:gd name="connsiteX146" fmla="*/ 1327906 w 9900199"/>
              <a:gd name="connsiteY146" fmla="*/ 480342 h 9989248"/>
              <a:gd name="connsiteX147" fmla="*/ 1583211 w 9900199"/>
              <a:gd name="connsiteY147" fmla="*/ 211832 h 9989248"/>
              <a:gd name="connsiteX148" fmla="*/ 1795377 w 9900199"/>
              <a:gd name="connsiteY148" fmla="*/ 109711 h 9989248"/>
              <a:gd name="connsiteX149" fmla="*/ 1930072 w 9900199"/>
              <a:gd name="connsiteY149" fmla="*/ 65693 h 9989248"/>
              <a:gd name="connsiteX150" fmla="*/ 2107905 w 9900199"/>
              <a:gd name="connsiteY150" fmla="*/ 31359 h 9989248"/>
              <a:gd name="connsiteX151" fmla="*/ 2251403 w 9900199"/>
              <a:gd name="connsiteY151" fmla="*/ 14632 h 9989248"/>
              <a:gd name="connsiteX152" fmla="*/ 2276934 w 9900199"/>
              <a:gd name="connsiteY152" fmla="*/ 11110 h 9989248"/>
              <a:gd name="connsiteX153" fmla="*/ 2379936 w 9900199"/>
              <a:gd name="connsiteY153" fmla="*/ 7589 h 9989248"/>
              <a:gd name="connsiteX154" fmla="*/ 2466211 w 9900199"/>
              <a:gd name="connsiteY154" fmla="*/ 17273 h 9989248"/>
              <a:gd name="connsiteX155" fmla="*/ 2592983 w 9900199"/>
              <a:gd name="connsiteY155" fmla="*/ 51607 h 9989248"/>
              <a:gd name="connsiteX156" fmla="*/ 2721515 w 9900199"/>
              <a:gd name="connsiteY156" fmla="*/ 92103 h 9989248"/>
              <a:gd name="connsiteX157" fmla="*/ 2781380 w 9900199"/>
              <a:gd name="connsiteY157" fmla="*/ 119395 h 9989248"/>
              <a:gd name="connsiteX158" fmla="*/ 2916955 w 9900199"/>
              <a:gd name="connsiteY158" fmla="*/ 188943 h 9989248"/>
              <a:gd name="connsiteX159" fmla="*/ 3106233 w 9900199"/>
              <a:gd name="connsiteY159" fmla="*/ 315715 h 9989248"/>
              <a:gd name="connsiteX160" fmla="*/ 3203072 w 9900199"/>
              <a:gd name="connsiteY160" fmla="*/ 387904 h 9989248"/>
              <a:gd name="connsiteX161" fmla="*/ 3334246 w 9900199"/>
              <a:gd name="connsiteY161" fmla="*/ 537565 h 9989248"/>
              <a:gd name="connsiteX162" fmla="*/ 3470701 w 9900199"/>
              <a:gd name="connsiteY162" fmla="*/ 770861 h 9989248"/>
              <a:gd name="connsiteX163" fmla="*/ 3561378 w 9900199"/>
              <a:gd name="connsiteY163" fmla="*/ 1044652 h 9989248"/>
              <a:gd name="connsiteX164" fmla="*/ 3573703 w 9900199"/>
              <a:gd name="connsiteY164" fmla="*/ 1292033 h 9989248"/>
              <a:gd name="connsiteX165" fmla="*/ 3556096 w 9900199"/>
              <a:gd name="connsiteY165" fmla="*/ 1486593 h 9989248"/>
              <a:gd name="connsiteX166" fmla="*/ 3556096 w 9900199"/>
              <a:gd name="connsiteY166" fmla="*/ 1522688 h 9989248"/>
              <a:gd name="connsiteX167" fmla="*/ 3532326 w 9900199"/>
              <a:gd name="connsiteY167" fmla="*/ 1571988 h 9989248"/>
              <a:gd name="connsiteX168" fmla="*/ 3526164 w 9900199"/>
              <a:gd name="connsiteY168" fmla="*/ 1717247 h 9989248"/>
              <a:gd name="connsiteX169" fmla="*/ 3528805 w 9900199"/>
              <a:gd name="connsiteY169" fmla="*/ 1725170 h 9989248"/>
              <a:gd name="connsiteX170" fmla="*/ 3538489 w 9900199"/>
              <a:gd name="connsiteY170" fmla="*/ 1839617 h 9989248"/>
              <a:gd name="connsiteX171" fmla="*/ 3520882 w 9900199"/>
              <a:gd name="connsiteY171" fmla="*/ 1908285 h 9989248"/>
              <a:gd name="connsiteX172" fmla="*/ 3513839 w 9900199"/>
              <a:gd name="connsiteY172" fmla="*/ 2074673 h 9989248"/>
              <a:gd name="connsiteX173" fmla="*/ 3510317 w 9900199"/>
              <a:gd name="connsiteY173" fmla="*/ 2462031 h 9989248"/>
              <a:gd name="connsiteX174" fmla="*/ 3471582 w 9900199"/>
              <a:gd name="connsiteY174" fmla="*/ 2793046 h 9989248"/>
              <a:gd name="connsiteX175" fmla="*/ 3467180 w 9900199"/>
              <a:gd name="connsiteY175" fmla="*/ 2873159 h 9989248"/>
              <a:gd name="connsiteX176" fmla="*/ 3526164 w 9900199"/>
              <a:gd name="connsiteY176" fmla="*/ 2904852 h 9989248"/>
              <a:gd name="connsiteX177" fmla="*/ 3605396 w 9900199"/>
              <a:gd name="connsiteY177" fmla="*/ 2867877 h 9989248"/>
              <a:gd name="connsiteX178" fmla="*/ 3791152 w 9900199"/>
              <a:gd name="connsiteY178" fmla="*/ 2738464 h 9989248"/>
              <a:gd name="connsiteX179" fmla="*/ 4114244 w 9900199"/>
              <a:gd name="connsiteY179" fmla="*/ 2675078 h 9989248"/>
              <a:gd name="connsiteX180" fmla="*/ 4527133 w 9900199"/>
              <a:gd name="connsiteY180" fmla="*/ 2687403 h 9989248"/>
              <a:gd name="connsiteX181" fmla="*/ 4624852 w 9900199"/>
              <a:gd name="connsiteY181" fmla="*/ 2674198 h 9989248"/>
              <a:gd name="connsiteX182" fmla="*/ 4732256 w 9900199"/>
              <a:gd name="connsiteY182" fmla="*/ 2712053 h 9989248"/>
              <a:gd name="connsiteX183" fmla="*/ 4817651 w 9900199"/>
              <a:gd name="connsiteY183" fmla="*/ 2852030 h 9989248"/>
              <a:gd name="connsiteX184" fmla="*/ 4880157 w 9900199"/>
              <a:gd name="connsiteY184" fmla="*/ 2925981 h 9989248"/>
              <a:gd name="connsiteX185" fmla="*/ 4953227 w 9900199"/>
              <a:gd name="connsiteY185" fmla="*/ 3038667 h 9989248"/>
              <a:gd name="connsiteX186" fmla="*/ 5051827 w 9900199"/>
              <a:gd name="connsiteY186" fmla="*/ 3126702 h 9989248"/>
              <a:gd name="connsiteX187" fmla="*/ 5124016 w 9900199"/>
              <a:gd name="connsiteY187" fmla="*/ 3146070 h 9989248"/>
              <a:gd name="connsiteX188" fmla="*/ 5256951 w 9900199"/>
              <a:gd name="connsiteY188" fmla="*/ 3211217 h 9989248"/>
              <a:gd name="connsiteX189" fmla="*/ 5357312 w 9900199"/>
              <a:gd name="connsiteY189" fmla="*/ 3269321 h 9989248"/>
              <a:gd name="connsiteX190" fmla="*/ 5445347 w 9900199"/>
              <a:gd name="connsiteY190" fmla="*/ 3329185 h 9989248"/>
              <a:gd name="connsiteX191" fmla="*/ 5604693 w 9900199"/>
              <a:gd name="connsiteY191" fmla="*/ 3403135 h 9989248"/>
              <a:gd name="connsiteX192" fmla="*/ 5700652 w 9900199"/>
              <a:gd name="connsiteY192" fmla="*/ 3457718 h 9989248"/>
              <a:gd name="connsiteX193" fmla="*/ 5772841 w 9900199"/>
              <a:gd name="connsiteY193" fmla="*/ 3507018 h 9989248"/>
              <a:gd name="connsiteX194" fmla="*/ 5815979 w 9900199"/>
              <a:gd name="connsiteY194" fmla="*/ 3516702 h 9989248"/>
              <a:gd name="connsiteX195" fmla="*/ 5874963 w 9900199"/>
              <a:gd name="connsiteY195" fmla="*/ 3541352 h 9989248"/>
              <a:gd name="connsiteX196" fmla="*/ 5983247 w 9900199"/>
              <a:gd name="connsiteY196" fmla="*/ 3640832 h 9989248"/>
              <a:gd name="connsiteX197" fmla="*/ 6044873 w 9900199"/>
              <a:gd name="connsiteY197" fmla="*/ 3664602 h 9989248"/>
              <a:gd name="connsiteX198" fmla="*/ 6218303 w 9900199"/>
              <a:gd name="connsiteY198" fmla="*/ 3736792 h 9989248"/>
              <a:gd name="connsiteX199" fmla="*/ 6218303 w 9900199"/>
              <a:gd name="connsiteY199" fmla="*/ 3750877 h 9989248"/>
              <a:gd name="connsiteX200" fmla="*/ 8964144 w 9900199"/>
              <a:gd name="connsiteY200" fmla="*/ 3619704 h 9989248"/>
              <a:gd name="connsiteX201" fmla="*/ 8985273 w 9900199"/>
              <a:gd name="connsiteY201" fmla="*/ 3513180 h 9989248"/>
              <a:gd name="connsiteX202" fmla="*/ 8910442 w 9900199"/>
              <a:gd name="connsiteY202" fmla="*/ 3337108 h 9989248"/>
              <a:gd name="connsiteX203" fmla="*/ 8807440 w 9900199"/>
              <a:gd name="connsiteY203" fmla="*/ 3274603 h 9989248"/>
              <a:gd name="connsiteX204" fmla="*/ 8680668 w 9900199"/>
              <a:gd name="connsiteY204" fmla="*/ 3280765 h 9989248"/>
              <a:gd name="connsiteX205" fmla="*/ 8660420 w 9900199"/>
              <a:gd name="connsiteY205" fmla="*/ 3300133 h 9989248"/>
              <a:gd name="connsiteX206" fmla="*/ 8665702 w 9900199"/>
              <a:gd name="connsiteY206" fmla="*/ 3317741 h 9989248"/>
              <a:gd name="connsiteX207" fmla="*/ 8766943 w 9900199"/>
              <a:gd name="connsiteY207" fmla="*/ 3411059 h 9989248"/>
              <a:gd name="connsiteX208" fmla="*/ 8854979 w 9900199"/>
              <a:gd name="connsiteY208" fmla="*/ 3573925 h 9989248"/>
              <a:gd name="connsiteX209" fmla="*/ 8964144 w 9900199"/>
              <a:gd name="connsiteY209" fmla="*/ 3619704 h 9989248"/>
              <a:gd name="connsiteX210" fmla="*/ 1784813 w 9900199"/>
              <a:gd name="connsiteY210" fmla="*/ 2878441 h 9989248"/>
              <a:gd name="connsiteX211" fmla="*/ 1782172 w 9900199"/>
              <a:gd name="connsiteY211" fmla="*/ 2837945 h 9989248"/>
              <a:gd name="connsiteX212" fmla="*/ 1743436 w 9900199"/>
              <a:gd name="connsiteY212" fmla="*/ 2778080 h 9989248"/>
              <a:gd name="connsiteX213" fmla="*/ 1665964 w 9900199"/>
              <a:gd name="connsiteY213" fmla="*/ 2606410 h 9989248"/>
              <a:gd name="connsiteX214" fmla="*/ 1587612 w 9900199"/>
              <a:gd name="connsiteY214" fmla="*/ 2494604 h 9989248"/>
              <a:gd name="connsiteX215" fmla="*/ 1562962 w 9900199"/>
              <a:gd name="connsiteY215" fmla="*/ 2510451 h 9989248"/>
              <a:gd name="connsiteX216" fmla="*/ 1621946 w 9900199"/>
              <a:gd name="connsiteY216" fmla="*/ 2625778 h 9989248"/>
              <a:gd name="connsiteX217" fmla="*/ 1669486 w 9900199"/>
              <a:gd name="connsiteY217" fmla="*/ 2719096 h 9989248"/>
              <a:gd name="connsiteX218" fmla="*/ 1717906 w 9900199"/>
              <a:gd name="connsiteY218" fmla="*/ 2812414 h 9989248"/>
              <a:gd name="connsiteX219" fmla="*/ 1735513 w 9900199"/>
              <a:gd name="connsiteY219" fmla="*/ 2847629 h 9989248"/>
              <a:gd name="connsiteX220" fmla="*/ 1778650 w 9900199"/>
              <a:gd name="connsiteY220" fmla="*/ 2908373 h 9989248"/>
              <a:gd name="connsiteX221" fmla="*/ 1799779 w 9900199"/>
              <a:gd name="connsiteY221" fmla="*/ 2911895 h 9989248"/>
              <a:gd name="connsiteX222" fmla="*/ 1795377 w 9900199"/>
              <a:gd name="connsiteY222" fmla="*/ 2890766 h 9989248"/>
              <a:gd name="connsiteX223" fmla="*/ 1784813 w 9900199"/>
              <a:gd name="connsiteY223" fmla="*/ 2878441 h 9989248"/>
              <a:gd name="connsiteX0" fmla="*/ 6218303 w 9900199"/>
              <a:gd name="connsiteY0" fmla="*/ 3750877 h 9989248"/>
              <a:gd name="connsiteX1" fmla="*/ 6202457 w 9900199"/>
              <a:gd name="connsiteY1" fmla="*/ 3757920 h 9989248"/>
              <a:gd name="connsiteX2" fmla="*/ 6081847 w 9900199"/>
              <a:gd name="connsiteY2" fmla="*/ 3783451 h 9989248"/>
              <a:gd name="connsiteX3" fmla="*/ 5875843 w 9900199"/>
              <a:gd name="connsiteY3" fmla="*/ 3838033 h 9989248"/>
              <a:gd name="connsiteX4" fmla="*/ 5628462 w 9900199"/>
              <a:gd name="connsiteY4" fmla="*/ 3898778 h 9989248"/>
              <a:gd name="connsiteX5" fmla="*/ 5504332 w 9900199"/>
              <a:gd name="connsiteY5" fmla="*/ 3946317 h 9989248"/>
              <a:gd name="connsiteX6" fmla="*/ 5492006 w 9900199"/>
              <a:gd name="connsiteY6" fmla="*/ 3976249 h 9989248"/>
              <a:gd name="connsiteX7" fmla="*/ 5456792 w 9900199"/>
              <a:gd name="connsiteY7" fmla="*/ 4907670 h 9989248"/>
              <a:gd name="connsiteX8" fmla="*/ 6322186 w 9900199"/>
              <a:gd name="connsiteY8" fmla="*/ 5056450 h 9989248"/>
              <a:gd name="connsiteX9" fmla="*/ 6294894 w 9900199"/>
              <a:gd name="connsiteY9" fmla="*/ 5004509 h 9989248"/>
              <a:gd name="connsiteX10" fmla="*/ 6146994 w 9900199"/>
              <a:gd name="connsiteY10" fmla="*/ 4832839 h 9989248"/>
              <a:gd name="connsiteX11" fmla="*/ 6042231 w 9900199"/>
              <a:gd name="connsiteY11" fmla="*/ 4507106 h 9989248"/>
              <a:gd name="connsiteX12" fmla="*/ 6110019 w 9900199"/>
              <a:gd name="connsiteY12" fmla="*/ 3904060 h 9989248"/>
              <a:gd name="connsiteX13" fmla="*/ 6276407 w 9900199"/>
              <a:gd name="connsiteY13" fmla="*/ 3746475 h 9989248"/>
              <a:gd name="connsiteX14" fmla="*/ 6415504 w 9900199"/>
              <a:gd name="connsiteY14" fmla="*/ 3741193 h 9989248"/>
              <a:gd name="connsiteX15" fmla="*/ 6786135 w 9900199"/>
              <a:gd name="connsiteY15" fmla="*/ 3598575 h 9989248"/>
              <a:gd name="connsiteX16" fmla="*/ 7148843 w 9900199"/>
              <a:gd name="connsiteY16" fmla="*/ 3518462 h 9989248"/>
              <a:gd name="connsiteX17" fmla="*/ 7182296 w 9900199"/>
              <a:gd name="connsiteY17" fmla="*/ 3490291 h 9989248"/>
              <a:gd name="connsiteX18" fmla="*/ 7206066 w 9900199"/>
              <a:gd name="connsiteY18" fmla="*/ 3315099 h 9989248"/>
              <a:gd name="connsiteX19" fmla="*/ 7250084 w 9900199"/>
              <a:gd name="connsiteY19" fmla="*/ 3163678 h 9989248"/>
              <a:gd name="connsiteX20" fmla="*/ 7323154 w 9900199"/>
              <a:gd name="connsiteY20" fmla="*/ 3088847 h 9989248"/>
              <a:gd name="connsiteX21" fmla="*/ 7361010 w 9900199"/>
              <a:gd name="connsiteY21" fmla="*/ 3080044 h 9989248"/>
              <a:gd name="connsiteX22" fmla="*/ 7260649 w 9900199"/>
              <a:gd name="connsiteY22" fmla="*/ 3043068 h 9989248"/>
              <a:gd name="connsiteX23" fmla="*/ 7194622 w 9900199"/>
              <a:gd name="connsiteY23" fmla="*/ 3025461 h 9989248"/>
              <a:gd name="connsiteX24" fmla="*/ 7155006 w 9900199"/>
              <a:gd name="connsiteY24" fmla="*/ 2962956 h 9989248"/>
              <a:gd name="connsiteX25" fmla="*/ 7174374 w 9900199"/>
              <a:gd name="connsiteY25" fmla="*/ 2679480 h 9989248"/>
              <a:gd name="connsiteX26" fmla="*/ 7224554 w 9900199"/>
              <a:gd name="connsiteY26" fmla="*/ 2561512 h 9989248"/>
              <a:gd name="connsiteX27" fmla="*/ 7325795 w 9900199"/>
              <a:gd name="connsiteY27" fmla="*/ 2448826 h 9989248"/>
              <a:gd name="connsiteX28" fmla="*/ 7355727 w 9900199"/>
              <a:gd name="connsiteY28" fmla="*/ 2398645 h 9989248"/>
              <a:gd name="connsiteX29" fmla="*/ 7419993 w 9900199"/>
              <a:gd name="connsiteY29" fmla="*/ 2358149 h 9989248"/>
              <a:gd name="connsiteX30" fmla="*/ 7500987 w 9900199"/>
              <a:gd name="connsiteY30" fmla="*/ 2347584 h 9989248"/>
              <a:gd name="connsiteX31" fmla="*/ 7625118 w 9900199"/>
              <a:gd name="connsiteY31" fmla="*/ 2419774 h 9989248"/>
              <a:gd name="connsiteX32" fmla="*/ 7987825 w 9900199"/>
              <a:gd name="connsiteY32" fmla="*/ 2462031 h 9989248"/>
              <a:gd name="connsiteX33" fmla="*/ 8420962 w 9900199"/>
              <a:gd name="connsiteY33" fmla="*/ 2498126 h 9989248"/>
              <a:gd name="connsiteX34" fmla="*/ 8718523 w 9900199"/>
              <a:gd name="connsiteY34" fmla="*/ 2535101 h 9989248"/>
              <a:gd name="connsiteX35" fmla="*/ 9286355 w 9900199"/>
              <a:gd name="connsiteY35" fmla="*/ 2552708 h 9989248"/>
              <a:gd name="connsiteX36" fmla="*/ 9462427 w 9900199"/>
              <a:gd name="connsiteY36" fmla="*/ 2563272 h 9989248"/>
              <a:gd name="connsiteX37" fmla="*/ 9516129 w 9900199"/>
              <a:gd name="connsiteY37" fmla="*/ 2516613 h 9989248"/>
              <a:gd name="connsiteX38" fmla="*/ 9632337 w 9900199"/>
              <a:gd name="connsiteY38" fmla="*/ 2527178 h 9989248"/>
              <a:gd name="connsiteX39" fmla="*/ 9690440 w 9900199"/>
              <a:gd name="connsiteY39" fmla="*/ 2565033 h 9989248"/>
              <a:gd name="connsiteX40" fmla="*/ 9737100 w 9900199"/>
              <a:gd name="connsiteY40" fmla="*/ 2580880 h 9989248"/>
              <a:gd name="connsiteX41" fmla="*/ 9803127 w 9900199"/>
              <a:gd name="connsiteY41" fmla="*/ 2597606 h 9989248"/>
              <a:gd name="connsiteX42" fmla="*/ 9827776 w 9900199"/>
              <a:gd name="connsiteY42" fmla="*/ 2628419 h 9989248"/>
              <a:gd name="connsiteX43" fmla="*/ 9895565 w 9900199"/>
              <a:gd name="connsiteY43" fmla="*/ 2926861 h 9989248"/>
              <a:gd name="connsiteX44" fmla="*/ 9899966 w 9900199"/>
              <a:gd name="connsiteY44" fmla="*/ 3011375 h 9989248"/>
              <a:gd name="connsiteX45" fmla="*/ 9852427 w 9900199"/>
              <a:gd name="connsiteY45" fmla="*/ 3041308 h 9989248"/>
              <a:gd name="connsiteX46" fmla="*/ 9827776 w 9900199"/>
              <a:gd name="connsiteY46" fmla="*/ 3176883 h 9989248"/>
              <a:gd name="connsiteX47" fmla="*/ 9818092 w 9900199"/>
              <a:gd name="connsiteY47" fmla="*/ 3233226 h 9989248"/>
              <a:gd name="connsiteX48" fmla="*/ 9755587 w 9900199"/>
              <a:gd name="connsiteY48" fmla="*/ 3324783 h 9989248"/>
              <a:gd name="connsiteX49" fmla="*/ 9599763 w 9900199"/>
              <a:gd name="connsiteY49" fmla="*/ 3340630 h 9989248"/>
              <a:gd name="connsiteX50" fmla="*/ 9432495 w 9900199"/>
              <a:gd name="connsiteY50" fmla="*/ 3318621 h 9989248"/>
              <a:gd name="connsiteX51" fmla="*/ 9237935 w 9900199"/>
              <a:gd name="connsiteY51" fmla="*/ 3304535 h 9989248"/>
              <a:gd name="connsiteX52" fmla="*/ 9190396 w 9900199"/>
              <a:gd name="connsiteY52" fmla="*/ 3344151 h 9989248"/>
              <a:gd name="connsiteX53" fmla="*/ 9189516 w 9900199"/>
              <a:gd name="connsiteY53" fmla="*/ 3526386 h 9989248"/>
              <a:gd name="connsiteX54" fmla="*/ 9146378 w 9900199"/>
              <a:gd name="connsiteY54" fmla="*/ 3695415 h 9989248"/>
              <a:gd name="connsiteX55" fmla="*/ 9038974 w 9900199"/>
              <a:gd name="connsiteY55" fmla="*/ 3804579 h 9989248"/>
              <a:gd name="connsiteX56" fmla="*/ 8996717 w 9900199"/>
              <a:gd name="connsiteY56" fmla="*/ 3838913 h 9989248"/>
              <a:gd name="connsiteX57" fmla="*/ 8922767 w 9900199"/>
              <a:gd name="connsiteY57" fmla="*/ 3954240 h 9989248"/>
              <a:gd name="connsiteX58" fmla="*/ 8930690 w 9900199"/>
              <a:gd name="connsiteY58" fmla="*/ 4078371 h 9989248"/>
              <a:gd name="connsiteX59" fmla="*/ 8940374 w 9900199"/>
              <a:gd name="connsiteY59" fmla="*/ 4213066 h 9989248"/>
              <a:gd name="connsiteX60" fmla="*/ 9033692 w 9900199"/>
              <a:gd name="connsiteY60" fmla="*/ 4344240 h 9989248"/>
              <a:gd name="connsiteX61" fmla="*/ 9076830 w 9900199"/>
              <a:gd name="connsiteY61" fmla="*/ 4505346 h 9989248"/>
              <a:gd name="connsiteX62" fmla="*/ 9011683 w 9900199"/>
              <a:gd name="connsiteY62" fmla="*/ 4607467 h 9989248"/>
              <a:gd name="connsiteX63" fmla="*/ 8913083 w 9900199"/>
              <a:gd name="connsiteY63" fmla="*/ 4761530 h 9989248"/>
              <a:gd name="connsiteX64" fmla="*/ 8906921 w 9900199"/>
              <a:gd name="connsiteY64" fmla="*/ 4861011 h 9989248"/>
              <a:gd name="connsiteX65" fmla="*/ 8854979 w 9900199"/>
              <a:gd name="connsiteY65" fmla="*/ 4978979 h 9989248"/>
              <a:gd name="connsiteX66" fmla="*/ 8726447 w 9900199"/>
              <a:gd name="connsiteY66" fmla="*/ 5022997 h 9989248"/>
              <a:gd name="connsiteX67" fmla="*/ 8590871 w 9900199"/>
              <a:gd name="connsiteY67" fmla="*/ 5100468 h 9989248"/>
              <a:gd name="connsiteX68" fmla="*/ 8538930 w 9900199"/>
              <a:gd name="connsiteY68" fmla="*/ 5192906 h 9989248"/>
              <a:gd name="connsiteX69" fmla="*/ 8415680 w 9900199"/>
              <a:gd name="connsiteY69" fmla="*/ 5248369 h 9989248"/>
              <a:gd name="connsiteX70" fmla="*/ 8155094 w 9900199"/>
              <a:gd name="connsiteY70" fmla="*/ 5313515 h 9989248"/>
              <a:gd name="connsiteX71" fmla="*/ 7971979 w 9900199"/>
              <a:gd name="connsiteY71" fmla="*/ 5327601 h 9989248"/>
              <a:gd name="connsiteX72" fmla="*/ 7677059 w 9900199"/>
              <a:gd name="connsiteY72" fmla="*/ 5340807 h 9989248"/>
              <a:gd name="connsiteX73" fmla="*/ 7274734 w 9900199"/>
              <a:gd name="connsiteY73" fmla="*/ 5318798 h 9989248"/>
              <a:gd name="connsiteX74" fmla="*/ 6862726 w 9900199"/>
              <a:gd name="connsiteY74" fmla="*/ 5322319 h 9989248"/>
              <a:gd name="connsiteX75" fmla="*/ 6569567 w 9900199"/>
              <a:gd name="connsiteY75" fmla="*/ 5282703 h 9989248"/>
              <a:gd name="connsiteX76" fmla="*/ 6308980 w 9900199"/>
              <a:gd name="connsiteY76" fmla="*/ 5240446 h 9989248"/>
              <a:gd name="connsiteX77" fmla="*/ 6115301 w 9900199"/>
              <a:gd name="connsiteY77" fmla="*/ 5273899 h 9989248"/>
              <a:gd name="connsiteX78" fmla="*/ 6022864 w 9900199"/>
              <a:gd name="connsiteY78" fmla="*/ 5366337 h 9989248"/>
              <a:gd name="connsiteX79" fmla="*/ 5800132 w 9900199"/>
              <a:gd name="connsiteY79" fmla="*/ 5697352 h 9989248"/>
              <a:gd name="connsiteX80" fmla="*/ 5655754 w 9900199"/>
              <a:gd name="connsiteY80" fmla="*/ 5749293 h 9989248"/>
              <a:gd name="connsiteX81" fmla="*/ 5493767 w 9900199"/>
              <a:gd name="connsiteY81" fmla="*/ 5765140 h 9989248"/>
              <a:gd name="connsiteX82" fmla="*/ 5477041 w 9900199"/>
              <a:gd name="connsiteY82" fmla="*/ 5792431 h 9989248"/>
              <a:gd name="connsiteX83" fmla="*/ 5524580 w 9900199"/>
              <a:gd name="connsiteY83" fmla="*/ 5969383 h 9989248"/>
              <a:gd name="connsiteX84" fmla="*/ 5590607 w 9900199"/>
              <a:gd name="connsiteY84" fmla="*/ 6331211 h 9989248"/>
              <a:gd name="connsiteX85" fmla="*/ 5708575 w 9900199"/>
              <a:gd name="connsiteY85" fmla="*/ 6640217 h 9989248"/>
              <a:gd name="connsiteX86" fmla="*/ 5810697 w 9900199"/>
              <a:gd name="connsiteY86" fmla="*/ 6859427 h 9989248"/>
              <a:gd name="connsiteX87" fmla="*/ 1395839 w 9900199"/>
              <a:gd name="connsiteY87" fmla="*/ 9986744 h 9989248"/>
              <a:gd name="connsiteX88" fmla="*/ 13 w 9900199"/>
              <a:gd name="connsiteY88" fmla="*/ 8226864 h 9989248"/>
              <a:gd name="connsiteX89" fmla="*/ 1366642 w 9900199"/>
              <a:gd name="connsiteY89" fmla="*/ 6757305 h 9989248"/>
              <a:gd name="connsiteX90" fmla="*/ 1246913 w 9900199"/>
              <a:gd name="connsiteY90" fmla="*/ 6532813 h 9989248"/>
              <a:gd name="connsiteX91" fmla="*/ 1209938 w 9900199"/>
              <a:gd name="connsiteY91" fmla="*/ 6476470 h 9989248"/>
              <a:gd name="connsiteX92" fmla="*/ 1047072 w 9900199"/>
              <a:gd name="connsiteY92" fmla="*/ 6259022 h 9989248"/>
              <a:gd name="connsiteX93" fmla="*/ 1006575 w 9900199"/>
              <a:gd name="connsiteY93" fmla="*/ 6223807 h 9989248"/>
              <a:gd name="connsiteX94" fmla="*/ 924702 w 9900199"/>
              <a:gd name="connsiteY94" fmla="*/ 6132250 h 9989248"/>
              <a:gd name="connsiteX95" fmla="*/ 833144 w 9900199"/>
              <a:gd name="connsiteY95" fmla="*/ 6003717 h 9989248"/>
              <a:gd name="connsiteX96" fmla="*/ 649149 w 9900199"/>
              <a:gd name="connsiteY96" fmla="*/ 5788029 h 9989248"/>
              <a:gd name="connsiteX97" fmla="*/ 299647 w 9900199"/>
              <a:gd name="connsiteY97" fmla="*/ 5159452 h 9989248"/>
              <a:gd name="connsiteX98" fmla="*/ 237141 w 9900199"/>
              <a:gd name="connsiteY98" fmla="*/ 5041485 h 9989248"/>
              <a:gd name="connsiteX99" fmla="*/ 201927 w 9900199"/>
              <a:gd name="connsiteY99" fmla="*/ 4942004 h 9989248"/>
              <a:gd name="connsiteX100" fmla="*/ 107728 w 9900199"/>
              <a:gd name="connsiteY100" fmla="*/ 4773855 h 9989248"/>
              <a:gd name="connsiteX101" fmla="*/ 32017 w 9900199"/>
              <a:gd name="connsiteY101" fmla="*/ 4532636 h 9989248"/>
              <a:gd name="connsiteX102" fmla="*/ 186961 w 9900199"/>
              <a:gd name="connsiteY102" fmla="*/ 4036114 h 9989248"/>
              <a:gd name="connsiteX103" fmla="*/ 316373 w 9900199"/>
              <a:gd name="connsiteY103" fmla="*/ 3897897 h 9989248"/>
              <a:gd name="connsiteX104" fmla="*/ 481001 w 9900199"/>
              <a:gd name="connsiteY104" fmla="*/ 3800177 h 9989248"/>
              <a:gd name="connsiteX105" fmla="*/ 895650 w 9900199"/>
              <a:gd name="connsiteY105" fmla="*/ 3576566 h 9989248"/>
              <a:gd name="connsiteX106" fmla="*/ 1099893 w 9900199"/>
              <a:gd name="connsiteY106" fmla="*/ 3535189 h 9989248"/>
              <a:gd name="connsiteX107" fmla="*/ 1229306 w 9900199"/>
              <a:gd name="connsiteY107" fmla="*/ 3479727 h 9989248"/>
              <a:gd name="connsiteX108" fmla="*/ 1230187 w 9900199"/>
              <a:gd name="connsiteY108" fmla="*/ 3477086 h 9989248"/>
              <a:gd name="connsiteX109" fmla="*/ 1279487 w 9900199"/>
              <a:gd name="connsiteY109" fmla="*/ 3339750 h 9989248"/>
              <a:gd name="connsiteX110" fmla="*/ 1453798 w 9900199"/>
              <a:gd name="connsiteY110" fmla="*/ 3090608 h 9989248"/>
              <a:gd name="connsiteX111" fmla="*/ 1542714 w 9900199"/>
              <a:gd name="connsiteY111" fmla="*/ 2947990 h 9989248"/>
              <a:gd name="connsiteX112" fmla="*/ 1561202 w 9900199"/>
              <a:gd name="connsiteY112" fmla="*/ 2928622 h 9989248"/>
              <a:gd name="connsiteX113" fmla="*/ 1570886 w 9900199"/>
              <a:gd name="connsiteY113" fmla="*/ 2929502 h 9989248"/>
              <a:gd name="connsiteX114" fmla="*/ 1574407 w 9900199"/>
              <a:gd name="connsiteY114" fmla="*/ 2992888 h 9989248"/>
              <a:gd name="connsiteX115" fmla="*/ 1655400 w 9900199"/>
              <a:gd name="connsiteY115" fmla="*/ 3178644 h 9989248"/>
              <a:gd name="connsiteX116" fmla="*/ 1741675 w 9900199"/>
              <a:gd name="connsiteY116" fmla="*/ 3237628 h 9989248"/>
              <a:gd name="connsiteX117" fmla="*/ 1847319 w 9900199"/>
              <a:gd name="connsiteY117" fmla="*/ 3293090 h 9989248"/>
              <a:gd name="connsiteX118" fmla="*/ 1936235 w 9900199"/>
              <a:gd name="connsiteY118" fmla="*/ 3362639 h 9989248"/>
              <a:gd name="connsiteX119" fmla="*/ 1981133 w 9900199"/>
              <a:gd name="connsiteY119" fmla="*/ 3403135 h 9989248"/>
              <a:gd name="connsiteX120" fmla="*/ 2035715 w 9900199"/>
              <a:gd name="connsiteY120" fmla="*/ 3422503 h 9989248"/>
              <a:gd name="connsiteX121" fmla="*/ 2083255 w 9900199"/>
              <a:gd name="connsiteY121" fmla="*/ 3461239 h 9989248"/>
              <a:gd name="connsiteX122" fmla="*/ 2211787 w 9900199"/>
              <a:gd name="connsiteY122" fmla="*/ 3522864 h 9989248"/>
              <a:gd name="connsiteX123" fmla="*/ 2404586 w 9900199"/>
              <a:gd name="connsiteY123" fmla="*/ 3651397 h 9989248"/>
              <a:gd name="connsiteX124" fmla="*/ 2505827 w 9900199"/>
              <a:gd name="connsiteY124" fmla="*/ 3717424 h 9989248"/>
              <a:gd name="connsiteX125" fmla="*/ 2541922 w 9900199"/>
              <a:gd name="connsiteY125" fmla="*/ 3735031 h 9989248"/>
              <a:gd name="connsiteX126" fmla="*/ 2592983 w 9900199"/>
              <a:gd name="connsiteY126" fmla="*/ 3757040 h 9989248"/>
              <a:gd name="connsiteX127" fmla="*/ 2629078 w 9900199"/>
              <a:gd name="connsiteY127" fmla="*/ 3684850 h 9989248"/>
              <a:gd name="connsiteX128" fmla="*/ 2554247 w 9900199"/>
              <a:gd name="connsiteY128" fmla="*/ 3645234 h 9989248"/>
              <a:gd name="connsiteX129" fmla="*/ 2395782 w 9900199"/>
              <a:gd name="connsiteY129" fmla="*/ 3552796 h 9989248"/>
              <a:gd name="connsiteX130" fmla="*/ 2004022 w 9900199"/>
              <a:gd name="connsiteY130" fmla="*/ 3259637 h 9989248"/>
              <a:gd name="connsiteX131" fmla="*/ 1714384 w 9900199"/>
              <a:gd name="connsiteY131" fmla="*/ 3049231 h 9989248"/>
              <a:gd name="connsiteX132" fmla="*/ 1627229 w 9900199"/>
              <a:gd name="connsiteY132" fmla="*/ 2877561 h 9989248"/>
              <a:gd name="connsiteX133" fmla="*/ 1630750 w 9900199"/>
              <a:gd name="connsiteY133" fmla="*/ 2840586 h 9989248"/>
              <a:gd name="connsiteX134" fmla="*/ 1682691 w 9900199"/>
              <a:gd name="connsiteY134" fmla="*/ 2933904 h 9989248"/>
              <a:gd name="connsiteX135" fmla="*/ 1547116 w 9900199"/>
              <a:gd name="connsiteY135" fmla="*/ 2513092 h 9989248"/>
              <a:gd name="connsiteX136" fmla="*/ 1455559 w 9900199"/>
              <a:gd name="connsiteY136" fmla="*/ 2523656 h 9989248"/>
              <a:gd name="connsiteX137" fmla="*/ 1333189 w 9900199"/>
              <a:gd name="connsiteY137" fmla="*/ 2462911 h 9989248"/>
              <a:gd name="connsiteX138" fmla="*/ 1224904 w 9900199"/>
              <a:gd name="connsiteY138" fmla="*/ 2283318 h 9989248"/>
              <a:gd name="connsiteX139" fmla="*/ 1150954 w 9900199"/>
              <a:gd name="connsiteY139" fmla="*/ 1985757 h 9989248"/>
              <a:gd name="connsiteX140" fmla="*/ 1128065 w 9900199"/>
              <a:gd name="connsiteY140" fmla="*/ 1858105 h 9989248"/>
              <a:gd name="connsiteX141" fmla="*/ 1193211 w 9900199"/>
              <a:gd name="connsiteY141" fmla="*/ 1705802 h 9989248"/>
              <a:gd name="connsiteX142" fmla="*/ 1209058 w 9900199"/>
              <a:gd name="connsiteY142" fmla="*/ 1667947 h 9989248"/>
              <a:gd name="connsiteX143" fmla="*/ 1171202 w 9900199"/>
              <a:gd name="connsiteY143" fmla="*/ 1329008 h 9989248"/>
              <a:gd name="connsiteX144" fmla="*/ 1150954 w 9900199"/>
              <a:gd name="connsiteY144" fmla="*/ 1039370 h 9989248"/>
              <a:gd name="connsiteX145" fmla="*/ 1223144 w 9900199"/>
              <a:gd name="connsiteY145" fmla="*/ 662576 h 9989248"/>
              <a:gd name="connsiteX146" fmla="*/ 1327906 w 9900199"/>
              <a:gd name="connsiteY146" fmla="*/ 480342 h 9989248"/>
              <a:gd name="connsiteX147" fmla="*/ 1583211 w 9900199"/>
              <a:gd name="connsiteY147" fmla="*/ 211832 h 9989248"/>
              <a:gd name="connsiteX148" fmla="*/ 1795377 w 9900199"/>
              <a:gd name="connsiteY148" fmla="*/ 109711 h 9989248"/>
              <a:gd name="connsiteX149" fmla="*/ 1930072 w 9900199"/>
              <a:gd name="connsiteY149" fmla="*/ 65693 h 9989248"/>
              <a:gd name="connsiteX150" fmla="*/ 2107905 w 9900199"/>
              <a:gd name="connsiteY150" fmla="*/ 31359 h 9989248"/>
              <a:gd name="connsiteX151" fmla="*/ 2251403 w 9900199"/>
              <a:gd name="connsiteY151" fmla="*/ 14632 h 9989248"/>
              <a:gd name="connsiteX152" fmla="*/ 2276934 w 9900199"/>
              <a:gd name="connsiteY152" fmla="*/ 11110 h 9989248"/>
              <a:gd name="connsiteX153" fmla="*/ 2379936 w 9900199"/>
              <a:gd name="connsiteY153" fmla="*/ 7589 h 9989248"/>
              <a:gd name="connsiteX154" fmla="*/ 2466211 w 9900199"/>
              <a:gd name="connsiteY154" fmla="*/ 17273 h 9989248"/>
              <a:gd name="connsiteX155" fmla="*/ 2592983 w 9900199"/>
              <a:gd name="connsiteY155" fmla="*/ 51607 h 9989248"/>
              <a:gd name="connsiteX156" fmla="*/ 2721515 w 9900199"/>
              <a:gd name="connsiteY156" fmla="*/ 92103 h 9989248"/>
              <a:gd name="connsiteX157" fmla="*/ 2781380 w 9900199"/>
              <a:gd name="connsiteY157" fmla="*/ 119395 h 9989248"/>
              <a:gd name="connsiteX158" fmla="*/ 2916955 w 9900199"/>
              <a:gd name="connsiteY158" fmla="*/ 188943 h 9989248"/>
              <a:gd name="connsiteX159" fmla="*/ 3106233 w 9900199"/>
              <a:gd name="connsiteY159" fmla="*/ 315715 h 9989248"/>
              <a:gd name="connsiteX160" fmla="*/ 3203072 w 9900199"/>
              <a:gd name="connsiteY160" fmla="*/ 387904 h 9989248"/>
              <a:gd name="connsiteX161" fmla="*/ 3334246 w 9900199"/>
              <a:gd name="connsiteY161" fmla="*/ 537565 h 9989248"/>
              <a:gd name="connsiteX162" fmla="*/ 3470701 w 9900199"/>
              <a:gd name="connsiteY162" fmla="*/ 770861 h 9989248"/>
              <a:gd name="connsiteX163" fmla="*/ 3561378 w 9900199"/>
              <a:gd name="connsiteY163" fmla="*/ 1044652 h 9989248"/>
              <a:gd name="connsiteX164" fmla="*/ 3573703 w 9900199"/>
              <a:gd name="connsiteY164" fmla="*/ 1292033 h 9989248"/>
              <a:gd name="connsiteX165" fmla="*/ 3556096 w 9900199"/>
              <a:gd name="connsiteY165" fmla="*/ 1486593 h 9989248"/>
              <a:gd name="connsiteX166" fmla="*/ 3556096 w 9900199"/>
              <a:gd name="connsiteY166" fmla="*/ 1522688 h 9989248"/>
              <a:gd name="connsiteX167" fmla="*/ 3532326 w 9900199"/>
              <a:gd name="connsiteY167" fmla="*/ 1571988 h 9989248"/>
              <a:gd name="connsiteX168" fmla="*/ 3526164 w 9900199"/>
              <a:gd name="connsiteY168" fmla="*/ 1717247 h 9989248"/>
              <a:gd name="connsiteX169" fmla="*/ 3528805 w 9900199"/>
              <a:gd name="connsiteY169" fmla="*/ 1725170 h 9989248"/>
              <a:gd name="connsiteX170" fmla="*/ 3538489 w 9900199"/>
              <a:gd name="connsiteY170" fmla="*/ 1839617 h 9989248"/>
              <a:gd name="connsiteX171" fmla="*/ 3520882 w 9900199"/>
              <a:gd name="connsiteY171" fmla="*/ 1908285 h 9989248"/>
              <a:gd name="connsiteX172" fmla="*/ 3513839 w 9900199"/>
              <a:gd name="connsiteY172" fmla="*/ 2074673 h 9989248"/>
              <a:gd name="connsiteX173" fmla="*/ 3510317 w 9900199"/>
              <a:gd name="connsiteY173" fmla="*/ 2462031 h 9989248"/>
              <a:gd name="connsiteX174" fmla="*/ 3471582 w 9900199"/>
              <a:gd name="connsiteY174" fmla="*/ 2793046 h 9989248"/>
              <a:gd name="connsiteX175" fmla="*/ 3467180 w 9900199"/>
              <a:gd name="connsiteY175" fmla="*/ 2873159 h 9989248"/>
              <a:gd name="connsiteX176" fmla="*/ 3526164 w 9900199"/>
              <a:gd name="connsiteY176" fmla="*/ 2904852 h 9989248"/>
              <a:gd name="connsiteX177" fmla="*/ 3605396 w 9900199"/>
              <a:gd name="connsiteY177" fmla="*/ 2867877 h 9989248"/>
              <a:gd name="connsiteX178" fmla="*/ 3791152 w 9900199"/>
              <a:gd name="connsiteY178" fmla="*/ 2738464 h 9989248"/>
              <a:gd name="connsiteX179" fmla="*/ 4114244 w 9900199"/>
              <a:gd name="connsiteY179" fmla="*/ 2675078 h 9989248"/>
              <a:gd name="connsiteX180" fmla="*/ 4527133 w 9900199"/>
              <a:gd name="connsiteY180" fmla="*/ 2687403 h 9989248"/>
              <a:gd name="connsiteX181" fmla="*/ 4624852 w 9900199"/>
              <a:gd name="connsiteY181" fmla="*/ 2674198 h 9989248"/>
              <a:gd name="connsiteX182" fmla="*/ 4732256 w 9900199"/>
              <a:gd name="connsiteY182" fmla="*/ 2712053 h 9989248"/>
              <a:gd name="connsiteX183" fmla="*/ 4817651 w 9900199"/>
              <a:gd name="connsiteY183" fmla="*/ 2852030 h 9989248"/>
              <a:gd name="connsiteX184" fmla="*/ 4880157 w 9900199"/>
              <a:gd name="connsiteY184" fmla="*/ 2925981 h 9989248"/>
              <a:gd name="connsiteX185" fmla="*/ 4953227 w 9900199"/>
              <a:gd name="connsiteY185" fmla="*/ 3038667 h 9989248"/>
              <a:gd name="connsiteX186" fmla="*/ 5051827 w 9900199"/>
              <a:gd name="connsiteY186" fmla="*/ 3126702 h 9989248"/>
              <a:gd name="connsiteX187" fmla="*/ 5124016 w 9900199"/>
              <a:gd name="connsiteY187" fmla="*/ 3146070 h 9989248"/>
              <a:gd name="connsiteX188" fmla="*/ 5256951 w 9900199"/>
              <a:gd name="connsiteY188" fmla="*/ 3211217 h 9989248"/>
              <a:gd name="connsiteX189" fmla="*/ 5357312 w 9900199"/>
              <a:gd name="connsiteY189" fmla="*/ 3269321 h 9989248"/>
              <a:gd name="connsiteX190" fmla="*/ 5445347 w 9900199"/>
              <a:gd name="connsiteY190" fmla="*/ 3329185 h 9989248"/>
              <a:gd name="connsiteX191" fmla="*/ 5604693 w 9900199"/>
              <a:gd name="connsiteY191" fmla="*/ 3403135 h 9989248"/>
              <a:gd name="connsiteX192" fmla="*/ 5700652 w 9900199"/>
              <a:gd name="connsiteY192" fmla="*/ 3457718 h 9989248"/>
              <a:gd name="connsiteX193" fmla="*/ 5772841 w 9900199"/>
              <a:gd name="connsiteY193" fmla="*/ 3507018 h 9989248"/>
              <a:gd name="connsiteX194" fmla="*/ 5815979 w 9900199"/>
              <a:gd name="connsiteY194" fmla="*/ 3516702 h 9989248"/>
              <a:gd name="connsiteX195" fmla="*/ 5874963 w 9900199"/>
              <a:gd name="connsiteY195" fmla="*/ 3541352 h 9989248"/>
              <a:gd name="connsiteX196" fmla="*/ 5983247 w 9900199"/>
              <a:gd name="connsiteY196" fmla="*/ 3640832 h 9989248"/>
              <a:gd name="connsiteX197" fmla="*/ 6044873 w 9900199"/>
              <a:gd name="connsiteY197" fmla="*/ 3664602 h 9989248"/>
              <a:gd name="connsiteX198" fmla="*/ 6218303 w 9900199"/>
              <a:gd name="connsiteY198" fmla="*/ 3736792 h 9989248"/>
              <a:gd name="connsiteX199" fmla="*/ 6218303 w 9900199"/>
              <a:gd name="connsiteY199" fmla="*/ 3750877 h 9989248"/>
              <a:gd name="connsiteX200" fmla="*/ 8964144 w 9900199"/>
              <a:gd name="connsiteY200" fmla="*/ 3619704 h 9989248"/>
              <a:gd name="connsiteX201" fmla="*/ 8985273 w 9900199"/>
              <a:gd name="connsiteY201" fmla="*/ 3513180 h 9989248"/>
              <a:gd name="connsiteX202" fmla="*/ 8910442 w 9900199"/>
              <a:gd name="connsiteY202" fmla="*/ 3337108 h 9989248"/>
              <a:gd name="connsiteX203" fmla="*/ 8807440 w 9900199"/>
              <a:gd name="connsiteY203" fmla="*/ 3274603 h 9989248"/>
              <a:gd name="connsiteX204" fmla="*/ 8680668 w 9900199"/>
              <a:gd name="connsiteY204" fmla="*/ 3280765 h 9989248"/>
              <a:gd name="connsiteX205" fmla="*/ 8660420 w 9900199"/>
              <a:gd name="connsiteY205" fmla="*/ 3300133 h 9989248"/>
              <a:gd name="connsiteX206" fmla="*/ 8665702 w 9900199"/>
              <a:gd name="connsiteY206" fmla="*/ 3317741 h 9989248"/>
              <a:gd name="connsiteX207" fmla="*/ 8766943 w 9900199"/>
              <a:gd name="connsiteY207" fmla="*/ 3411059 h 9989248"/>
              <a:gd name="connsiteX208" fmla="*/ 8854979 w 9900199"/>
              <a:gd name="connsiteY208" fmla="*/ 3573925 h 9989248"/>
              <a:gd name="connsiteX209" fmla="*/ 8964144 w 9900199"/>
              <a:gd name="connsiteY209" fmla="*/ 3619704 h 9989248"/>
              <a:gd name="connsiteX210" fmla="*/ 1784813 w 9900199"/>
              <a:gd name="connsiteY210" fmla="*/ 2878441 h 9989248"/>
              <a:gd name="connsiteX211" fmla="*/ 1782172 w 9900199"/>
              <a:gd name="connsiteY211" fmla="*/ 2837945 h 9989248"/>
              <a:gd name="connsiteX212" fmla="*/ 1743436 w 9900199"/>
              <a:gd name="connsiteY212" fmla="*/ 2778080 h 9989248"/>
              <a:gd name="connsiteX213" fmla="*/ 1665964 w 9900199"/>
              <a:gd name="connsiteY213" fmla="*/ 2606410 h 9989248"/>
              <a:gd name="connsiteX214" fmla="*/ 1587612 w 9900199"/>
              <a:gd name="connsiteY214" fmla="*/ 2494604 h 9989248"/>
              <a:gd name="connsiteX215" fmla="*/ 1562962 w 9900199"/>
              <a:gd name="connsiteY215" fmla="*/ 2510451 h 9989248"/>
              <a:gd name="connsiteX216" fmla="*/ 1621946 w 9900199"/>
              <a:gd name="connsiteY216" fmla="*/ 2625778 h 9989248"/>
              <a:gd name="connsiteX217" fmla="*/ 1669486 w 9900199"/>
              <a:gd name="connsiteY217" fmla="*/ 2719096 h 9989248"/>
              <a:gd name="connsiteX218" fmla="*/ 1717906 w 9900199"/>
              <a:gd name="connsiteY218" fmla="*/ 2812414 h 9989248"/>
              <a:gd name="connsiteX219" fmla="*/ 1735513 w 9900199"/>
              <a:gd name="connsiteY219" fmla="*/ 2847629 h 9989248"/>
              <a:gd name="connsiteX220" fmla="*/ 1778650 w 9900199"/>
              <a:gd name="connsiteY220" fmla="*/ 2908373 h 9989248"/>
              <a:gd name="connsiteX221" fmla="*/ 1799779 w 9900199"/>
              <a:gd name="connsiteY221" fmla="*/ 2911895 h 9989248"/>
              <a:gd name="connsiteX222" fmla="*/ 1795377 w 9900199"/>
              <a:gd name="connsiteY222" fmla="*/ 2890766 h 9989248"/>
              <a:gd name="connsiteX223" fmla="*/ 1784813 w 9900199"/>
              <a:gd name="connsiteY223" fmla="*/ 2878441 h 9989248"/>
              <a:gd name="connsiteX0" fmla="*/ 6186546 w 9868442"/>
              <a:gd name="connsiteY0" fmla="*/ 3750877 h 9989248"/>
              <a:gd name="connsiteX1" fmla="*/ 6170700 w 9868442"/>
              <a:gd name="connsiteY1" fmla="*/ 3757920 h 9989248"/>
              <a:gd name="connsiteX2" fmla="*/ 6050090 w 9868442"/>
              <a:gd name="connsiteY2" fmla="*/ 3783451 h 9989248"/>
              <a:gd name="connsiteX3" fmla="*/ 5844086 w 9868442"/>
              <a:gd name="connsiteY3" fmla="*/ 3838033 h 9989248"/>
              <a:gd name="connsiteX4" fmla="*/ 5596705 w 9868442"/>
              <a:gd name="connsiteY4" fmla="*/ 3898778 h 9989248"/>
              <a:gd name="connsiteX5" fmla="*/ 5472575 w 9868442"/>
              <a:gd name="connsiteY5" fmla="*/ 3946317 h 9989248"/>
              <a:gd name="connsiteX6" fmla="*/ 5460249 w 9868442"/>
              <a:gd name="connsiteY6" fmla="*/ 3976249 h 9989248"/>
              <a:gd name="connsiteX7" fmla="*/ 5425035 w 9868442"/>
              <a:gd name="connsiteY7" fmla="*/ 4907670 h 9989248"/>
              <a:gd name="connsiteX8" fmla="*/ 6290429 w 9868442"/>
              <a:gd name="connsiteY8" fmla="*/ 5056450 h 9989248"/>
              <a:gd name="connsiteX9" fmla="*/ 6263137 w 9868442"/>
              <a:gd name="connsiteY9" fmla="*/ 5004509 h 9989248"/>
              <a:gd name="connsiteX10" fmla="*/ 6115237 w 9868442"/>
              <a:gd name="connsiteY10" fmla="*/ 4832839 h 9989248"/>
              <a:gd name="connsiteX11" fmla="*/ 6010474 w 9868442"/>
              <a:gd name="connsiteY11" fmla="*/ 4507106 h 9989248"/>
              <a:gd name="connsiteX12" fmla="*/ 6078262 w 9868442"/>
              <a:gd name="connsiteY12" fmla="*/ 3904060 h 9989248"/>
              <a:gd name="connsiteX13" fmla="*/ 6244650 w 9868442"/>
              <a:gd name="connsiteY13" fmla="*/ 3746475 h 9989248"/>
              <a:gd name="connsiteX14" fmla="*/ 6383747 w 9868442"/>
              <a:gd name="connsiteY14" fmla="*/ 3741193 h 9989248"/>
              <a:gd name="connsiteX15" fmla="*/ 6754378 w 9868442"/>
              <a:gd name="connsiteY15" fmla="*/ 3598575 h 9989248"/>
              <a:gd name="connsiteX16" fmla="*/ 7117086 w 9868442"/>
              <a:gd name="connsiteY16" fmla="*/ 3518462 h 9989248"/>
              <a:gd name="connsiteX17" fmla="*/ 7150539 w 9868442"/>
              <a:gd name="connsiteY17" fmla="*/ 3490291 h 9989248"/>
              <a:gd name="connsiteX18" fmla="*/ 7174309 w 9868442"/>
              <a:gd name="connsiteY18" fmla="*/ 3315099 h 9989248"/>
              <a:gd name="connsiteX19" fmla="*/ 7218327 w 9868442"/>
              <a:gd name="connsiteY19" fmla="*/ 3163678 h 9989248"/>
              <a:gd name="connsiteX20" fmla="*/ 7291397 w 9868442"/>
              <a:gd name="connsiteY20" fmla="*/ 3088847 h 9989248"/>
              <a:gd name="connsiteX21" fmla="*/ 7329253 w 9868442"/>
              <a:gd name="connsiteY21" fmla="*/ 3080044 h 9989248"/>
              <a:gd name="connsiteX22" fmla="*/ 7228892 w 9868442"/>
              <a:gd name="connsiteY22" fmla="*/ 3043068 h 9989248"/>
              <a:gd name="connsiteX23" fmla="*/ 7162865 w 9868442"/>
              <a:gd name="connsiteY23" fmla="*/ 3025461 h 9989248"/>
              <a:gd name="connsiteX24" fmla="*/ 7123249 w 9868442"/>
              <a:gd name="connsiteY24" fmla="*/ 2962956 h 9989248"/>
              <a:gd name="connsiteX25" fmla="*/ 7142617 w 9868442"/>
              <a:gd name="connsiteY25" fmla="*/ 2679480 h 9989248"/>
              <a:gd name="connsiteX26" fmla="*/ 7192797 w 9868442"/>
              <a:gd name="connsiteY26" fmla="*/ 2561512 h 9989248"/>
              <a:gd name="connsiteX27" fmla="*/ 7294038 w 9868442"/>
              <a:gd name="connsiteY27" fmla="*/ 2448826 h 9989248"/>
              <a:gd name="connsiteX28" fmla="*/ 7323970 w 9868442"/>
              <a:gd name="connsiteY28" fmla="*/ 2398645 h 9989248"/>
              <a:gd name="connsiteX29" fmla="*/ 7388236 w 9868442"/>
              <a:gd name="connsiteY29" fmla="*/ 2358149 h 9989248"/>
              <a:gd name="connsiteX30" fmla="*/ 7469230 w 9868442"/>
              <a:gd name="connsiteY30" fmla="*/ 2347584 h 9989248"/>
              <a:gd name="connsiteX31" fmla="*/ 7593361 w 9868442"/>
              <a:gd name="connsiteY31" fmla="*/ 2419774 h 9989248"/>
              <a:gd name="connsiteX32" fmla="*/ 7956068 w 9868442"/>
              <a:gd name="connsiteY32" fmla="*/ 2462031 h 9989248"/>
              <a:gd name="connsiteX33" fmla="*/ 8389205 w 9868442"/>
              <a:gd name="connsiteY33" fmla="*/ 2498126 h 9989248"/>
              <a:gd name="connsiteX34" fmla="*/ 8686766 w 9868442"/>
              <a:gd name="connsiteY34" fmla="*/ 2535101 h 9989248"/>
              <a:gd name="connsiteX35" fmla="*/ 9254598 w 9868442"/>
              <a:gd name="connsiteY35" fmla="*/ 2552708 h 9989248"/>
              <a:gd name="connsiteX36" fmla="*/ 9430670 w 9868442"/>
              <a:gd name="connsiteY36" fmla="*/ 2563272 h 9989248"/>
              <a:gd name="connsiteX37" fmla="*/ 9484372 w 9868442"/>
              <a:gd name="connsiteY37" fmla="*/ 2516613 h 9989248"/>
              <a:gd name="connsiteX38" fmla="*/ 9600580 w 9868442"/>
              <a:gd name="connsiteY38" fmla="*/ 2527178 h 9989248"/>
              <a:gd name="connsiteX39" fmla="*/ 9658683 w 9868442"/>
              <a:gd name="connsiteY39" fmla="*/ 2565033 h 9989248"/>
              <a:gd name="connsiteX40" fmla="*/ 9705343 w 9868442"/>
              <a:gd name="connsiteY40" fmla="*/ 2580880 h 9989248"/>
              <a:gd name="connsiteX41" fmla="*/ 9771370 w 9868442"/>
              <a:gd name="connsiteY41" fmla="*/ 2597606 h 9989248"/>
              <a:gd name="connsiteX42" fmla="*/ 9796019 w 9868442"/>
              <a:gd name="connsiteY42" fmla="*/ 2628419 h 9989248"/>
              <a:gd name="connsiteX43" fmla="*/ 9863808 w 9868442"/>
              <a:gd name="connsiteY43" fmla="*/ 2926861 h 9989248"/>
              <a:gd name="connsiteX44" fmla="*/ 9868209 w 9868442"/>
              <a:gd name="connsiteY44" fmla="*/ 3011375 h 9989248"/>
              <a:gd name="connsiteX45" fmla="*/ 9820670 w 9868442"/>
              <a:gd name="connsiteY45" fmla="*/ 3041308 h 9989248"/>
              <a:gd name="connsiteX46" fmla="*/ 9796019 w 9868442"/>
              <a:gd name="connsiteY46" fmla="*/ 3176883 h 9989248"/>
              <a:gd name="connsiteX47" fmla="*/ 9786335 w 9868442"/>
              <a:gd name="connsiteY47" fmla="*/ 3233226 h 9989248"/>
              <a:gd name="connsiteX48" fmla="*/ 9723830 w 9868442"/>
              <a:gd name="connsiteY48" fmla="*/ 3324783 h 9989248"/>
              <a:gd name="connsiteX49" fmla="*/ 9568006 w 9868442"/>
              <a:gd name="connsiteY49" fmla="*/ 3340630 h 9989248"/>
              <a:gd name="connsiteX50" fmla="*/ 9400738 w 9868442"/>
              <a:gd name="connsiteY50" fmla="*/ 3318621 h 9989248"/>
              <a:gd name="connsiteX51" fmla="*/ 9206178 w 9868442"/>
              <a:gd name="connsiteY51" fmla="*/ 3304535 h 9989248"/>
              <a:gd name="connsiteX52" fmla="*/ 9158639 w 9868442"/>
              <a:gd name="connsiteY52" fmla="*/ 3344151 h 9989248"/>
              <a:gd name="connsiteX53" fmla="*/ 9157759 w 9868442"/>
              <a:gd name="connsiteY53" fmla="*/ 3526386 h 9989248"/>
              <a:gd name="connsiteX54" fmla="*/ 9114621 w 9868442"/>
              <a:gd name="connsiteY54" fmla="*/ 3695415 h 9989248"/>
              <a:gd name="connsiteX55" fmla="*/ 9007217 w 9868442"/>
              <a:gd name="connsiteY55" fmla="*/ 3804579 h 9989248"/>
              <a:gd name="connsiteX56" fmla="*/ 8964960 w 9868442"/>
              <a:gd name="connsiteY56" fmla="*/ 3838913 h 9989248"/>
              <a:gd name="connsiteX57" fmla="*/ 8891010 w 9868442"/>
              <a:gd name="connsiteY57" fmla="*/ 3954240 h 9989248"/>
              <a:gd name="connsiteX58" fmla="*/ 8898933 w 9868442"/>
              <a:gd name="connsiteY58" fmla="*/ 4078371 h 9989248"/>
              <a:gd name="connsiteX59" fmla="*/ 8908617 w 9868442"/>
              <a:gd name="connsiteY59" fmla="*/ 4213066 h 9989248"/>
              <a:gd name="connsiteX60" fmla="*/ 9001935 w 9868442"/>
              <a:gd name="connsiteY60" fmla="*/ 4344240 h 9989248"/>
              <a:gd name="connsiteX61" fmla="*/ 9045073 w 9868442"/>
              <a:gd name="connsiteY61" fmla="*/ 4505346 h 9989248"/>
              <a:gd name="connsiteX62" fmla="*/ 8979926 w 9868442"/>
              <a:gd name="connsiteY62" fmla="*/ 4607467 h 9989248"/>
              <a:gd name="connsiteX63" fmla="*/ 8881326 w 9868442"/>
              <a:gd name="connsiteY63" fmla="*/ 4761530 h 9989248"/>
              <a:gd name="connsiteX64" fmla="*/ 8875164 w 9868442"/>
              <a:gd name="connsiteY64" fmla="*/ 4861011 h 9989248"/>
              <a:gd name="connsiteX65" fmla="*/ 8823222 w 9868442"/>
              <a:gd name="connsiteY65" fmla="*/ 4978979 h 9989248"/>
              <a:gd name="connsiteX66" fmla="*/ 8694690 w 9868442"/>
              <a:gd name="connsiteY66" fmla="*/ 5022997 h 9989248"/>
              <a:gd name="connsiteX67" fmla="*/ 8559114 w 9868442"/>
              <a:gd name="connsiteY67" fmla="*/ 5100468 h 9989248"/>
              <a:gd name="connsiteX68" fmla="*/ 8507173 w 9868442"/>
              <a:gd name="connsiteY68" fmla="*/ 5192906 h 9989248"/>
              <a:gd name="connsiteX69" fmla="*/ 8383923 w 9868442"/>
              <a:gd name="connsiteY69" fmla="*/ 5248369 h 9989248"/>
              <a:gd name="connsiteX70" fmla="*/ 8123337 w 9868442"/>
              <a:gd name="connsiteY70" fmla="*/ 5313515 h 9989248"/>
              <a:gd name="connsiteX71" fmla="*/ 7940222 w 9868442"/>
              <a:gd name="connsiteY71" fmla="*/ 5327601 h 9989248"/>
              <a:gd name="connsiteX72" fmla="*/ 7645302 w 9868442"/>
              <a:gd name="connsiteY72" fmla="*/ 5340807 h 9989248"/>
              <a:gd name="connsiteX73" fmla="*/ 7242977 w 9868442"/>
              <a:gd name="connsiteY73" fmla="*/ 5318798 h 9989248"/>
              <a:gd name="connsiteX74" fmla="*/ 6830969 w 9868442"/>
              <a:gd name="connsiteY74" fmla="*/ 5322319 h 9989248"/>
              <a:gd name="connsiteX75" fmla="*/ 6537810 w 9868442"/>
              <a:gd name="connsiteY75" fmla="*/ 5282703 h 9989248"/>
              <a:gd name="connsiteX76" fmla="*/ 6277223 w 9868442"/>
              <a:gd name="connsiteY76" fmla="*/ 5240446 h 9989248"/>
              <a:gd name="connsiteX77" fmla="*/ 6083544 w 9868442"/>
              <a:gd name="connsiteY77" fmla="*/ 5273899 h 9989248"/>
              <a:gd name="connsiteX78" fmla="*/ 5991107 w 9868442"/>
              <a:gd name="connsiteY78" fmla="*/ 5366337 h 9989248"/>
              <a:gd name="connsiteX79" fmla="*/ 5768375 w 9868442"/>
              <a:gd name="connsiteY79" fmla="*/ 5697352 h 9989248"/>
              <a:gd name="connsiteX80" fmla="*/ 5623997 w 9868442"/>
              <a:gd name="connsiteY80" fmla="*/ 5749293 h 9989248"/>
              <a:gd name="connsiteX81" fmla="*/ 5462010 w 9868442"/>
              <a:gd name="connsiteY81" fmla="*/ 5765140 h 9989248"/>
              <a:gd name="connsiteX82" fmla="*/ 5445284 w 9868442"/>
              <a:gd name="connsiteY82" fmla="*/ 5792431 h 9989248"/>
              <a:gd name="connsiteX83" fmla="*/ 5492823 w 9868442"/>
              <a:gd name="connsiteY83" fmla="*/ 5969383 h 9989248"/>
              <a:gd name="connsiteX84" fmla="*/ 5558850 w 9868442"/>
              <a:gd name="connsiteY84" fmla="*/ 6331211 h 9989248"/>
              <a:gd name="connsiteX85" fmla="*/ 5676818 w 9868442"/>
              <a:gd name="connsiteY85" fmla="*/ 6640217 h 9989248"/>
              <a:gd name="connsiteX86" fmla="*/ 5778940 w 9868442"/>
              <a:gd name="connsiteY86" fmla="*/ 6859427 h 9989248"/>
              <a:gd name="connsiteX87" fmla="*/ 1364082 w 9868442"/>
              <a:gd name="connsiteY87" fmla="*/ 9986744 h 9989248"/>
              <a:gd name="connsiteX88" fmla="*/ 1461297 w 9868442"/>
              <a:gd name="connsiteY88" fmla="*/ 8206690 h 9989248"/>
              <a:gd name="connsiteX89" fmla="*/ 1334885 w 9868442"/>
              <a:gd name="connsiteY89" fmla="*/ 6757305 h 9989248"/>
              <a:gd name="connsiteX90" fmla="*/ 1215156 w 9868442"/>
              <a:gd name="connsiteY90" fmla="*/ 6532813 h 9989248"/>
              <a:gd name="connsiteX91" fmla="*/ 1178181 w 9868442"/>
              <a:gd name="connsiteY91" fmla="*/ 6476470 h 9989248"/>
              <a:gd name="connsiteX92" fmla="*/ 1015315 w 9868442"/>
              <a:gd name="connsiteY92" fmla="*/ 6259022 h 9989248"/>
              <a:gd name="connsiteX93" fmla="*/ 974818 w 9868442"/>
              <a:gd name="connsiteY93" fmla="*/ 6223807 h 9989248"/>
              <a:gd name="connsiteX94" fmla="*/ 892945 w 9868442"/>
              <a:gd name="connsiteY94" fmla="*/ 6132250 h 9989248"/>
              <a:gd name="connsiteX95" fmla="*/ 801387 w 9868442"/>
              <a:gd name="connsiteY95" fmla="*/ 6003717 h 9989248"/>
              <a:gd name="connsiteX96" fmla="*/ 617392 w 9868442"/>
              <a:gd name="connsiteY96" fmla="*/ 5788029 h 9989248"/>
              <a:gd name="connsiteX97" fmla="*/ 267890 w 9868442"/>
              <a:gd name="connsiteY97" fmla="*/ 5159452 h 9989248"/>
              <a:gd name="connsiteX98" fmla="*/ 205384 w 9868442"/>
              <a:gd name="connsiteY98" fmla="*/ 5041485 h 9989248"/>
              <a:gd name="connsiteX99" fmla="*/ 170170 w 9868442"/>
              <a:gd name="connsiteY99" fmla="*/ 4942004 h 9989248"/>
              <a:gd name="connsiteX100" fmla="*/ 75971 w 9868442"/>
              <a:gd name="connsiteY100" fmla="*/ 4773855 h 9989248"/>
              <a:gd name="connsiteX101" fmla="*/ 260 w 9868442"/>
              <a:gd name="connsiteY101" fmla="*/ 4532636 h 9989248"/>
              <a:gd name="connsiteX102" fmla="*/ 155204 w 9868442"/>
              <a:gd name="connsiteY102" fmla="*/ 4036114 h 9989248"/>
              <a:gd name="connsiteX103" fmla="*/ 284616 w 9868442"/>
              <a:gd name="connsiteY103" fmla="*/ 3897897 h 9989248"/>
              <a:gd name="connsiteX104" fmla="*/ 449244 w 9868442"/>
              <a:gd name="connsiteY104" fmla="*/ 3800177 h 9989248"/>
              <a:gd name="connsiteX105" fmla="*/ 863893 w 9868442"/>
              <a:gd name="connsiteY105" fmla="*/ 3576566 h 9989248"/>
              <a:gd name="connsiteX106" fmla="*/ 1068136 w 9868442"/>
              <a:gd name="connsiteY106" fmla="*/ 3535189 h 9989248"/>
              <a:gd name="connsiteX107" fmla="*/ 1197549 w 9868442"/>
              <a:gd name="connsiteY107" fmla="*/ 3479727 h 9989248"/>
              <a:gd name="connsiteX108" fmla="*/ 1198430 w 9868442"/>
              <a:gd name="connsiteY108" fmla="*/ 3477086 h 9989248"/>
              <a:gd name="connsiteX109" fmla="*/ 1247730 w 9868442"/>
              <a:gd name="connsiteY109" fmla="*/ 3339750 h 9989248"/>
              <a:gd name="connsiteX110" fmla="*/ 1422041 w 9868442"/>
              <a:gd name="connsiteY110" fmla="*/ 3090608 h 9989248"/>
              <a:gd name="connsiteX111" fmla="*/ 1510957 w 9868442"/>
              <a:gd name="connsiteY111" fmla="*/ 2947990 h 9989248"/>
              <a:gd name="connsiteX112" fmla="*/ 1529445 w 9868442"/>
              <a:gd name="connsiteY112" fmla="*/ 2928622 h 9989248"/>
              <a:gd name="connsiteX113" fmla="*/ 1539129 w 9868442"/>
              <a:gd name="connsiteY113" fmla="*/ 2929502 h 9989248"/>
              <a:gd name="connsiteX114" fmla="*/ 1542650 w 9868442"/>
              <a:gd name="connsiteY114" fmla="*/ 2992888 h 9989248"/>
              <a:gd name="connsiteX115" fmla="*/ 1623643 w 9868442"/>
              <a:gd name="connsiteY115" fmla="*/ 3178644 h 9989248"/>
              <a:gd name="connsiteX116" fmla="*/ 1709918 w 9868442"/>
              <a:gd name="connsiteY116" fmla="*/ 3237628 h 9989248"/>
              <a:gd name="connsiteX117" fmla="*/ 1815562 w 9868442"/>
              <a:gd name="connsiteY117" fmla="*/ 3293090 h 9989248"/>
              <a:gd name="connsiteX118" fmla="*/ 1904478 w 9868442"/>
              <a:gd name="connsiteY118" fmla="*/ 3362639 h 9989248"/>
              <a:gd name="connsiteX119" fmla="*/ 1949376 w 9868442"/>
              <a:gd name="connsiteY119" fmla="*/ 3403135 h 9989248"/>
              <a:gd name="connsiteX120" fmla="*/ 2003958 w 9868442"/>
              <a:gd name="connsiteY120" fmla="*/ 3422503 h 9989248"/>
              <a:gd name="connsiteX121" fmla="*/ 2051498 w 9868442"/>
              <a:gd name="connsiteY121" fmla="*/ 3461239 h 9989248"/>
              <a:gd name="connsiteX122" fmla="*/ 2180030 w 9868442"/>
              <a:gd name="connsiteY122" fmla="*/ 3522864 h 9989248"/>
              <a:gd name="connsiteX123" fmla="*/ 2372829 w 9868442"/>
              <a:gd name="connsiteY123" fmla="*/ 3651397 h 9989248"/>
              <a:gd name="connsiteX124" fmla="*/ 2474070 w 9868442"/>
              <a:gd name="connsiteY124" fmla="*/ 3717424 h 9989248"/>
              <a:gd name="connsiteX125" fmla="*/ 2510165 w 9868442"/>
              <a:gd name="connsiteY125" fmla="*/ 3735031 h 9989248"/>
              <a:gd name="connsiteX126" fmla="*/ 2561226 w 9868442"/>
              <a:gd name="connsiteY126" fmla="*/ 3757040 h 9989248"/>
              <a:gd name="connsiteX127" fmla="*/ 2597321 w 9868442"/>
              <a:gd name="connsiteY127" fmla="*/ 3684850 h 9989248"/>
              <a:gd name="connsiteX128" fmla="*/ 2522490 w 9868442"/>
              <a:gd name="connsiteY128" fmla="*/ 3645234 h 9989248"/>
              <a:gd name="connsiteX129" fmla="*/ 2364025 w 9868442"/>
              <a:gd name="connsiteY129" fmla="*/ 3552796 h 9989248"/>
              <a:gd name="connsiteX130" fmla="*/ 1972265 w 9868442"/>
              <a:gd name="connsiteY130" fmla="*/ 3259637 h 9989248"/>
              <a:gd name="connsiteX131" fmla="*/ 1682627 w 9868442"/>
              <a:gd name="connsiteY131" fmla="*/ 3049231 h 9989248"/>
              <a:gd name="connsiteX132" fmla="*/ 1595472 w 9868442"/>
              <a:gd name="connsiteY132" fmla="*/ 2877561 h 9989248"/>
              <a:gd name="connsiteX133" fmla="*/ 1598993 w 9868442"/>
              <a:gd name="connsiteY133" fmla="*/ 2840586 h 9989248"/>
              <a:gd name="connsiteX134" fmla="*/ 1650934 w 9868442"/>
              <a:gd name="connsiteY134" fmla="*/ 2933904 h 9989248"/>
              <a:gd name="connsiteX135" fmla="*/ 1515359 w 9868442"/>
              <a:gd name="connsiteY135" fmla="*/ 2513092 h 9989248"/>
              <a:gd name="connsiteX136" fmla="*/ 1423802 w 9868442"/>
              <a:gd name="connsiteY136" fmla="*/ 2523656 h 9989248"/>
              <a:gd name="connsiteX137" fmla="*/ 1301432 w 9868442"/>
              <a:gd name="connsiteY137" fmla="*/ 2462911 h 9989248"/>
              <a:gd name="connsiteX138" fmla="*/ 1193147 w 9868442"/>
              <a:gd name="connsiteY138" fmla="*/ 2283318 h 9989248"/>
              <a:gd name="connsiteX139" fmla="*/ 1119197 w 9868442"/>
              <a:gd name="connsiteY139" fmla="*/ 1985757 h 9989248"/>
              <a:gd name="connsiteX140" fmla="*/ 1096308 w 9868442"/>
              <a:gd name="connsiteY140" fmla="*/ 1858105 h 9989248"/>
              <a:gd name="connsiteX141" fmla="*/ 1161454 w 9868442"/>
              <a:gd name="connsiteY141" fmla="*/ 1705802 h 9989248"/>
              <a:gd name="connsiteX142" fmla="*/ 1177301 w 9868442"/>
              <a:gd name="connsiteY142" fmla="*/ 1667947 h 9989248"/>
              <a:gd name="connsiteX143" fmla="*/ 1139445 w 9868442"/>
              <a:gd name="connsiteY143" fmla="*/ 1329008 h 9989248"/>
              <a:gd name="connsiteX144" fmla="*/ 1119197 w 9868442"/>
              <a:gd name="connsiteY144" fmla="*/ 1039370 h 9989248"/>
              <a:gd name="connsiteX145" fmla="*/ 1191387 w 9868442"/>
              <a:gd name="connsiteY145" fmla="*/ 662576 h 9989248"/>
              <a:gd name="connsiteX146" fmla="*/ 1296149 w 9868442"/>
              <a:gd name="connsiteY146" fmla="*/ 480342 h 9989248"/>
              <a:gd name="connsiteX147" fmla="*/ 1551454 w 9868442"/>
              <a:gd name="connsiteY147" fmla="*/ 211832 h 9989248"/>
              <a:gd name="connsiteX148" fmla="*/ 1763620 w 9868442"/>
              <a:gd name="connsiteY148" fmla="*/ 109711 h 9989248"/>
              <a:gd name="connsiteX149" fmla="*/ 1898315 w 9868442"/>
              <a:gd name="connsiteY149" fmla="*/ 65693 h 9989248"/>
              <a:gd name="connsiteX150" fmla="*/ 2076148 w 9868442"/>
              <a:gd name="connsiteY150" fmla="*/ 31359 h 9989248"/>
              <a:gd name="connsiteX151" fmla="*/ 2219646 w 9868442"/>
              <a:gd name="connsiteY151" fmla="*/ 14632 h 9989248"/>
              <a:gd name="connsiteX152" fmla="*/ 2245177 w 9868442"/>
              <a:gd name="connsiteY152" fmla="*/ 11110 h 9989248"/>
              <a:gd name="connsiteX153" fmla="*/ 2348179 w 9868442"/>
              <a:gd name="connsiteY153" fmla="*/ 7589 h 9989248"/>
              <a:gd name="connsiteX154" fmla="*/ 2434454 w 9868442"/>
              <a:gd name="connsiteY154" fmla="*/ 17273 h 9989248"/>
              <a:gd name="connsiteX155" fmla="*/ 2561226 w 9868442"/>
              <a:gd name="connsiteY155" fmla="*/ 51607 h 9989248"/>
              <a:gd name="connsiteX156" fmla="*/ 2689758 w 9868442"/>
              <a:gd name="connsiteY156" fmla="*/ 92103 h 9989248"/>
              <a:gd name="connsiteX157" fmla="*/ 2749623 w 9868442"/>
              <a:gd name="connsiteY157" fmla="*/ 119395 h 9989248"/>
              <a:gd name="connsiteX158" fmla="*/ 2885198 w 9868442"/>
              <a:gd name="connsiteY158" fmla="*/ 188943 h 9989248"/>
              <a:gd name="connsiteX159" fmla="*/ 3074476 w 9868442"/>
              <a:gd name="connsiteY159" fmla="*/ 315715 h 9989248"/>
              <a:gd name="connsiteX160" fmla="*/ 3171315 w 9868442"/>
              <a:gd name="connsiteY160" fmla="*/ 387904 h 9989248"/>
              <a:gd name="connsiteX161" fmla="*/ 3302489 w 9868442"/>
              <a:gd name="connsiteY161" fmla="*/ 537565 h 9989248"/>
              <a:gd name="connsiteX162" fmla="*/ 3438944 w 9868442"/>
              <a:gd name="connsiteY162" fmla="*/ 770861 h 9989248"/>
              <a:gd name="connsiteX163" fmla="*/ 3529621 w 9868442"/>
              <a:gd name="connsiteY163" fmla="*/ 1044652 h 9989248"/>
              <a:gd name="connsiteX164" fmla="*/ 3541946 w 9868442"/>
              <a:gd name="connsiteY164" fmla="*/ 1292033 h 9989248"/>
              <a:gd name="connsiteX165" fmla="*/ 3524339 w 9868442"/>
              <a:gd name="connsiteY165" fmla="*/ 1486593 h 9989248"/>
              <a:gd name="connsiteX166" fmla="*/ 3524339 w 9868442"/>
              <a:gd name="connsiteY166" fmla="*/ 1522688 h 9989248"/>
              <a:gd name="connsiteX167" fmla="*/ 3500569 w 9868442"/>
              <a:gd name="connsiteY167" fmla="*/ 1571988 h 9989248"/>
              <a:gd name="connsiteX168" fmla="*/ 3494407 w 9868442"/>
              <a:gd name="connsiteY168" fmla="*/ 1717247 h 9989248"/>
              <a:gd name="connsiteX169" fmla="*/ 3497048 w 9868442"/>
              <a:gd name="connsiteY169" fmla="*/ 1725170 h 9989248"/>
              <a:gd name="connsiteX170" fmla="*/ 3506732 w 9868442"/>
              <a:gd name="connsiteY170" fmla="*/ 1839617 h 9989248"/>
              <a:gd name="connsiteX171" fmla="*/ 3489125 w 9868442"/>
              <a:gd name="connsiteY171" fmla="*/ 1908285 h 9989248"/>
              <a:gd name="connsiteX172" fmla="*/ 3482082 w 9868442"/>
              <a:gd name="connsiteY172" fmla="*/ 2074673 h 9989248"/>
              <a:gd name="connsiteX173" fmla="*/ 3478560 w 9868442"/>
              <a:gd name="connsiteY173" fmla="*/ 2462031 h 9989248"/>
              <a:gd name="connsiteX174" fmla="*/ 3439825 w 9868442"/>
              <a:gd name="connsiteY174" fmla="*/ 2793046 h 9989248"/>
              <a:gd name="connsiteX175" fmla="*/ 3435423 w 9868442"/>
              <a:gd name="connsiteY175" fmla="*/ 2873159 h 9989248"/>
              <a:gd name="connsiteX176" fmla="*/ 3494407 w 9868442"/>
              <a:gd name="connsiteY176" fmla="*/ 2904852 h 9989248"/>
              <a:gd name="connsiteX177" fmla="*/ 3573639 w 9868442"/>
              <a:gd name="connsiteY177" fmla="*/ 2867877 h 9989248"/>
              <a:gd name="connsiteX178" fmla="*/ 3759395 w 9868442"/>
              <a:gd name="connsiteY178" fmla="*/ 2738464 h 9989248"/>
              <a:gd name="connsiteX179" fmla="*/ 4082487 w 9868442"/>
              <a:gd name="connsiteY179" fmla="*/ 2675078 h 9989248"/>
              <a:gd name="connsiteX180" fmla="*/ 4495376 w 9868442"/>
              <a:gd name="connsiteY180" fmla="*/ 2687403 h 9989248"/>
              <a:gd name="connsiteX181" fmla="*/ 4593095 w 9868442"/>
              <a:gd name="connsiteY181" fmla="*/ 2674198 h 9989248"/>
              <a:gd name="connsiteX182" fmla="*/ 4700499 w 9868442"/>
              <a:gd name="connsiteY182" fmla="*/ 2712053 h 9989248"/>
              <a:gd name="connsiteX183" fmla="*/ 4785894 w 9868442"/>
              <a:gd name="connsiteY183" fmla="*/ 2852030 h 9989248"/>
              <a:gd name="connsiteX184" fmla="*/ 4848400 w 9868442"/>
              <a:gd name="connsiteY184" fmla="*/ 2925981 h 9989248"/>
              <a:gd name="connsiteX185" fmla="*/ 4921470 w 9868442"/>
              <a:gd name="connsiteY185" fmla="*/ 3038667 h 9989248"/>
              <a:gd name="connsiteX186" fmla="*/ 5020070 w 9868442"/>
              <a:gd name="connsiteY186" fmla="*/ 3126702 h 9989248"/>
              <a:gd name="connsiteX187" fmla="*/ 5092259 w 9868442"/>
              <a:gd name="connsiteY187" fmla="*/ 3146070 h 9989248"/>
              <a:gd name="connsiteX188" fmla="*/ 5225194 w 9868442"/>
              <a:gd name="connsiteY188" fmla="*/ 3211217 h 9989248"/>
              <a:gd name="connsiteX189" fmla="*/ 5325555 w 9868442"/>
              <a:gd name="connsiteY189" fmla="*/ 3269321 h 9989248"/>
              <a:gd name="connsiteX190" fmla="*/ 5413590 w 9868442"/>
              <a:gd name="connsiteY190" fmla="*/ 3329185 h 9989248"/>
              <a:gd name="connsiteX191" fmla="*/ 5572936 w 9868442"/>
              <a:gd name="connsiteY191" fmla="*/ 3403135 h 9989248"/>
              <a:gd name="connsiteX192" fmla="*/ 5668895 w 9868442"/>
              <a:gd name="connsiteY192" fmla="*/ 3457718 h 9989248"/>
              <a:gd name="connsiteX193" fmla="*/ 5741084 w 9868442"/>
              <a:gd name="connsiteY193" fmla="*/ 3507018 h 9989248"/>
              <a:gd name="connsiteX194" fmla="*/ 5784222 w 9868442"/>
              <a:gd name="connsiteY194" fmla="*/ 3516702 h 9989248"/>
              <a:gd name="connsiteX195" fmla="*/ 5843206 w 9868442"/>
              <a:gd name="connsiteY195" fmla="*/ 3541352 h 9989248"/>
              <a:gd name="connsiteX196" fmla="*/ 5951490 w 9868442"/>
              <a:gd name="connsiteY196" fmla="*/ 3640832 h 9989248"/>
              <a:gd name="connsiteX197" fmla="*/ 6013116 w 9868442"/>
              <a:gd name="connsiteY197" fmla="*/ 3664602 h 9989248"/>
              <a:gd name="connsiteX198" fmla="*/ 6186546 w 9868442"/>
              <a:gd name="connsiteY198" fmla="*/ 3736792 h 9989248"/>
              <a:gd name="connsiteX199" fmla="*/ 6186546 w 9868442"/>
              <a:gd name="connsiteY199" fmla="*/ 3750877 h 9989248"/>
              <a:gd name="connsiteX200" fmla="*/ 8932387 w 9868442"/>
              <a:gd name="connsiteY200" fmla="*/ 3619704 h 9989248"/>
              <a:gd name="connsiteX201" fmla="*/ 8953516 w 9868442"/>
              <a:gd name="connsiteY201" fmla="*/ 3513180 h 9989248"/>
              <a:gd name="connsiteX202" fmla="*/ 8878685 w 9868442"/>
              <a:gd name="connsiteY202" fmla="*/ 3337108 h 9989248"/>
              <a:gd name="connsiteX203" fmla="*/ 8775683 w 9868442"/>
              <a:gd name="connsiteY203" fmla="*/ 3274603 h 9989248"/>
              <a:gd name="connsiteX204" fmla="*/ 8648911 w 9868442"/>
              <a:gd name="connsiteY204" fmla="*/ 3280765 h 9989248"/>
              <a:gd name="connsiteX205" fmla="*/ 8628663 w 9868442"/>
              <a:gd name="connsiteY205" fmla="*/ 3300133 h 9989248"/>
              <a:gd name="connsiteX206" fmla="*/ 8633945 w 9868442"/>
              <a:gd name="connsiteY206" fmla="*/ 3317741 h 9989248"/>
              <a:gd name="connsiteX207" fmla="*/ 8735186 w 9868442"/>
              <a:gd name="connsiteY207" fmla="*/ 3411059 h 9989248"/>
              <a:gd name="connsiteX208" fmla="*/ 8823222 w 9868442"/>
              <a:gd name="connsiteY208" fmla="*/ 3573925 h 9989248"/>
              <a:gd name="connsiteX209" fmla="*/ 8932387 w 9868442"/>
              <a:gd name="connsiteY209" fmla="*/ 3619704 h 9989248"/>
              <a:gd name="connsiteX210" fmla="*/ 1753056 w 9868442"/>
              <a:gd name="connsiteY210" fmla="*/ 2878441 h 9989248"/>
              <a:gd name="connsiteX211" fmla="*/ 1750415 w 9868442"/>
              <a:gd name="connsiteY211" fmla="*/ 2837945 h 9989248"/>
              <a:gd name="connsiteX212" fmla="*/ 1711679 w 9868442"/>
              <a:gd name="connsiteY212" fmla="*/ 2778080 h 9989248"/>
              <a:gd name="connsiteX213" fmla="*/ 1634207 w 9868442"/>
              <a:gd name="connsiteY213" fmla="*/ 2606410 h 9989248"/>
              <a:gd name="connsiteX214" fmla="*/ 1555855 w 9868442"/>
              <a:gd name="connsiteY214" fmla="*/ 2494604 h 9989248"/>
              <a:gd name="connsiteX215" fmla="*/ 1531205 w 9868442"/>
              <a:gd name="connsiteY215" fmla="*/ 2510451 h 9989248"/>
              <a:gd name="connsiteX216" fmla="*/ 1590189 w 9868442"/>
              <a:gd name="connsiteY216" fmla="*/ 2625778 h 9989248"/>
              <a:gd name="connsiteX217" fmla="*/ 1637729 w 9868442"/>
              <a:gd name="connsiteY217" fmla="*/ 2719096 h 9989248"/>
              <a:gd name="connsiteX218" fmla="*/ 1686149 w 9868442"/>
              <a:gd name="connsiteY218" fmla="*/ 2812414 h 9989248"/>
              <a:gd name="connsiteX219" fmla="*/ 1703756 w 9868442"/>
              <a:gd name="connsiteY219" fmla="*/ 2847629 h 9989248"/>
              <a:gd name="connsiteX220" fmla="*/ 1746893 w 9868442"/>
              <a:gd name="connsiteY220" fmla="*/ 2908373 h 9989248"/>
              <a:gd name="connsiteX221" fmla="*/ 1768022 w 9868442"/>
              <a:gd name="connsiteY221" fmla="*/ 2911895 h 9989248"/>
              <a:gd name="connsiteX222" fmla="*/ 1763620 w 9868442"/>
              <a:gd name="connsiteY222" fmla="*/ 2890766 h 9989248"/>
              <a:gd name="connsiteX223" fmla="*/ 1753056 w 9868442"/>
              <a:gd name="connsiteY223" fmla="*/ 2878441 h 9989248"/>
              <a:gd name="connsiteX0" fmla="*/ 6186546 w 9868442"/>
              <a:gd name="connsiteY0" fmla="*/ 3750877 h 10029569"/>
              <a:gd name="connsiteX1" fmla="*/ 6170700 w 9868442"/>
              <a:gd name="connsiteY1" fmla="*/ 3757920 h 10029569"/>
              <a:gd name="connsiteX2" fmla="*/ 6050090 w 9868442"/>
              <a:gd name="connsiteY2" fmla="*/ 3783451 h 10029569"/>
              <a:gd name="connsiteX3" fmla="*/ 5844086 w 9868442"/>
              <a:gd name="connsiteY3" fmla="*/ 3838033 h 10029569"/>
              <a:gd name="connsiteX4" fmla="*/ 5596705 w 9868442"/>
              <a:gd name="connsiteY4" fmla="*/ 3898778 h 10029569"/>
              <a:gd name="connsiteX5" fmla="*/ 5472575 w 9868442"/>
              <a:gd name="connsiteY5" fmla="*/ 3946317 h 10029569"/>
              <a:gd name="connsiteX6" fmla="*/ 5460249 w 9868442"/>
              <a:gd name="connsiteY6" fmla="*/ 3976249 h 10029569"/>
              <a:gd name="connsiteX7" fmla="*/ 5425035 w 9868442"/>
              <a:gd name="connsiteY7" fmla="*/ 4907670 h 10029569"/>
              <a:gd name="connsiteX8" fmla="*/ 6290429 w 9868442"/>
              <a:gd name="connsiteY8" fmla="*/ 5056450 h 10029569"/>
              <a:gd name="connsiteX9" fmla="*/ 6263137 w 9868442"/>
              <a:gd name="connsiteY9" fmla="*/ 5004509 h 10029569"/>
              <a:gd name="connsiteX10" fmla="*/ 6115237 w 9868442"/>
              <a:gd name="connsiteY10" fmla="*/ 4832839 h 10029569"/>
              <a:gd name="connsiteX11" fmla="*/ 6010474 w 9868442"/>
              <a:gd name="connsiteY11" fmla="*/ 4507106 h 10029569"/>
              <a:gd name="connsiteX12" fmla="*/ 6078262 w 9868442"/>
              <a:gd name="connsiteY12" fmla="*/ 3904060 h 10029569"/>
              <a:gd name="connsiteX13" fmla="*/ 6244650 w 9868442"/>
              <a:gd name="connsiteY13" fmla="*/ 3746475 h 10029569"/>
              <a:gd name="connsiteX14" fmla="*/ 6383747 w 9868442"/>
              <a:gd name="connsiteY14" fmla="*/ 3741193 h 10029569"/>
              <a:gd name="connsiteX15" fmla="*/ 6754378 w 9868442"/>
              <a:gd name="connsiteY15" fmla="*/ 3598575 h 10029569"/>
              <a:gd name="connsiteX16" fmla="*/ 7117086 w 9868442"/>
              <a:gd name="connsiteY16" fmla="*/ 3518462 h 10029569"/>
              <a:gd name="connsiteX17" fmla="*/ 7150539 w 9868442"/>
              <a:gd name="connsiteY17" fmla="*/ 3490291 h 10029569"/>
              <a:gd name="connsiteX18" fmla="*/ 7174309 w 9868442"/>
              <a:gd name="connsiteY18" fmla="*/ 3315099 h 10029569"/>
              <a:gd name="connsiteX19" fmla="*/ 7218327 w 9868442"/>
              <a:gd name="connsiteY19" fmla="*/ 3163678 h 10029569"/>
              <a:gd name="connsiteX20" fmla="*/ 7291397 w 9868442"/>
              <a:gd name="connsiteY20" fmla="*/ 3088847 h 10029569"/>
              <a:gd name="connsiteX21" fmla="*/ 7329253 w 9868442"/>
              <a:gd name="connsiteY21" fmla="*/ 3080044 h 10029569"/>
              <a:gd name="connsiteX22" fmla="*/ 7228892 w 9868442"/>
              <a:gd name="connsiteY22" fmla="*/ 3043068 h 10029569"/>
              <a:gd name="connsiteX23" fmla="*/ 7162865 w 9868442"/>
              <a:gd name="connsiteY23" fmla="*/ 3025461 h 10029569"/>
              <a:gd name="connsiteX24" fmla="*/ 7123249 w 9868442"/>
              <a:gd name="connsiteY24" fmla="*/ 2962956 h 10029569"/>
              <a:gd name="connsiteX25" fmla="*/ 7142617 w 9868442"/>
              <a:gd name="connsiteY25" fmla="*/ 2679480 h 10029569"/>
              <a:gd name="connsiteX26" fmla="*/ 7192797 w 9868442"/>
              <a:gd name="connsiteY26" fmla="*/ 2561512 h 10029569"/>
              <a:gd name="connsiteX27" fmla="*/ 7294038 w 9868442"/>
              <a:gd name="connsiteY27" fmla="*/ 2448826 h 10029569"/>
              <a:gd name="connsiteX28" fmla="*/ 7323970 w 9868442"/>
              <a:gd name="connsiteY28" fmla="*/ 2398645 h 10029569"/>
              <a:gd name="connsiteX29" fmla="*/ 7388236 w 9868442"/>
              <a:gd name="connsiteY29" fmla="*/ 2358149 h 10029569"/>
              <a:gd name="connsiteX30" fmla="*/ 7469230 w 9868442"/>
              <a:gd name="connsiteY30" fmla="*/ 2347584 h 10029569"/>
              <a:gd name="connsiteX31" fmla="*/ 7593361 w 9868442"/>
              <a:gd name="connsiteY31" fmla="*/ 2419774 h 10029569"/>
              <a:gd name="connsiteX32" fmla="*/ 7956068 w 9868442"/>
              <a:gd name="connsiteY32" fmla="*/ 2462031 h 10029569"/>
              <a:gd name="connsiteX33" fmla="*/ 8389205 w 9868442"/>
              <a:gd name="connsiteY33" fmla="*/ 2498126 h 10029569"/>
              <a:gd name="connsiteX34" fmla="*/ 8686766 w 9868442"/>
              <a:gd name="connsiteY34" fmla="*/ 2535101 h 10029569"/>
              <a:gd name="connsiteX35" fmla="*/ 9254598 w 9868442"/>
              <a:gd name="connsiteY35" fmla="*/ 2552708 h 10029569"/>
              <a:gd name="connsiteX36" fmla="*/ 9430670 w 9868442"/>
              <a:gd name="connsiteY36" fmla="*/ 2563272 h 10029569"/>
              <a:gd name="connsiteX37" fmla="*/ 9484372 w 9868442"/>
              <a:gd name="connsiteY37" fmla="*/ 2516613 h 10029569"/>
              <a:gd name="connsiteX38" fmla="*/ 9600580 w 9868442"/>
              <a:gd name="connsiteY38" fmla="*/ 2527178 h 10029569"/>
              <a:gd name="connsiteX39" fmla="*/ 9658683 w 9868442"/>
              <a:gd name="connsiteY39" fmla="*/ 2565033 h 10029569"/>
              <a:gd name="connsiteX40" fmla="*/ 9705343 w 9868442"/>
              <a:gd name="connsiteY40" fmla="*/ 2580880 h 10029569"/>
              <a:gd name="connsiteX41" fmla="*/ 9771370 w 9868442"/>
              <a:gd name="connsiteY41" fmla="*/ 2597606 h 10029569"/>
              <a:gd name="connsiteX42" fmla="*/ 9796019 w 9868442"/>
              <a:gd name="connsiteY42" fmla="*/ 2628419 h 10029569"/>
              <a:gd name="connsiteX43" fmla="*/ 9863808 w 9868442"/>
              <a:gd name="connsiteY43" fmla="*/ 2926861 h 10029569"/>
              <a:gd name="connsiteX44" fmla="*/ 9868209 w 9868442"/>
              <a:gd name="connsiteY44" fmla="*/ 3011375 h 10029569"/>
              <a:gd name="connsiteX45" fmla="*/ 9820670 w 9868442"/>
              <a:gd name="connsiteY45" fmla="*/ 3041308 h 10029569"/>
              <a:gd name="connsiteX46" fmla="*/ 9796019 w 9868442"/>
              <a:gd name="connsiteY46" fmla="*/ 3176883 h 10029569"/>
              <a:gd name="connsiteX47" fmla="*/ 9786335 w 9868442"/>
              <a:gd name="connsiteY47" fmla="*/ 3233226 h 10029569"/>
              <a:gd name="connsiteX48" fmla="*/ 9723830 w 9868442"/>
              <a:gd name="connsiteY48" fmla="*/ 3324783 h 10029569"/>
              <a:gd name="connsiteX49" fmla="*/ 9568006 w 9868442"/>
              <a:gd name="connsiteY49" fmla="*/ 3340630 h 10029569"/>
              <a:gd name="connsiteX50" fmla="*/ 9400738 w 9868442"/>
              <a:gd name="connsiteY50" fmla="*/ 3318621 h 10029569"/>
              <a:gd name="connsiteX51" fmla="*/ 9206178 w 9868442"/>
              <a:gd name="connsiteY51" fmla="*/ 3304535 h 10029569"/>
              <a:gd name="connsiteX52" fmla="*/ 9158639 w 9868442"/>
              <a:gd name="connsiteY52" fmla="*/ 3344151 h 10029569"/>
              <a:gd name="connsiteX53" fmla="*/ 9157759 w 9868442"/>
              <a:gd name="connsiteY53" fmla="*/ 3526386 h 10029569"/>
              <a:gd name="connsiteX54" fmla="*/ 9114621 w 9868442"/>
              <a:gd name="connsiteY54" fmla="*/ 3695415 h 10029569"/>
              <a:gd name="connsiteX55" fmla="*/ 9007217 w 9868442"/>
              <a:gd name="connsiteY55" fmla="*/ 3804579 h 10029569"/>
              <a:gd name="connsiteX56" fmla="*/ 8964960 w 9868442"/>
              <a:gd name="connsiteY56" fmla="*/ 3838913 h 10029569"/>
              <a:gd name="connsiteX57" fmla="*/ 8891010 w 9868442"/>
              <a:gd name="connsiteY57" fmla="*/ 3954240 h 10029569"/>
              <a:gd name="connsiteX58" fmla="*/ 8898933 w 9868442"/>
              <a:gd name="connsiteY58" fmla="*/ 4078371 h 10029569"/>
              <a:gd name="connsiteX59" fmla="*/ 8908617 w 9868442"/>
              <a:gd name="connsiteY59" fmla="*/ 4213066 h 10029569"/>
              <a:gd name="connsiteX60" fmla="*/ 9001935 w 9868442"/>
              <a:gd name="connsiteY60" fmla="*/ 4344240 h 10029569"/>
              <a:gd name="connsiteX61" fmla="*/ 9045073 w 9868442"/>
              <a:gd name="connsiteY61" fmla="*/ 4505346 h 10029569"/>
              <a:gd name="connsiteX62" fmla="*/ 8979926 w 9868442"/>
              <a:gd name="connsiteY62" fmla="*/ 4607467 h 10029569"/>
              <a:gd name="connsiteX63" fmla="*/ 8881326 w 9868442"/>
              <a:gd name="connsiteY63" fmla="*/ 4761530 h 10029569"/>
              <a:gd name="connsiteX64" fmla="*/ 8875164 w 9868442"/>
              <a:gd name="connsiteY64" fmla="*/ 4861011 h 10029569"/>
              <a:gd name="connsiteX65" fmla="*/ 8823222 w 9868442"/>
              <a:gd name="connsiteY65" fmla="*/ 4978979 h 10029569"/>
              <a:gd name="connsiteX66" fmla="*/ 8694690 w 9868442"/>
              <a:gd name="connsiteY66" fmla="*/ 5022997 h 10029569"/>
              <a:gd name="connsiteX67" fmla="*/ 8559114 w 9868442"/>
              <a:gd name="connsiteY67" fmla="*/ 5100468 h 10029569"/>
              <a:gd name="connsiteX68" fmla="*/ 8507173 w 9868442"/>
              <a:gd name="connsiteY68" fmla="*/ 5192906 h 10029569"/>
              <a:gd name="connsiteX69" fmla="*/ 8383923 w 9868442"/>
              <a:gd name="connsiteY69" fmla="*/ 5248369 h 10029569"/>
              <a:gd name="connsiteX70" fmla="*/ 8123337 w 9868442"/>
              <a:gd name="connsiteY70" fmla="*/ 5313515 h 10029569"/>
              <a:gd name="connsiteX71" fmla="*/ 7940222 w 9868442"/>
              <a:gd name="connsiteY71" fmla="*/ 5327601 h 10029569"/>
              <a:gd name="connsiteX72" fmla="*/ 7645302 w 9868442"/>
              <a:gd name="connsiteY72" fmla="*/ 5340807 h 10029569"/>
              <a:gd name="connsiteX73" fmla="*/ 7242977 w 9868442"/>
              <a:gd name="connsiteY73" fmla="*/ 5318798 h 10029569"/>
              <a:gd name="connsiteX74" fmla="*/ 6830969 w 9868442"/>
              <a:gd name="connsiteY74" fmla="*/ 5322319 h 10029569"/>
              <a:gd name="connsiteX75" fmla="*/ 6537810 w 9868442"/>
              <a:gd name="connsiteY75" fmla="*/ 5282703 h 10029569"/>
              <a:gd name="connsiteX76" fmla="*/ 6277223 w 9868442"/>
              <a:gd name="connsiteY76" fmla="*/ 5240446 h 10029569"/>
              <a:gd name="connsiteX77" fmla="*/ 6083544 w 9868442"/>
              <a:gd name="connsiteY77" fmla="*/ 5273899 h 10029569"/>
              <a:gd name="connsiteX78" fmla="*/ 5991107 w 9868442"/>
              <a:gd name="connsiteY78" fmla="*/ 5366337 h 10029569"/>
              <a:gd name="connsiteX79" fmla="*/ 5768375 w 9868442"/>
              <a:gd name="connsiteY79" fmla="*/ 5697352 h 10029569"/>
              <a:gd name="connsiteX80" fmla="*/ 5623997 w 9868442"/>
              <a:gd name="connsiteY80" fmla="*/ 5749293 h 10029569"/>
              <a:gd name="connsiteX81" fmla="*/ 5462010 w 9868442"/>
              <a:gd name="connsiteY81" fmla="*/ 5765140 h 10029569"/>
              <a:gd name="connsiteX82" fmla="*/ 5445284 w 9868442"/>
              <a:gd name="connsiteY82" fmla="*/ 5792431 h 10029569"/>
              <a:gd name="connsiteX83" fmla="*/ 5492823 w 9868442"/>
              <a:gd name="connsiteY83" fmla="*/ 5969383 h 10029569"/>
              <a:gd name="connsiteX84" fmla="*/ 5558850 w 9868442"/>
              <a:gd name="connsiteY84" fmla="*/ 6331211 h 10029569"/>
              <a:gd name="connsiteX85" fmla="*/ 5676818 w 9868442"/>
              <a:gd name="connsiteY85" fmla="*/ 6640217 h 10029569"/>
              <a:gd name="connsiteX86" fmla="*/ 5778940 w 9868442"/>
              <a:gd name="connsiteY86" fmla="*/ 6859427 h 10029569"/>
              <a:gd name="connsiteX87" fmla="*/ 1021086 w 9868442"/>
              <a:gd name="connsiteY87" fmla="*/ 10027096 h 10029569"/>
              <a:gd name="connsiteX88" fmla="*/ 1461297 w 9868442"/>
              <a:gd name="connsiteY88" fmla="*/ 8206690 h 10029569"/>
              <a:gd name="connsiteX89" fmla="*/ 1334885 w 9868442"/>
              <a:gd name="connsiteY89" fmla="*/ 6757305 h 10029569"/>
              <a:gd name="connsiteX90" fmla="*/ 1215156 w 9868442"/>
              <a:gd name="connsiteY90" fmla="*/ 6532813 h 10029569"/>
              <a:gd name="connsiteX91" fmla="*/ 1178181 w 9868442"/>
              <a:gd name="connsiteY91" fmla="*/ 6476470 h 10029569"/>
              <a:gd name="connsiteX92" fmla="*/ 1015315 w 9868442"/>
              <a:gd name="connsiteY92" fmla="*/ 6259022 h 10029569"/>
              <a:gd name="connsiteX93" fmla="*/ 974818 w 9868442"/>
              <a:gd name="connsiteY93" fmla="*/ 6223807 h 10029569"/>
              <a:gd name="connsiteX94" fmla="*/ 892945 w 9868442"/>
              <a:gd name="connsiteY94" fmla="*/ 6132250 h 10029569"/>
              <a:gd name="connsiteX95" fmla="*/ 801387 w 9868442"/>
              <a:gd name="connsiteY95" fmla="*/ 6003717 h 10029569"/>
              <a:gd name="connsiteX96" fmla="*/ 617392 w 9868442"/>
              <a:gd name="connsiteY96" fmla="*/ 5788029 h 10029569"/>
              <a:gd name="connsiteX97" fmla="*/ 267890 w 9868442"/>
              <a:gd name="connsiteY97" fmla="*/ 5159452 h 10029569"/>
              <a:gd name="connsiteX98" fmla="*/ 205384 w 9868442"/>
              <a:gd name="connsiteY98" fmla="*/ 5041485 h 10029569"/>
              <a:gd name="connsiteX99" fmla="*/ 170170 w 9868442"/>
              <a:gd name="connsiteY99" fmla="*/ 4942004 h 10029569"/>
              <a:gd name="connsiteX100" fmla="*/ 75971 w 9868442"/>
              <a:gd name="connsiteY100" fmla="*/ 4773855 h 10029569"/>
              <a:gd name="connsiteX101" fmla="*/ 260 w 9868442"/>
              <a:gd name="connsiteY101" fmla="*/ 4532636 h 10029569"/>
              <a:gd name="connsiteX102" fmla="*/ 155204 w 9868442"/>
              <a:gd name="connsiteY102" fmla="*/ 4036114 h 10029569"/>
              <a:gd name="connsiteX103" fmla="*/ 284616 w 9868442"/>
              <a:gd name="connsiteY103" fmla="*/ 3897897 h 10029569"/>
              <a:gd name="connsiteX104" fmla="*/ 449244 w 9868442"/>
              <a:gd name="connsiteY104" fmla="*/ 3800177 h 10029569"/>
              <a:gd name="connsiteX105" fmla="*/ 863893 w 9868442"/>
              <a:gd name="connsiteY105" fmla="*/ 3576566 h 10029569"/>
              <a:gd name="connsiteX106" fmla="*/ 1068136 w 9868442"/>
              <a:gd name="connsiteY106" fmla="*/ 3535189 h 10029569"/>
              <a:gd name="connsiteX107" fmla="*/ 1197549 w 9868442"/>
              <a:gd name="connsiteY107" fmla="*/ 3479727 h 10029569"/>
              <a:gd name="connsiteX108" fmla="*/ 1198430 w 9868442"/>
              <a:gd name="connsiteY108" fmla="*/ 3477086 h 10029569"/>
              <a:gd name="connsiteX109" fmla="*/ 1247730 w 9868442"/>
              <a:gd name="connsiteY109" fmla="*/ 3339750 h 10029569"/>
              <a:gd name="connsiteX110" fmla="*/ 1422041 w 9868442"/>
              <a:gd name="connsiteY110" fmla="*/ 3090608 h 10029569"/>
              <a:gd name="connsiteX111" fmla="*/ 1510957 w 9868442"/>
              <a:gd name="connsiteY111" fmla="*/ 2947990 h 10029569"/>
              <a:gd name="connsiteX112" fmla="*/ 1529445 w 9868442"/>
              <a:gd name="connsiteY112" fmla="*/ 2928622 h 10029569"/>
              <a:gd name="connsiteX113" fmla="*/ 1539129 w 9868442"/>
              <a:gd name="connsiteY113" fmla="*/ 2929502 h 10029569"/>
              <a:gd name="connsiteX114" fmla="*/ 1542650 w 9868442"/>
              <a:gd name="connsiteY114" fmla="*/ 2992888 h 10029569"/>
              <a:gd name="connsiteX115" fmla="*/ 1623643 w 9868442"/>
              <a:gd name="connsiteY115" fmla="*/ 3178644 h 10029569"/>
              <a:gd name="connsiteX116" fmla="*/ 1709918 w 9868442"/>
              <a:gd name="connsiteY116" fmla="*/ 3237628 h 10029569"/>
              <a:gd name="connsiteX117" fmla="*/ 1815562 w 9868442"/>
              <a:gd name="connsiteY117" fmla="*/ 3293090 h 10029569"/>
              <a:gd name="connsiteX118" fmla="*/ 1904478 w 9868442"/>
              <a:gd name="connsiteY118" fmla="*/ 3362639 h 10029569"/>
              <a:gd name="connsiteX119" fmla="*/ 1949376 w 9868442"/>
              <a:gd name="connsiteY119" fmla="*/ 3403135 h 10029569"/>
              <a:gd name="connsiteX120" fmla="*/ 2003958 w 9868442"/>
              <a:gd name="connsiteY120" fmla="*/ 3422503 h 10029569"/>
              <a:gd name="connsiteX121" fmla="*/ 2051498 w 9868442"/>
              <a:gd name="connsiteY121" fmla="*/ 3461239 h 10029569"/>
              <a:gd name="connsiteX122" fmla="*/ 2180030 w 9868442"/>
              <a:gd name="connsiteY122" fmla="*/ 3522864 h 10029569"/>
              <a:gd name="connsiteX123" fmla="*/ 2372829 w 9868442"/>
              <a:gd name="connsiteY123" fmla="*/ 3651397 h 10029569"/>
              <a:gd name="connsiteX124" fmla="*/ 2474070 w 9868442"/>
              <a:gd name="connsiteY124" fmla="*/ 3717424 h 10029569"/>
              <a:gd name="connsiteX125" fmla="*/ 2510165 w 9868442"/>
              <a:gd name="connsiteY125" fmla="*/ 3735031 h 10029569"/>
              <a:gd name="connsiteX126" fmla="*/ 2561226 w 9868442"/>
              <a:gd name="connsiteY126" fmla="*/ 3757040 h 10029569"/>
              <a:gd name="connsiteX127" fmla="*/ 2597321 w 9868442"/>
              <a:gd name="connsiteY127" fmla="*/ 3684850 h 10029569"/>
              <a:gd name="connsiteX128" fmla="*/ 2522490 w 9868442"/>
              <a:gd name="connsiteY128" fmla="*/ 3645234 h 10029569"/>
              <a:gd name="connsiteX129" fmla="*/ 2364025 w 9868442"/>
              <a:gd name="connsiteY129" fmla="*/ 3552796 h 10029569"/>
              <a:gd name="connsiteX130" fmla="*/ 1972265 w 9868442"/>
              <a:gd name="connsiteY130" fmla="*/ 3259637 h 10029569"/>
              <a:gd name="connsiteX131" fmla="*/ 1682627 w 9868442"/>
              <a:gd name="connsiteY131" fmla="*/ 3049231 h 10029569"/>
              <a:gd name="connsiteX132" fmla="*/ 1595472 w 9868442"/>
              <a:gd name="connsiteY132" fmla="*/ 2877561 h 10029569"/>
              <a:gd name="connsiteX133" fmla="*/ 1598993 w 9868442"/>
              <a:gd name="connsiteY133" fmla="*/ 2840586 h 10029569"/>
              <a:gd name="connsiteX134" fmla="*/ 1650934 w 9868442"/>
              <a:gd name="connsiteY134" fmla="*/ 2933904 h 10029569"/>
              <a:gd name="connsiteX135" fmla="*/ 1515359 w 9868442"/>
              <a:gd name="connsiteY135" fmla="*/ 2513092 h 10029569"/>
              <a:gd name="connsiteX136" fmla="*/ 1423802 w 9868442"/>
              <a:gd name="connsiteY136" fmla="*/ 2523656 h 10029569"/>
              <a:gd name="connsiteX137" fmla="*/ 1301432 w 9868442"/>
              <a:gd name="connsiteY137" fmla="*/ 2462911 h 10029569"/>
              <a:gd name="connsiteX138" fmla="*/ 1193147 w 9868442"/>
              <a:gd name="connsiteY138" fmla="*/ 2283318 h 10029569"/>
              <a:gd name="connsiteX139" fmla="*/ 1119197 w 9868442"/>
              <a:gd name="connsiteY139" fmla="*/ 1985757 h 10029569"/>
              <a:gd name="connsiteX140" fmla="*/ 1096308 w 9868442"/>
              <a:gd name="connsiteY140" fmla="*/ 1858105 h 10029569"/>
              <a:gd name="connsiteX141" fmla="*/ 1161454 w 9868442"/>
              <a:gd name="connsiteY141" fmla="*/ 1705802 h 10029569"/>
              <a:gd name="connsiteX142" fmla="*/ 1177301 w 9868442"/>
              <a:gd name="connsiteY142" fmla="*/ 1667947 h 10029569"/>
              <a:gd name="connsiteX143" fmla="*/ 1139445 w 9868442"/>
              <a:gd name="connsiteY143" fmla="*/ 1329008 h 10029569"/>
              <a:gd name="connsiteX144" fmla="*/ 1119197 w 9868442"/>
              <a:gd name="connsiteY144" fmla="*/ 1039370 h 10029569"/>
              <a:gd name="connsiteX145" fmla="*/ 1191387 w 9868442"/>
              <a:gd name="connsiteY145" fmla="*/ 662576 h 10029569"/>
              <a:gd name="connsiteX146" fmla="*/ 1296149 w 9868442"/>
              <a:gd name="connsiteY146" fmla="*/ 480342 h 10029569"/>
              <a:gd name="connsiteX147" fmla="*/ 1551454 w 9868442"/>
              <a:gd name="connsiteY147" fmla="*/ 211832 h 10029569"/>
              <a:gd name="connsiteX148" fmla="*/ 1763620 w 9868442"/>
              <a:gd name="connsiteY148" fmla="*/ 109711 h 10029569"/>
              <a:gd name="connsiteX149" fmla="*/ 1898315 w 9868442"/>
              <a:gd name="connsiteY149" fmla="*/ 65693 h 10029569"/>
              <a:gd name="connsiteX150" fmla="*/ 2076148 w 9868442"/>
              <a:gd name="connsiteY150" fmla="*/ 31359 h 10029569"/>
              <a:gd name="connsiteX151" fmla="*/ 2219646 w 9868442"/>
              <a:gd name="connsiteY151" fmla="*/ 14632 h 10029569"/>
              <a:gd name="connsiteX152" fmla="*/ 2245177 w 9868442"/>
              <a:gd name="connsiteY152" fmla="*/ 11110 h 10029569"/>
              <a:gd name="connsiteX153" fmla="*/ 2348179 w 9868442"/>
              <a:gd name="connsiteY153" fmla="*/ 7589 h 10029569"/>
              <a:gd name="connsiteX154" fmla="*/ 2434454 w 9868442"/>
              <a:gd name="connsiteY154" fmla="*/ 17273 h 10029569"/>
              <a:gd name="connsiteX155" fmla="*/ 2561226 w 9868442"/>
              <a:gd name="connsiteY155" fmla="*/ 51607 h 10029569"/>
              <a:gd name="connsiteX156" fmla="*/ 2689758 w 9868442"/>
              <a:gd name="connsiteY156" fmla="*/ 92103 h 10029569"/>
              <a:gd name="connsiteX157" fmla="*/ 2749623 w 9868442"/>
              <a:gd name="connsiteY157" fmla="*/ 119395 h 10029569"/>
              <a:gd name="connsiteX158" fmla="*/ 2885198 w 9868442"/>
              <a:gd name="connsiteY158" fmla="*/ 188943 h 10029569"/>
              <a:gd name="connsiteX159" fmla="*/ 3074476 w 9868442"/>
              <a:gd name="connsiteY159" fmla="*/ 315715 h 10029569"/>
              <a:gd name="connsiteX160" fmla="*/ 3171315 w 9868442"/>
              <a:gd name="connsiteY160" fmla="*/ 387904 h 10029569"/>
              <a:gd name="connsiteX161" fmla="*/ 3302489 w 9868442"/>
              <a:gd name="connsiteY161" fmla="*/ 537565 h 10029569"/>
              <a:gd name="connsiteX162" fmla="*/ 3438944 w 9868442"/>
              <a:gd name="connsiteY162" fmla="*/ 770861 h 10029569"/>
              <a:gd name="connsiteX163" fmla="*/ 3529621 w 9868442"/>
              <a:gd name="connsiteY163" fmla="*/ 1044652 h 10029569"/>
              <a:gd name="connsiteX164" fmla="*/ 3541946 w 9868442"/>
              <a:gd name="connsiteY164" fmla="*/ 1292033 h 10029569"/>
              <a:gd name="connsiteX165" fmla="*/ 3524339 w 9868442"/>
              <a:gd name="connsiteY165" fmla="*/ 1486593 h 10029569"/>
              <a:gd name="connsiteX166" fmla="*/ 3524339 w 9868442"/>
              <a:gd name="connsiteY166" fmla="*/ 1522688 h 10029569"/>
              <a:gd name="connsiteX167" fmla="*/ 3500569 w 9868442"/>
              <a:gd name="connsiteY167" fmla="*/ 1571988 h 10029569"/>
              <a:gd name="connsiteX168" fmla="*/ 3494407 w 9868442"/>
              <a:gd name="connsiteY168" fmla="*/ 1717247 h 10029569"/>
              <a:gd name="connsiteX169" fmla="*/ 3497048 w 9868442"/>
              <a:gd name="connsiteY169" fmla="*/ 1725170 h 10029569"/>
              <a:gd name="connsiteX170" fmla="*/ 3506732 w 9868442"/>
              <a:gd name="connsiteY170" fmla="*/ 1839617 h 10029569"/>
              <a:gd name="connsiteX171" fmla="*/ 3489125 w 9868442"/>
              <a:gd name="connsiteY171" fmla="*/ 1908285 h 10029569"/>
              <a:gd name="connsiteX172" fmla="*/ 3482082 w 9868442"/>
              <a:gd name="connsiteY172" fmla="*/ 2074673 h 10029569"/>
              <a:gd name="connsiteX173" fmla="*/ 3478560 w 9868442"/>
              <a:gd name="connsiteY173" fmla="*/ 2462031 h 10029569"/>
              <a:gd name="connsiteX174" fmla="*/ 3439825 w 9868442"/>
              <a:gd name="connsiteY174" fmla="*/ 2793046 h 10029569"/>
              <a:gd name="connsiteX175" fmla="*/ 3435423 w 9868442"/>
              <a:gd name="connsiteY175" fmla="*/ 2873159 h 10029569"/>
              <a:gd name="connsiteX176" fmla="*/ 3494407 w 9868442"/>
              <a:gd name="connsiteY176" fmla="*/ 2904852 h 10029569"/>
              <a:gd name="connsiteX177" fmla="*/ 3573639 w 9868442"/>
              <a:gd name="connsiteY177" fmla="*/ 2867877 h 10029569"/>
              <a:gd name="connsiteX178" fmla="*/ 3759395 w 9868442"/>
              <a:gd name="connsiteY178" fmla="*/ 2738464 h 10029569"/>
              <a:gd name="connsiteX179" fmla="*/ 4082487 w 9868442"/>
              <a:gd name="connsiteY179" fmla="*/ 2675078 h 10029569"/>
              <a:gd name="connsiteX180" fmla="*/ 4495376 w 9868442"/>
              <a:gd name="connsiteY180" fmla="*/ 2687403 h 10029569"/>
              <a:gd name="connsiteX181" fmla="*/ 4593095 w 9868442"/>
              <a:gd name="connsiteY181" fmla="*/ 2674198 h 10029569"/>
              <a:gd name="connsiteX182" fmla="*/ 4700499 w 9868442"/>
              <a:gd name="connsiteY182" fmla="*/ 2712053 h 10029569"/>
              <a:gd name="connsiteX183" fmla="*/ 4785894 w 9868442"/>
              <a:gd name="connsiteY183" fmla="*/ 2852030 h 10029569"/>
              <a:gd name="connsiteX184" fmla="*/ 4848400 w 9868442"/>
              <a:gd name="connsiteY184" fmla="*/ 2925981 h 10029569"/>
              <a:gd name="connsiteX185" fmla="*/ 4921470 w 9868442"/>
              <a:gd name="connsiteY185" fmla="*/ 3038667 h 10029569"/>
              <a:gd name="connsiteX186" fmla="*/ 5020070 w 9868442"/>
              <a:gd name="connsiteY186" fmla="*/ 3126702 h 10029569"/>
              <a:gd name="connsiteX187" fmla="*/ 5092259 w 9868442"/>
              <a:gd name="connsiteY187" fmla="*/ 3146070 h 10029569"/>
              <a:gd name="connsiteX188" fmla="*/ 5225194 w 9868442"/>
              <a:gd name="connsiteY188" fmla="*/ 3211217 h 10029569"/>
              <a:gd name="connsiteX189" fmla="*/ 5325555 w 9868442"/>
              <a:gd name="connsiteY189" fmla="*/ 3269321 h 10029569"/>
              <a:gd name="connsiteX190" fmla="*/ 5413590 w 9868442"/>
              <a:gd name="connsiteY190" fmla="*/ 3329185 h 10029569"/>
              <a:gd name="connsiteX191" fmla="*/ 5572936 w 9868442"/>
              <a:gd name="connsiteY191" fmla="*/ 3403135 h 10029569"/>
              <a:gd name="connsiteX192" fmla="*/ 5668895 w 9868442"/>
              <a:gd name="connsiteY192" fmla="*/ 3457718 h 10029569"/>
              <a:gd name="connsiteX193" fmla="*/ 5741084 w 9868442"/>
              <a:gd name="connsiteY193" fmla="*/ 3507018 h 10029569"/>
              <a:gd name="connsiteX194" fmla="*/ 5784222 w 9868442"/>
              <a:gd name="connsiteY194" fmla="*/ 3516702 h 10029569"/>
              <a:gd name="connsiteX195" fmla="*/ 5843206 w 9868442"/>
              <a:gd name="connsiteY195" fmla="*/ 3541352 h 10029569"/>
              <a:gd name="connsiteX196" fmla="*/ 5951490 w 9868442"/>
              <a:gd name="connsiteY196" fmla="*/ 3640832 h 10029569"/>
              <a:gd name="connsiteX197" fmla="*/ 6013116 w 9868442"/>
              <a:gd name="connsiteY197" fmla="*/ 3664602 h 10029569"/>
              <a:gd name="connsiteX198" fmla="*/ 6186546 w 9868442"/>
              <a:gd name="connsiteY198" fmla="*/ 3736792 h 10029569"/>
              <a:gd name="connsiteX199" fmla="*/ 6186546 w 9868442"/>
              <a:gd name="connsiteY199" fmla="*/ 3750877 h 10029569"/>
              <a:gd name="connsiteX200" fmla="*/ 8932387 w 9868442"/>
              <a:gd name="connsiteY200" fmla="*/ 3619704 h 10029569"/>
              <a:gd name="connsiteX201" fmla="*/ 8953516 w 9868442"/>
              <a:gd name="connsiteY201" fmla="*/ 3513180 h 10029569"/>
              <a:gd name="connsiteX202" fmla="*/ 8878685 w 9868442"/>
              <a:gd name="connsiteY202" fmla="*/ 3337108 h 10029569"/>
              <a:gd name="connsiteX203" fmla="*/ 8775683 w 9868442"/>
              <a:gd name="connsiteY203" fmla="*/ 3274603 h 10029569"/>
              <a:gd name="connsiteX204" fmla="*/ 8648911 w 9868442"/>
              <a:gd name="connsiteY204" fmla="*/ 3280765 h 10029569"/>
              <a:gd name="connsiteX205" fmla="*/ 8628663 w 9868442"/>
              <a:gd name="connsiteY205" fmla="*/ 3300133 h 10029569"/>
              <a:gd name="connsiteX206" fmla="*/ 8633945 w 9868442"/>
              <a:gd name="connsiteY206" fmla="*/ 3317741 h 10029569"/>
              <a:gd name="connsiteX207" fmla="*/ 8735186 w 9868442"/>
              <a:gd name="connsiteY207" fmla="*/ 3411059 h 10029569"/>
              <a:gd name="connsiteX208" fmla="*/ 8823222 w 9868442"/>
              <a:gd name="connsiteY208" fmla="*/ 3573925 h 10029569"/>
              <a:gd name="connsiteX209" fmla="*/ 8932387 w 9868442"/>
              <a:gd name="connsiteY209" fmla="*/ 3619704 h 10029569"/>
              <a:gd name="connsiteX210" fmla="*/ 1753056 w 9868442"/>
              <a:gd name="connsiteY210" fmla="*/ 2878441 h 10029569"/>
              <a:gd name="connsiteX211" fmla="*/ 1750415 w 9868442"/>
              <a:gd name="connsiteY211" fmla="*/ 2837945 h 10029569"/>
              <a:gd name="connsiteX212" fmla="*/ 1711679 w 9868442"/>
              <a:gd name="connsiteY212" fmla="*/ 2778080 h 10029569"/>
              <a:gd name="connsiteX213" fmla="*/ 1634207 w 9868442"/>
              <a:gd name="connsiteY213" fmla="*/ 2606410 h 10029569"/>
              <a:gd name="connsiteX214" fmla="*/ 1555855 w 9868442"/>
              <a:gd name="connsiteY214" fmla="*/ 2494604 h 10029569"/>
              <a:gd name="connsiteX215" fmla="*/ 1531205 w 9868442"/>
              <a:gd name="connsiteY215" fmla="*/ 2510451 h 10029569"/>
              <a:gd name="connsiteX216" fmla="*/ 1590189 w 9868442"/>
              <a:gd name="connsiteY216" fmla="*/ 2625778 h 10029569"/>
              <a:gd name="connsiteX217" fmla="*/ 1637729 w 9868442"/>
              <a:gd name="connsiteY217" fmla="*/ 2719096 h 10029569"/>
              <a:gd name="connsiteX218" fmla="*/ 1686149 w 9868442"/>
              <a:gd name="connsiteY218" fmla="*/ 2812414 h 10029569"/>
              <a:gd name="connsiteX219" fmla="*/ 1703756 w 9868442"/>
              <a:gd name="connsiteY219" fmla="*/ 2847629 h 10029569"/>
              <a:gd name="connsiteX220" fmla="*/ 1746893 w 9868442"/>
              <a:gd name="connsiteY220" fmla="*/ 2908373 h 10029569"/>
              <a:gd name="connsiteX221" fmla="*/ 1768022 w 9868442"/>
              <a:gd name="connsiteY221" fmla="*/ 2911895 h 10029569"/>
              <a:gd name="connsiteX222" fmla="*/ 1763620 w 9868442"/>
              <a:gd name="connsiteY222" fmla="*/ 2890766 h 10029569"/>
              <a:gd name="connsiteX223" fmla="*/ 1753056 w 9868442"/>
              <a:gd name="connsiteY223" fmla="*/ 2878441 h 10029569"/>
              <a:gd name="connsiteX0" fmla="*/ 6186546 w 9868442"/>
              <a:gd name="connsiteY0" fmla="*/ 3750877 h 10029569"/>
              <a:gd name="connsiteX1" fmla="*/ 6170700 w 9868442"/>
              <a:gd name="connsiteY1" fmla="*/ 3757920 h 10029569"/>
              <a:gd name="connsiteX2" fmla="*/ 6050090 w 9868442"/>
              <a:gd name="connsiteY2" fmla="*/ 3783451 h 10029569"/>
              <a:gd name="connsiteX3" fmla="*/ 5844086 w 9868442"/>
              <a:gd name="connsiteY3" fmla="*/ 3838033 h 10029569"/>
              <a:gd name="connsiteX4" fmla="*/ 5596705 w 9868442"/>
              <a:gd name="connsiteY4" fmla="*/ 3898778 h 10029569"/>
              <a:gd name="connsiteX5" fmla="*/ 5472575 w 9868442"/>
              <a:gd name="connsiteY5" fmla="*/ 3946317 h 10029569"/>
              <a:gd name="connsiteX6" fmla="*/ 5460249 w 9868442"/>
              <a:gd name="connsiteY6" fmla="*/ 3976249 h 10029569"/>
              <a:gd name="connsiteX7" fmla="*/ 5425035 w 9868442"/>
              <a:gd name="connsiteY7" fmla="*/ 4907670 h 10029569"/>
              <a:gd name="connsiteX8" fmla="*/ 6290429 w 9868442"/>
              <a:gd name="connsiteY8" fmla="*/ 5056450 h 10029569"/>
              <a:gd name="connsiteX9" fmla="*/ 6263137 w 9868442"/>
              <a:gd name="connsiteY9" fmla="*/ 5004509 h 10029569"/>
              <a:gd name="connsiteX10" fmla="*/ 6115237 w 9868442"/>
              <a:gd name="connsiteY10" fmla="*/ 4832839 h 10029569"/>
              <a:gd name="connsiteX11" fmla="*/ 6010474 w 9868442"/>
              <a:gd name="connsiteY11" fmla="*/ 4507106 h 10029569"/>
              <a:gd name="connsiteX12" fmla="*/ 6078262 w 9868442"/>
              <a:gd name="connsiteY12" fmla="*/ 3904060 h 10029569"/>
              <a:gd name="connsiteX13" fmla="*/ 6244650 w 9868442"/>
              <a:gd name="connsiteY13" fmla="*/ 3746475 h 10029569"/>
              <a:gd name="connsiteX14" fmla="*/ 6383747 w 9868442"/>
              <a:gd name="connsiteY14" fmla="*/ 3741193 h 10029569"/>
              <a:gd name="connsiteX15" fmla="*/ 6754378 w 9868442"/>
              <a:gd name="connsiteY15" fmla="*/ 3598575 h 10029569"/>
              <a:gd name="connsiteX16" fmla="*/ 7117086 w 9868442"/>
              <a:gd name="connsiteY16" fmla="*/ 3518462 h 10029569"/>
              <a:gd name="connsiteX17" fmla="*/ 7150539 w 9868442"/>
              <a:gd name="connsiteY17" fmla="*/ 3490291 h 10029569"/>
              <a:gd name="connsiteX18" fmla="*/ 7174309 w 9868442"/>
              <a:gd name="connsiteY18" fmla="*/ 3315099 h 10029569"/>
              <a:gd name="connsiteX19" fmla="*/ 7218327 w 9868442"/>
              <a:gd name="connsiteY19" fmla="*/ 3163678 h 10029569"/>
              <a:gd name="connsiteX20" fmla="*/ 7291397 w 9868442"/>
              <a:gd name="connsiteY20" fmla="*/ 3088847 h 10029569"/>
              <a:gd name="connsiteX21" fmla="*/ 7329253 w 9868442"/>
              <a:gd name="connsiteY21" fmla="*/ 3080044 h 10029569"/>
              <a:gd name="connsiteX22" fmla="*/ 7228892 w 9868442"/>
              <a:gd name="connsiteY22" fmla="*/ 3043068 h 10029569"/>
              <a:gd name="connsiteX23" fmla="*/ 7162865 w 9868442"/>
              <a:gd name="connsiteY23" fmla="*/ 3025461 h 10029569"/>
              <a:gd name="connsiteX24" fmla="*/ 7123249 w 9868442"/>
              <a:gd name="connsiteY24" fmla="*/ 2962956 h 10029569"/>
              <a:gd name="connsiteX25" fmla="*/ 7142617 w 9868442"/>
              <a:gd name="connsiteY25" fmla="*/ 2679480 h 10029569"/>
              <a:gd name="connsiteX26" fmla="*/ 7192797 w 9868442"/>
              <a:gd name="connsiteY26" fmla="*/ 2561512 h 10029569"/>
              <a:gd name="connsiteX27" fmla="*/ 7294038 w 9868442"/>
              <a:gd name="connsiteY27" fmla="*/ 2448826 h 10029569"/>
              <a:gd name="connsiteX28" fmla="*/ 7323970 w 9868442"/>
              <a:gd name="connsiteY28" fmla="*/ 2398645 h 10029569"/>
              <a:gd name="connsiteX29" fmla="*/ 7388236 w 9868442"/>
              <a:gd name="connsiteY29" fmla="*/ 2358149 h 10029569"/>
              <a:gd name="connsiteX30" fmla="*/ 7469230 w 9868442"/>
              <a:gd name="connsiteY30" fmla="*/ 2347584 h 10029569"/>
              <a:gd name="connsiteX31" fmla="*/ 7593361 w 9868442"/>
              <a:gd name="connsiteY31" fmla="*/ 2419774 h 10029569"/>
              <a:gd name="connsiteX32" fmla="*/ 7956068 w 9868442"/>
              <a:gd name="connsiteY32" fmla="*/ 2462031 h 10029569"/>
              <a:gd name="connsiteX33" fmla="*/ 8389205 w 9868442"/>
              <a:gd name="connsiteY33" fmla="*/ 2498126 h 10029569"/>
              <a:gd name="connsiteX34" fmla="*/ 8686766 w 9868442"/>
              <a:gd name="connsiteY34" fmla="*/ 2535101 h 10029569"/>
              <a:gd name="connsiteX35" fmla="*/ 9254598 w 9868442"/>
              <a:gd name="connsiteY35" fmla="*/ 2552708 h 10029569"/>
              <a:gd name="connsiteX36" fmla="*/ 9430670 w 9868442"/>
              <a:gd name="connsiteY36" fmla="*/ 2563272 h 10029569"/>
              <a:gd name="connsiteX37" fmla="*/ 9484372 w 9868442"/>
              <a:gd name="connsiteY37" fmla="*/ 2516613 h 10029569"/>
              <a:gd name="connsiteX38" fmla="*/ 9600580 w 9868442"/>
              <a:gd name="connsiteY38" fmla="*/ 2527178 h 10029569"/>
              <a:gd name="connsiteX39" fmla="*/ 9658683 w 9868442"/>
              <a:gd name="connsiteY39" fmla="*/ 2565033 h 10029569"/>
              <a:gd name="connsiteX40" fmla="*/ 9705343 w 9868442"/>
              <a:gd name="connsiteY40" fmla="*/ 2580880 h 10029569"/>
              <a:gd name="connsiteX41" fmla="*/ 9771370 w 9868442"/>
              <a:gd name="connsiteY41" fmla="*/ 2597606 h 10029569"/>
              <a:gd name="connsiteX42" fmla="*/ 9796019 w 9868442"/>
              <a:gd name="connsiteY42" fmla="*/ 2628419 h 10029569"/>
              <a:gd name="connsiteX43" fmla="*/ 9863808 w 9868442"/>
              <a:gd name="connsiteY43" fmla="*/ 2926861 h 10029569"/>
              <a:gd name="connsiteX44" fmla="*/ 9868209 w 9868442"/>
              <a:gd name="connsiteY44" fmla="*/ 3011375 h 10029569"/>
              <a:gd name="connsiteX45" fmla="*/ 9820670 w 9868442"/>
              <a:gd name="connsiteY45" fmla="*/ 3041308 h 10029569"/>
              <a:gd name="connsiteX46" fmla="*/ 9796019 w 9868442"/>
              <a:gd name="connsiteY46" fmla="*/ 3176883 h 10029569"/>
              <a:gd name="connsiteX47" fmla="*/ 9786335 w 9868442"/>
              <a:gd name="connsiteY47" fmla="*/ 3233226 h 10029569"/>
              <a:gd name="connsiteX48" fmla="*/ 9723830 w 9868442"/>
              <a:gd name="connsiteY48" fmla="*/ 3324783 h 10029569"/>
              <a:gd name="connsiteX49" fmla="*/ 9568006 w 9868442"/>
              <a:gd name="connsiteY49" fmla="*/ 3340630 h 10029569"/>
              <a:gd name="connsiteX50" fmla="*/ 9400738 w 9868442"/>
              <a:gd name="connsiteY50" fmla="*/ 3318621 h 10029569"/>
              <a:gd name="connsiteX51" fmla="*/ 9206178 w 9868442"/>
              <a:gd name="connsiteY51" fmla="*/ 3304535 h 10029569"/>
              <a:gd name="connsiteX52" fmla="*/ 9158639 w 9868442"/>
              <a:gd name="connsiteY52" fmla="*/ 3344151 h 10029569"/>
              <a:gd name="connsiteX53" fmla="*/ 9157759 w 9868442"/>
              <a:gd name="connsiteY53" fmla="*/ 3526386 h 10029569"/>
              <a:gd name="connsiteX54" fmla="*/ 9114621 w 9868442"/>
              <a:gd name="connsiteY54" fmla="*/ 3695415 h 10029569"/>
              <a:gd name="connsiteX55" fmla="*/ 9007217 w 9868442"/>
              <a:gd name="connsiteY55" fmla="*/ 3804579 h 10029569"/>
              <a:gd name="connsiteX56" fmla="*/ 8964960 w 9868442"/>
              <a:gd name="connsiteY56" fmla="*/ 3838913 h 10029569"/>
              <a:gd name="connsiteX57" fmla="*/ 8891010 w 9868442"/>
              <a:gd name="connsiteY57" fmla="*/ 3954240 h 10029569"/>
              <a:gd name="connsiteX58" fmla="*/ 8898933 w 9868442"/>
              <a:gd name="connsiteY58" fmla="*/ 4078371 h 10029569"/>
              <a:gd name="connsiteX59" fmla="*/ 8908617 w 9868442"/>
              <a:gd name="connsiteY59" fmla="*/ 4213066 h 10029569"/>
              <a:gd name="connsiteX60" fmla="*/ 9001935 w 9868442"/>
              <a:gd name="connsiteY60" fmla="*/ 4344240 h 10029569"/>
              <a:gd name="connsiteX61" fmla="*/ 9045073 w 9868442"/>
              <a:gd name="connsiteY61" fmla="*/ 4505346 h 10029569"/>
              <a:gd name="connsiteX62" fmla="*/ 8979926 w 9868442"/>
              <a:gd name="connsiteY62" fmla="*/ 4607467 h 10029569"/>
              <a:gd name="connsiteX63" fmla="*/ 8881326 w 9868442"/>
              <a:gd name="connsiteY63" fmla="*/ 4761530 h 10029569"/>
              <a:gd name="connsiteX64" fmla="*/ 8875164 w 9868442"/>
              <a:gd name="connsiteY64" fmla="*/ 4861011 h 10029569"/>
              <a:gd name="connsiteX65" fmla="*/ 8823222 w 9868442"/>
              <a:gd name="connsiteY65" fmla="*/ 4978979 h 10029569"/>
              <a:gd name="connsiteX66" fmla="*/ 8694690 w 9868442"/>
              <a:gd name="connsiteY66" fmla="*/ 5022997 h 10029569"/>
              <a:gd name="connsiteX67" fmla="*/ 8559114 w 9868442"/>
              <a:gd name="connsiteY67" fmla="*/ 5100468 h 10029569"/>
              <a:gd name="connsiteX68" fmla="*/ 8507173 w 9868442"/>
              <a:gd name="connsiteY68" fmla="*/ 5192906 h 10029569"/>
              <a:gd name="connsiteX69" fmla="*/ 8383923 w 9868442"/>
              <a:gd name="connsiteY69" fmla="*/ 5248369 h 10029569"/>
              <a:gd name="connsiteX70" fmla="*/ 8123337 w 9868442"/>
              <a:gd name="connsiteY70" fmla="*/ 5313515 h 10029569"/>
              <a:gd name="connsiteX71" fmla="*/ 7940222 w 9868442"/>
              <a:gd name="connsiteY71" fmla="*/ 5327601 h 10029569"/>
              <a:gd name="connsiteX72" fmla="*/ 7645302 w 9868442"/>
              <a:gd name="connsiteY72" fmla="*/ 5340807 h 10029569"/>
              <a:gd name="connsiteX73" fmla="*/ 7242977 w 9868442"/>
              <a:gd name="connsiteY73" fmla="*/ 5318798 h 10029569"/>
              <a:gd name="connsiteX74" fmla="*/ 6830969 w 9868442"/>
              <a:gd name="connsiteY74" fmla="*/ 5322319 h 10029569"/>
              <a:gd name="connsiteX75" fmla="*/ 6537810 w 9868442"/>
              <a:gd name="connsiteY75" fmla="*/ 5282703 h 10029569"/>
              <a:gd name="connsiteX76" fmla="*/ 6277223 w 9868442"/>
              <a:gd name="connsiteY76" fmla="*/ 5240446 h 10029569"/>
              <a:gd name="connsiteX77" fmla="*/ 6083544 w 9868442"/>
              <a:gd name="connsiteY77" fmla="*/ 5273899 h 10029569"/>
              <a:gd name="connsiteX78" fmla="*/ 5991107 w 9868442"/>
              <a:gd name="connsiteY78" fmla="*/ 5366337 h 10029569"/>
              <a:gd name="connsiteX79" fmla="*/ 5768375 w 9868442"/>
              <a:gd name="connsiteY79" fmla="*/ 5697352 h 10029569"/>
              <a:gd name="connsiteX80" fmla="*/ 5623997 w 9868442"/>
              <a:gd name="connsiteY80" fmla="*/ 5749293 h 10029569"/>
              <a:gd name="connsiteX81" fmla="*/ 5462010 w 9868442"/>
              <a:gd name="connsiteY81" fmla="*/ 5765140 h 10029569"/>
              <a:gd name="connsiteX82" fmla="*/ 5445284 w 9868442"/>
              <a:gd name="connsiteY82" fmla="*/ 5792431 h 10029569"/>
              <a:gd name="connsiteX83" fmla="*/ 5492823 w 9868442"/>
              <a:gd name="connsiteY83" fmla="*/ 5969383 h 10029569"/>
              <a:gd name="connsiteX84" fmla="*/ 5558850 w 9868442"/>
              <a:gd name="connsiteY84" fmla="*/ 6331211 h 10029569"/>
              <a:gd name="connsiteX85" fmla="*/ 5676818 w 9868442"/>
              <a:gd name="connsiteY85" fmla="*/ 6640217 h 10029569"/>
              <a:gd name="connsiteX86" fmla="*/ 5778940 w 9868442"/>
              <a:gd name="connsiteY86" fmla="*/ 6859427 h 10029569"/>
              <a:gd name="connsiteX87" fmla="*/ 1021086 w 9868442"/>
              <a:gd name="connsiteY87" fmla="*/ 10027096 h 10029569"/>
              <a:gd name="connsiteX88" fmla="*/ 1461297 w 9868442"/>
              <a:gd name="connsiteY88" fmla="*/ 8206690 h 10029569"/>
              <a:gd name="connsiteX89" fmla="*/ 1375236 w 9868442"/>
              <a:gd name="connsiteY89" fmla="*/ 7402944 h 10029569"/>
              <a:gd name="connsiteX90" fmla="*/ 1215156 w 9868442"/>
              <a:gd name="connsiteY90" fmla="*/ 6532813 h 10029569"/>
              <a:gd name="connsiteX91" fmla="*/ 1178181 w 9868442"/>
              <a:gd name="connsiteY91" fmla="*/ 6476470 h 10029569"/>
              <a:gd name="connsiteX92" fmla="*/ 1015315 w 9868442"/>
              <a:gd name="connsiteY92" fmla="*/ 6259022 h 10029569"/>
              <a:gd name="connsiteX93" fmla="*/ 974818 w 9868442"/>
              <a:gd name="connsiteY93" fmla="*/ 6223807 h 10029569"/>
              <a:gd name="connsiteX94" fmla="*/ 892945 w 9868442"/>
              <a:gd name="connsiteY94" fmla="*/ 6132250 h 10029569"/>
              <a:gd name="connsiteX95" fmla="*/ 801387 w 9868442"/>
              <a:gd name="connsiteY95" fmla="*/ 6003717 h 10029569"/>
              <a:gd name="connsiteX96" fmla="*/ 617392 w 9868442"/>
              <a:gd name="connsiteY96" fmla="*/ 5788029 h 10029569"/>
              <a:gd name="connsiteX97" fmla="*/ 267890 w 9868442"/>
              <a:gd name="connsiteY97" fmla="*/ 5159452 h 10029569"/>
              <a:gd name="connsiteX98" fmla="*/ 205384 w 9868442"/>
              <a:gd name="connsiteY98" fmla="*/ 5041485 h 10029569"/>
              <a:gd name="connsiteX99" fmla="*/ 170170 w 9868442"/>
              <a:gd name="connsiteY99" fmla="*/ 4942004 h 10029569"/>
              <a:gd name="connsiteX100" fmla="*/ 75971 w 9868442"/>
              <a:gd name="connsiteY100" fmla="*/ 4773855 h 10029569"/>
              <a:gd name="connsiteX101" fmla="*/ 260 w 9868442"/>
              <a:gd name="connsiteY101" fmla="*/ 4532636 h 10029569"/>
              <a:gd name="connsiteX102" fmla="*/ 155204 w 9868442"/>
              <a:gd name="connsiteY102" fmla="*/ 4036114 h 10029569"/>
              <a:gd name="connsiteX103" fmla="*/ 284616 w 9868442"/>
              <a:gd name="connsiteY103" fmla="*/ 3897897 h 10029569"/>
              <a:gd name="connsiteX104" fmla="*/ 449244 w 9868442"/>
              <a:gd name="connsiteY104" fmla="*/ 3800177 h 10029569"/>
              <a:gd name="connsiteX105" fmla="*/ 863893 w 9868442"/>
              <a:gd name="connsiteY105" fmla="*/ 3576566 h 10029569"/>
              <a:gd name="connsiteX106" fmla="*/ 1068136 w 9868442"/>
              <a:gd name="connsiteY106" fmla="*/ 3535189 h 10029569"/>
              <a:gd name="connsiteX107" fmla="*/ 1197549 w 9868442"/>
              <a:gd name="connsiteY107" fmla="*/ 3479727 h 10029569"/>
              <a:gd name="connsiteX108" fmla="*/ 1198430 w 9868442"/>
              <a:gd name="connsiteY108" fmla="*/ 3477086 h 10029569"/>
              <a:gd name="connsiteX109" fmla="*/ 1247730 w 9868442"/>
              <a:gd name="connsiteY109" fmla="*/ 3339750 h 10029569"/>
              <a:gd name="connsiteX110" fmla="*/ 1422041 w 9868442"/>
              <a:gd name="connsiteY110" fmla="*/ 3090608 h 10029569"/>
              <a:gd name="connsiteX111" fmla="*/ 1510957 w 9868442"/>
              <a:gd name="connsiteY111" fmla="*/ 2947990 h 10029569"/>
              <a:gd name="connsiteX112" fmla="*/ 1529445 w 9868442"/>
              <a:gd name="connsiteY112" fmla="*/ 2928622 h 10029569"/>
              <a:gd name="connsiteX113" fmla="*/ 1539129 w 9868442"/>
              <a:gd name="connsiteY113" fmla="*/ 2929502 h 10029569"/>
              <a:gd name="connsiteX114" fmla="*/ 1542650 w 9868442"/>
              <a:gd name="connsiteY114" fmla="*/ 2992888 h 10029569"/>
              <a:gd name="connsiteX115" fmla="*/ 1623643 w 9868442"/>
              <a:gd name="connsiteY115" fmla="*/ 3178644 h 10029569"/>
              <a:gd name="connsiteX116" fmla="*/ 1709918 w 9868442"/>
              <a:gd name="connsiteY116" fmla="*/ 3237628 h 10029569"/>
              <a:gd name="connsiteX117" fmla="*/ 1815562 w 9868442"/>
              <a:gd name="connsiteY117" fmla="*/ 3293090 h 10029569"/>
              <a:gd name="connsiteX118" fmla="*/ 1904478 w 9868442"/>
              <a:gd name="connsiteY118" fmla="*/ 3362639 h 10029569"/>
              <a:gd name="connsiteX119" fmla="*/ 1949376 w 9868442"/>
              <a:gd name="connsiteY119" fmla="*/ 3403135 h 10029569"/>
              <a:gd name="connsiteX120" fmla="*/ 2003958 w 9868442"/>
              <a:gd name="connsiteY120" fmla="*/ 3422503 h 10029569"/>
              <a:gd name="connsiteX121" fmla="*/ 2051498 w 9868442"/>
              <a:gd name="connsiteY121" fmla="*/ 3461239 h 10029569"/>
              <a:gd name="connsiteX122" fmla="*/ 2180030 w 9868442"/>
              <a:gd name="connsiteY122" fmla="*/ 3522864 h 10029569"/>
              <a:gd name="connsiteX123" fmla="*/ 2372829 w 9868442"/>
              <a:gd name="connsiteY123" fmla="*/ 3651397 h 10029569"/>
              <a:gd name="connsiteX124" fmla="*/ 2474070 w 9868442"/>
              <a:gd name="connsiteY124" fmla="*/ 3717424 h 10029569"/>
              <a:gd name="connsiteX125" fmla="*/ 2510165 w 9868442"/>
              <a:gd name="connsiteY125" fmla="*/ 3735031 h 10029569"/>
              <a:gd name="connsiteX126" fmla="*/ 2561226 w 9868442"/>
              <a:gd name="connsiteY126" fmla="*/ 3757040 h 10029569"/>
              <a:gd name="connsiteX127" fmla="*/ 2597321 w 9868442"/>
              <a:gd name="connsiteY127" fmla="*/ 3684850 h 10029569"/>
              <a:gd name="connsiteX128" fmla="*/ 2522490 w 9868442"/>
              <a:gd name="connsiteY128" fmla="*/ 3645234 h 10029569"/>
              <a:gd name="connsiteX129" fmla="*/ 2364025 w 9868442"/>
              <a:gd name="connsiteY129" fmla="*/ 3552796 h 10029569"/>
              <a:gd name="connsiteX130" fmla="*/ 1972265 w 9868442"/>
              <a:gd name="connsiteY130" fmla="*/ 3259637 h 10029569"/>
              <a:gd name="connsiteX131" fmla="*/ 1682627 w 9868442"/>
              <a:gd name="connsiteY131" fmla="*/ 3049231 h 10029569"/>
              <a:gd name="connsiteX132" fmla="*/ 1595472 w 9868442"/>
              <a:gd name="connsiteY132" fmla="*/ 2877561 h 10029569"/>
              <a:gd name="connsiteX133" fmla="*/ 1598993 w 9868442"/>
              <a:gd name="connsiteY133" fmla="*/ 2840586 h 10029569"/>
              <a:gd name="connsiteX134" fmla="*/ 1650934 w 9868442"/>
              <a:gd name="connsiteY134" fmla="*/ 2933904 h 10029569"/>
              <a:gd name="connsiteX135" fmla="*/ 1515359 w 9868442"/>
              <a:gd name="connsiteY135" fmla="*/ 2513092 h 10029569"/>
              <a:gd name="connsiteX136" fmla="*/ 1423802 w 9868442"/>
              <a:gd name="connsiteY136" fmla="*/ 2523656 h 10029569"/>
              <a:gd name="connsiteX137" fmla="*/ 1301432 w 9868442"/>
              <a:gd name="connsiteY137" fmla="*/ 2462911 h 10029569"/>
              <a:gd name="connsiteX138" fmla="*/ 1193147 w 9868442"/>
              <a:gd name="connsiteY138" fmla="*/ 2283318 h 10029569"/>
              <a:gd name="connsiteX139" fmla="*/ 1119197 w 9868442"/>
              <a:gd name="connsiteY139" fmla="*/ 1985757 h 10029569"/>
              <a:gd name="connsiteX140" fmla="*/ 1096308 w 9868442"/>
              <a:gd name="connsiteY140" fmla="*/ 1858105 h 10029569"/>
              <a:gd name="connsiteX141" fmla="*/ 1161454 w 9868442"/>
              <a:gd name="connsiteY141" fmla="*/ 1705802 h 10029569"/>
              <a:gd name="connsiteX142" fmla="*/ 1177301 w 9868442"/>
              <a:gd name="connsiteY142" fmla="*/ 1667947 h 10029569"/>
              <a:gd name="connsiteX143" fmla="*/ 1139445 w 9868442"/>
              <a:gd name="connsiteY143" fmla="*/ 1329008 h 10029569"/>
              <a:gd name="connsiteX144" fmla="*/ 1119197 w 9868442"/>
              <a:gd name="connsiteY144" fmla="*/ 1039370 h 10029569"/>
              <a:gd name="connsiteX145" fmla="*/ 1191387 w 9868442"/>
              <a:gd name="connsiteY145" fmla="*/ 662576 h 10029569"/>
              <a:gd name="connsiteX146" fmla="*/ 1296149 w 9868442"/>
              <a:gd name="connsiteY146" fmla="*/ 480342 h 10029569"/>
              <a:gd name="connsiteX147" fmla="*/ 1551454 w 9868442"/>
              <a:gd name="connsiteY147" fmla="*/ 211832 h 10029569"/>
              <a:gd name="connsiteX148" fmla="*/ 1763620 w 9868442"/>
              <a:gd name="connsiteY148" fmla="*/ 109711 h 10029569"/>
              <a:gd name="connsiteX149" fmla="*/ 1898315 w 9868442"/>
              <a:gd name="connsiteY149" fmla="*/ 65693 h 10029569"/>
              <a:gd name="connsiteX150" fmla="*/ 2076148 w 9868442"/>
              <a:gd name="connsiteY150" fmla="*/ 31359 h 10029569"/>
              <a:gd name="connsiteX151" fmla="*/ 2219646 w 9868442"/>
              <a:gd name="connsiteY151" fmla="*/ 14632 h 10029569"/>
              <a:gd name="connsiteX152" fmla="*/ 2245177 w 9868442"/>
              <a:gd name="connsiteY152" fmla="*/ 11110 h 10029569"/>
              <a:gd name="connsiteX153" fmla="*/ 2348179 w 9868442"/>
              <a:gd name="connsiteY153" fmla="*/ 7589 h 10029569"/>
              <a:gd name="connsiteX154" fmla="*/ 2434454 w 9868442"/>
              <a:gd name="connsiteY154" fmla="*/ 17273 h 10029569"/>
              <a:gd name="connsiteX155" fmla="*/ 2561226 w 9868442"/>
              <a:gd name="connsiteY155" fmla="*/ 51607 h 10029569"/>
              <a:gd name="connsiteX156" fmla="*/ 2689758 w 9868442"/>
              <a:gd name="connsiteY156" fmla="*/ 92103 h 10029569"/>
              <a:gd name="connsiteX157" fmla="*/ 2749623 w 9868442"/>
              <a:gd name="connsiteY157" fmla="*/ 119395 h 10029569"/>
              <a:gd name="connsiteX158" fmla="*/ 2885198 w 9868442"/>
              <a:gd name="connsiteY158" fmla="*/ 188943 h 10029569"/>
              <a:gd name="connsiteX159" fmla="*/ 3074476 w 9868442"/>
              <a:gd name="connsiteY159" fmla="*/ 315715 h 10029569"/>
              <a:gd name="connsiteX160" fmla="*/ 3171315 w 9868442"/>
              <a:gd name="connsiteY160" fmla="*/ 387904 h 10029569"/>
              <a:gd name="connsiteX161" fmla="*/ 3302489 w 9868442"/>
              <a:gd name="connsiteY161" fmla="*/ 537565 h 10029569"/>
              <a:gd name="connsiteX162" fmla="*/ 3438944 w 9868442"/>
              <a:gd name="connsiteY162" fmla="*/ 770861 h 10029569"/>
              <a:gd name="connsiteX163" fmla="*/ 3529621 w 9868442"/>
              <a:gd name="connsiteY163" fmla="*/ 1044652 h 10029569"/>
              <a:gd name="connsiteX164" fmla="*/ 3541946 w 9868442"/>
              <a:gd name="connsiteY164" fmla="*/ 1292033 h 10029569"/>
              <a:gd name="connsiteX165" fmla="*/ 3524339 w 9868442"/>
              <a:gd name="connsiteY165" fmla="*/ 1486593 h 10029569"/>
              <a:gd name="connsiteX166" fmla="*/ 3524339 w 9868442"/>
              <a:gd name="connsiteY166" fmla="*/ 1522688 h 10029569"/>
              <a:gd name="connsiteX167" fmla="*/ 3500569 w 9868442"/>
              <a:gd name="connsiteY167" fmla="*/ 1571988 h 10029569"/>
              <a:gd name="connsiteX168" fmla="*/ 3494407 w 9868442"/>
              <a:gd name="connsiteY168" fmla="*/ 1717247 h 10029569"/>
              <a:gd name="connsiteX169" fmla="*/ 3497048 w 9868442"/>
              <a:gd name="connsiteY169" fmla="*/ 1725170 h 10029569"/>
              <a:gd name="connsiteX170" fmla="*/ 3506732 w 9868442"/>
              <a:gd name="connsiteY170" fmla="*/ 1839617 h 10029569"/>
              <a:gd name="connsiteX171" fmla="*/ 3489125 w 9868442"/>
              <a:gd name="connsiteY171" fmla="*/ 1908285 h 10029569"/>
              <a:gd name="connsiteX172" fmla="*/ 3482082 w 9868442"/>
              <a:gd name="connsiteY172" fmla="*/ 2074673 h 10029569"/>
              <a:gd name="connsiteX173" fmla="*/ 3478560 w 9868442"/>
              <a:gd name="connsiteY173" fmla="*/ 2462031 h 10029569"/>
              <a:gd name="connsiteX174" fmla="*/ 3439825 w 9868442"/>
              <a:gd name="connsiteY174" fmla="*/ 2793046 h 10029569"/>
              <a:gd name="connsiteX175" fmla="*/ 3435423 w 9868442"/>
              <a:gd name="connsiteY175" fmla="*/ 2873159 h 10029569"/>
              <a:gd name="connsiteX176" fmla="*/ 3494407 w 9868442"/>
              <a:gd name="connsiteY176" fmla="*/ 2904852 h 10029569"/>
              <a:gd name="connsiteX177" fmla="*/ 3573639 w 9868442"/>
              <a:gd name="connsiteY177" fmla="*/ 2867877 h 10029569"/>
              <a:gd name="connsiteX178" fmla="*/ 3759395 w 9868442"/>
              <a:gd name="connsiteY178" fmla="*/ 2738464 h 10029569"/>
              <a:gd name="connsiteX179" fmla="*/ 4082487 w 9868442"/>
              <a:gd name="connsiteY179" fmla="*/ 2675078 h 10029569"/>
              <a:gd name="connsiteX180" fmla="*/ 4495376 w 9868442"/>
              <a:gd name="connsiteY180" fmla="*/ 2687403 h 10029569"/>
              <a:gd name="connsiteX181" fmla="*/ 4593095 w 9868442"/>
              <a:gd name="connsiteY181" fmla="*/ 2674198 h 10029569"/>
              <a:gd name="connsiteX182" fmla="*/ 4700499 w 9868442"/>
              <a:gd name="connsiteY182" fmla="*/ 2712053 h 10029569"/>
              <a:gd name="connsiteX183" fmla="*/ 4785894 w 9868442"/>
              <a:gd name="connsiteY183" fmla="*/ 2852030 h 10029569"/>
              <a:gd name="connsiteX184" fmla="*/ 4848400 w 9868442"/>
              <a:gd name="connsiteY184" fmla="*/ 2925981 h 10029569"/>
              <a:gd name="connsiteX185" fmla="*/ 4921470 w 9868442"/>
              <a:gd name="connsiteY185" fmla="*/ 3038667 h 10029569"/>
              <a:gd name="connsiteX186" fmla="*/ 5020070 w 9868442"/>
              <a:gd name="connsiteY186" fmla="*/ 3126702 h 10029569"/>
              <a:gd name="connsiteX187" fmla="*/ 5092259 w 9868442"/>
              <a:gd name="connsiteY187" fmla="*/ 3146070 h 10029569"/>
              <a:gd name="connsiteX188" fmla="*/ 5225194 w 9868442"/>
              <a:gd name="connsiteY188" fmla="*/ 3211217 h 10029569"/>
              <a:gd name="connsiteX189" fmla="*/ 5325555 w 9868442"/>
              <a:gd name="connsiteY189" fmla="*/ 3269321 h 10029569"/>
              <a:gd name="connsiteX190" fmla="*/ 5413590 w 9868442"/>
              <a:gd name="connsiteY190" fmla="*/ 3329185 h 10029569"/>
              <a:gd name="connsiteX191" fmla="*/ 5572936 w 9868442"/>
              <a:gd name="connsiteY191" fmla="*/ 3403135 h 10029569"/>
              <a:gd name="connsiteX192" fmla="*/ 5668895 w 9868442"/>
              <a:gd name="connsiteY192" fmla="*/ 3457718 h 10029569"/>
              <a:gd name="connsiteX193" fmla="*/ 5741084 w 9868442"/>
              <a:gd name="connsiteY193" fmla="*/ 3507018 h 10029569"/>
              <a:gd name="connsiteX194" fmla="*/ 5784222 w 9868442"/>
              <a:gd name="connsiteY194" fmla="*/ 3516702 h 10029569"/>
              <a:gd name="connsiteX195" fmla="*/ 5843206 w 9868442"/>
              <a:gd name="connsiteY195" fmla="*/ 3541352 h 10029569"/>
              <a:gd name="connsiteX196" fmla="*/ 5951490 w 9868442"/>
              <a:gd name="connsiteY196" fmla="*/ 3640832 h 10029569"/>
              <a:gd name="connsiteX197" fmla="*/ 6013116 w 9868442"/>
              <a:gd name="connsiteY197" fmla="*/ 3664602 h 10029569"/>
              <a:gd name="connsiteX198" fmla="*/ 6186546 w 9868442"/>
              <a:gd name="connsiteY198" fmla="*/ 3736792 h 10029569"/>
              <a:gd name="connsiteX199" fmla="*/ 6186546 w 9868442"/>
              <a:gd name="connsiteY199" fmla="*/ 3750877 h 10029569"/>
              <a:gd name="connsiteX200" fmla="*/ 8932387 w 9868442"/>
              <a:gd name="connsiteY200" fmla="*/ 3619704 h 10029569"/>
              <a:gd name="connsiteX201" fmla="*/ 8953516 w 9868442"/>
              <a:gd name="connsiteY201" fmla="*/ 3513180 h 10029569"/>
              <a:gd name="connsiteX202" fmla="*/ 8878685 w 9868442"/>
              <a:gd name="connsiteY202" fmla="*/ 3337108 h 10029569"/>
              <a:gd name="connsiteX203" fmla="*/ 8775683 w 9868442"/>
              <a:gd name="connsiteY203" fmla="*/ 3274603 h 10029569"/>
              <a:gd name="connsiteX204" fmla="*/ 8648911 w 9868442"/>
              <a:gd name="connsiteY204" fmla="*/ 3280765 h 10029569"/>
              <a:gd name="connsiteX205" fmla="*/ 8628663 w 9868442"/>
              <a:gd name="connsiteY205" fmla="*/ 3300133 h 10029569"/>
              <a:gd name="connsiteX206" fmla="*/ 8633945 w 9868442"/>
              <a:gd name="connsiteY206" fmla="*/ 3317741 h 10029569"/>
              <a:gd name="connsiteX207" fmla="*/ 8735186 w 9868442"/>
              <a:gd name="connsiteY207" fmla="*/ 3411059 h 10029569"/>
              <a:gd name="connsiteX208" fmla="*/ 8823222 w 9868442"/>
              <a:gd name="connsiteY208" fmla="*/ 3573925 h 10029569"/>
              <a:gd name="connsiteX209" fmla="*/ 8932387 w 9868442"/>
              <a:gd name="connsiteY209" fmla="*/ 3619704 h 10029569"/>
              <a:gd name="connsiteX210" fmla="*/ 1753056 w 9868442"/>
              <a:gd name="connsiteY210" fmla="*/ 2878441 h 10029569"/>
              <a:gd name="connsiteX211" fmla="*/ 1750415 w 9868442"/>
              <a:gd name="connsiteY211" fmla="*/ 2837945 h 10029569"/>
              <a:gd name="connsiteX212" fmla="*/ 1711679 w 9868442"/>
              <a:gd name="connsiteY212" fmla="*/ 2778080 h 10029569"/>
              <a:gd name="connsiteX213" fmla="*/ 1634207 w 9868442"/>
              <a:gd name="connsiteY213" fmla="*/ 2606410 h 10029569"/>
              <a:gd name="connsiteX214" fmla="*/ 1555855 w 9868442"/>
              <a:gd name="connsiteY214" fmla="*/ 2494604 h 10029569"/>
              <a:gd name="connsiteX215" fmla="*/ 1531205 w 9868442"/>
              <a:gd name="connsiteY215" fmla="*/ 2510451 h 10029569"/>
              <a:gd name="connsiteX216" fmla="*/ 1590189 w 9868442"/>
              <a:gd name="connsiteY216" fmla="*/ 2625778 h 10029569"/>
              <a:gd name="connsiteX217" fmla="*/ 1637729 w 9868442"/>
              <a:gd name="connsiteY217" fmla="*/ 2719096 h 10029569"/>
              <a:gd name="connsiteX218" fmla="*/ 1686149 w 9868442"/>
              <a:gd name="connsiteY218" fmla="*/ 2812414 h 10029569"/>
              <a:gd name="connsiteX219" fmla="*/ 1703756 w 9868442"/>
              <a:gd name="connsiteY219" fmla="*/ 2847629 h 10029569"/>
              <a:gd name="connsiteX220" fmla="*/ 1746893 w 9868442"/>
              <a:gd name="connsiteY220" fmla="*/ 2908373 h 10029569"/>
              <a:gd name="connsiteX221" fmla="*/ 1768022 w 9868442"/>
              <a:gd name="connsiteY221" fmla="*/ 2911895 h 10029569"/>
              <a:gd name="connsiteX222" fmla="*/ 1763620 w 9868442"/>
              <a:gd name="connsiteY222" fmla="*/ 2890766 h 10029569"/>
              <a:gd name="connsiteX223" fmla="*/ 1753056 w 9868442"/>
              <a:gd name="connsiteY223" fmla="*/ 2878441 h 10029569"/>
              <a:gd name="connsiteX0" fmla="*/ 6186546 w 9868442"/>
              <a:gd name="connsiteY0" fmla="*/ 3750877 h 10029569"/>
              <a:gd name="connsiteX1" fmla="*/ 6170700 w 9868442"/>
              <a:gd name="connsiteY1" fmla="*/ 3757920 h 10029569"/>
              <a:gd name="connsiteX2" fmla="*/ 6050090 w 9868442"/>
              <a:gd name="connsiteY2" fmla="*/ 3783451 h 10029569"/>
              <a:gd name="connsiteX3" fmla="*/ 5844086 w 9868442"/>
              <a:gd name="connsiteY3" fmla="*/ 3838033 h 10029569"/>
              <a:gd name="connsiteX4" fmla="*/ 5596705 w 9868442"/>
              <a:gd name="connsiteY4" fmla="*/ 3898778 h 10029569"/>
              <a:gd name="connsiteX5" fmla="*/ 5472575 w 9868442"/>
              <a:gd name="connsiteY5" fmla="*/ 3946317 h 10029569"/>
              <a:gd name="connsiteX6" fmla="*/ 5460249 w 9868442"/>
              <a:gd name="connsiteY6" fmla="*/ 3976249 h 10029569"/>
              <a:gd name="connsiteX7" fmla="*/ 5425035 w 9868442"/>
              <a:gd name="connsiteY7" fmla="*/ 4907670 h 10029569"/>
              <a:gd name="connsiteX8" fmla="*/ 6290429 w 9868442"/>
              <a:gd name="connsiteY8" fmla="*/ 5056450 h 10029569"/>
              <a:gd name="connsiteX9" fmla="*/ 6263137 w 9868442"/>
              <a:gd name="connsiteY9" fmla="*/ 5004509 h 10029569"/>
              <a:gd name="connsiteX10" fmla="*/ 6115237 w 9868442"/>
              <a:gd name="connsiteY10" fmla="*/ 4832839 h 10029569"/>
              <a:gd name="connsiteX11" fmla="*/ 6010474 w 9868442"/>
              <a:gd name="connsiteY11" fmla="*/ 4507106 h 10029569"/>
              <a:gd name="connsiteX12" fmla="*/ 6078262 w 9868442"/>
              <a:gd name="connsiteY12" fmla="*/ 3904060 h 10029569"/>
              <a:gd name="connsiteX13" fmla="*/ 6244650 w 9868442"/>
              <a:gd name="connsiteY13" fmla="*/ 3746475 h 10029569"/>
              <a:gd name="connsiteX14" fmla="*/ 6383747 w 9868442"/>
              <a:gd name="connsiteY14" fmla="*/ 3741193 h 10029569"/>
              <a:gd name="connsiteX15" fmla="*/ 6754378 w 9868442"/>
              <a:gd name="connsiteY15" fmla="*/ 3598575 h 10029569"/>
              <a:gd name="connsiteX16" fmla="*/ 7117086 w 9868442"/>
              <a:gd name="connsiteY16" fmla="*/ 3518462 h 10029569"/>
              <a:gd name="connsiteX17" fmla="*/ 7150539 w 9868442"/>
              <a:gd name="connsiteY17" fmla="*/ 3490291 h 10029569"/>
              <a:gd name="connsiteX18" fmla="*/ 7174309 w 9868442"/>
              <a:gd name="connsiteY18" fmla="*/ 3315099 h 10029569"/>
              <a:gd name="connsiteX19" fmla="*/ 7218327 w 9868442"/>
              <a:gd name="connsiteY19" fmla="*/ 3163678 h 10029569"/>
              <a:gd name="connsiteX20" fmla="*/ 7291397 w 9868442"/>
              <a:gd name="connsiteY20" fmla="*/ 3088847 h 10029569"/>
              <a:gd name="connsiteX21" fmla="*/ 7329253 w 9868442"/>
              <a:gd name="connsiteY21" fmla="*/ 3080044 h 10029569"/>
              <a:gd name="connsiteX22" fmla="*/ 7228892 w 9868442"/>
              <a:gd name="connsiteY22" fmla="*/ 3043068 h 10029569"/>
              <a:gd name="connsiteX23" fmla="*/ 7162865 w 9868442"/>
              <a:gd name="connsiteY23" fmla="*/ 3025461 h 10029569"/>
              <a:gd name="connsiteX24" fmla="*/ 7123249 w 9868442"/>
              <a:gd name="connsiteY24" fmla="*/ 2962956 h 10029569"/>
              <a:gd name="connsiteX25" fmla="*/ 7142617 w 9868442"/>
              <a:gd name="connsiteY25" fmla="*/ 2679480 h 10029569"/>
              <a:gd name="connsiteX26" fmla="*/ 7192797 w 9868442"/>
              <a:gd name="connsiteY26" fmla="*/ 2561512 h 10029569"/>
              <a:gd name="connsiteX27" fmla="*/ 7294038 w 9868442"/>
              <a:gd name="connsiteY27" fmla="*/ 2448826 h 10029569"/>
              <a:gd name="connsiteX28" fmla="*/ 7323970 w 9868442"/>
              <a:gd name="connsiteY28" fmla="*/ 2398645 h 10029569"/>
              <a:gd name="connsiteX29" fmla="*/ 7388236 w 9868442"/>
              <a:gd name="connsiteY29" fmla="*/ 2358149 h 10029569"/>
              <a:gd name="connsiteX30" fmla="*/ 7469230 w 9868442"/>
              <a:gd name="connsiteY30" fmla="*/ 2347584 h 10029569"/>
              <a:gd name="connsiteX31" fmla="*/ 7593361 w 9868442"/>
              <a:gd name="connsiteY31" fmla="*/ 2419774 h 10029569"/>
              <a:gd name="connsiteX32" fmla="*/ 7956068 w 9868442"/>
              <a:gd name="connsiteY32" fmla="*/ 2462031 h 10029569"/>
              <a:gd name="connsiteX33" fmla="*/ 8389205 w 9868442"/>
              <a:gd name="connsiteY33" fmla="*/ 2498126 h 10029569"/>
              <a:gd name="connsiteX34" fmla="*/ 8686766 w 9868442"/>
              <a:gd name="connsiteY34" fmla="*/ 2535101 h 10029569"/>
              <a:gd name="connsiteX35" fmla="*/ 9254598 w 9868442"/>
              <a:gd name="connsiteY35" fmla="*/ 2552708 h 10029569"/>
              <a:gd name="connsiteX36" fmla="*/ 9430670 w 9868442"/>
              <a:gd name="connsiteY36" fmla="*/ 2563272 h 10029569"/>
              <a:gd name="connsiteX37" fmla="*/ 9484372 w 9868442"/>
              <a:gd name="connsiteY37" fmla="*/ 2516613 h 10029569"/>
              <a:gd name="connsiteX38" fmla="*/ 9600580 w 9868442"/>
              <a:gd name="connsiteY38" fmla="*/ 2527178 h 10029569"/>
              <a:gd name="connsiteX39" fmla="*/ 9658683 w 9868442"/>
              <a:gd name="connsiteY39" fmla="*/ 2565033 h 10029569"/>
              <a:gd name="connsiteX40" fmla="*/ 9705343 w 9868442"/>
              <a:gd name="connsiteY40" fmla="*/ 2580880 h 10029569"/>
              <a:gd name="connsiteX41" fmla="*/ 9771370 w 9868442"/>
              <a:gd name="connsiteY41" fmla="*/ 2597606 h 10029569"/>
              <a:gd name="connsiteX42" fmla="*/ 9796019 w 9868442"/>
              <a:gd name="connsiteY42" fmla="*/ 2628419 h 10029569"/>
              <a:gd name="connsiteX43" fmla="*/ 9863808 w 9868442"/>
              <a:gd name="connsiteY43" fmla="*/ 2926861 h 10029569"/>
              <a:gd name="connsiteX44" fmla="*/ 9868209 w 9868442"/>
              <a:gd name="connsiteY44" fmla="*/ 3011375 h 10029569"/>
              <a:gd name="connsiteX45" fmla="*/ 9820670 w 9868442"/>
              <a:gd name="connsiteY45" fmla="*/ 3041308 h 10029569"/>
              <a:gd name="connsiteX46" fmla="*/ 9796019 w 9868442"/>
              <a:gd name="connsiteY46" fmla="*/ 3176883 h 10029569"/>
              <a:gd name="connsiteX47" fmla="*/ 9786335 w 9868442"/>
              <a:gd name="connsiteY47" fmla="*/ 3233226 h 10029569"/>
              <a:gd name="connsiteX48" fmla="*/ 9723830 w 9868442"/>
              <a:gd name="connsiteY48" fmla="*/ 3324783 h 10029569"/>
              <a:gd name="connsiteX49" fmla="*/ 9568006 w 9868442"/>
              <a:gd name="connsiteY49" fmla="*/ 3340630 h 10029569"/>
              <a:gd name="connsiteX50" fmla="*/ 9400738 w 9868442"/>
              <a:gd name="connsiteY50" fmla="*/ 3318621 h 10029569"/>
              <a:gd name="connsiteX51" fmla="*/ 9206178 w 9868442"/>
              <a:gd name="connsiteY51" fmla="*/ 3304535 h 10029569"/>
              <a:gd name="connsiteX52" fmla="*/ 9158639 w 9868442"/>
              <a:gd name="connsiteY52" fmla="*/ 3344151 h 10029569"/>
              <a:gd name="connsiteX53" fmla="*/ 9157759 w 9868442"/>
              <a:gd name="connsiteY53" fmla="*/ 3526386 h 10029569"/>
              <a:gd name="connsiteX54" fmla="*/ 9114621 w 9868442"/>
              <a:gd name="connsiteY54" fmla="*/ 3695415 h 10029569"/>
              <a:gd name="connsiteX55" fmla="*/ 9007217 w 9868442"/>
              <a:gd name="connsiteY55" fmla="*/ 3804579 h 10029569"/>
              <a:gd name="connsiteX56" fmla="*/ 8964960 w 9868442"/>
              <a:gd name="connsiteY56" fmla="*/ 3838913 h 10029569"/>
              <a:gd name="connsiteX57" fmla="*/ 8891010 w 9868442"/>
              <a:gd name="connsiteY57" fmla="*/ 3954240 h 10029569"/>
              <a:gd name="connsiteX58" fmla="*/ 8898933 w 9868442"/>
              <a:gd name="connsiteY58" fmla="*/ 4078371 h 10029569"/>
              <a:gd name="connsiteX59" fmla="*/ 8908617 w 9868442"/>
              <a:gd name="connsiteY59" fmla="*/ 4213066 h 10029569"/>
              <a:gd name="connsiteX60" fmla="*/ 9001935 w 9868442"/>
              <a:gd name="connsiteY60" fmla="*/ 4344240 h 10029569"/>
              <a:gd name="connsiteX61" fmla="*/ 9045073 w 9868442"/>
              <a:gd name="connsiteY61" fmla="*/ 4505346 h 10029569"/>
              <a:gd name="connsiteX62" fmla="*/ 8979926 w 9868442"/>
              <a:gd name="connsiteY62" fmla="*/ 4607467 h 10029569"/>
              <a:gd name="connsiteX63" fmla="*/ 8881326 w 9868442"/>
              <a:gd name="connsiteY63" fmla="*/ 4761530 h 10029569"/>
              <a:gd name="connsiteX64" fmla="*/ 8875164 w 9868442"/>
              <a:gd name="connsiteY64" fmla="*/ 4861011 h 10029569"/>
              <a:gd name="connsiteX65" fmla="*/ 8823222 w 9868442"/>
              <a:gd name="connsiteY65" fmla="*/ 4978979 h 10029569"/>
              <a:gd name="connsiteX66" fmla="*/ 8694690 w 9868442"/>
              <a:gd name="connsiteY66" fmla="*/ 5022997 h 10029569"/>
              <a:gd name="connsiteX67" fmla="*/ 8559114 w 9868442"/>
              <a:gd name="connsiteY67" fmla="*/ 5100468 h 10029569"/>
              <a:gd name="connsiteX68" fmla="*/ 8507173 w 9868442"/>
              <a:gd name="connsiteY68" fmla="*/ 5192906 h 10029569"/>
              <a:gd name="connsiteX69" fmla="*/ 8383923 w 9868442"/>
              <a:gd name="connsiteY69" fmla="*/ 5248369 h 10029569"/>
              <a:gd name="connsiteX70" fmla="*/ 8123337 w 9868442"/>
              <a:gd name="connsiteY70" fmla="*/ 5313515 h 10029569"/>
              <a:gd name="connsiteX71" fmla="*/ 7940222 w 9868442"/>
              <a:gd name="connsiteY71" fmla="*/ 5327601 h 10029569"/>
              <a:gd name="connsiteX72" fmla="*/ 7645302 w 9868442"/>
              <a:gd name="connsiteY72" fmla="*/ 5340807 h 10029569"/>
              <a:gd name="connsiteX73" fmla="*/ 7242977 w 9868442"/>
              <a:gd name="connsiteY73" fmla="*/ 5318798 h 10029569"/>
              <a:gd name="connsiteX74" fmla="*/ 6830969 w 9868442"/>
              <a:gd name="connsiteY74" fmla="*/ 5322319 h 10029569"/>
              <a:gd name="connsiteX75" fmla="*/ 6537810 w 9868442"/>
              <a:gd name="connsiteY75" fmla="*/ 5282703 h 10029569"/>
              <a:gd name="connsiteX76" fmla="*/ 6277223 w 9868442"/>
              <a:gd name="connsiteY76" fmla="*/ 5240446 h 10029569"/>
              <a:gd name="connsiteX77" fmla="*/ 6083544 w 9868442"/>
              <a:gd name="connsiteY77" fmla="*/ 5273899 h 10029569"/>
              <a:gd name="connsiteX78" fmla="*/ 5991107 w 9868442"/>
              <a:gd name="connsiteY78" fmla="*/ 5366337 h 10029569"/>
              <a:gd name="connsiteX79" fmla="*/ 5768375 w 9868442"/>
              <a:gd name="connsiteY79" fmla="*/ 5697352 h 10029569"/>
              <a:gd name="connsiteX80" fmla="*/ 5623997 w 9868442"/>
              <a:gd name="connsiteY80" fmla="*/ 5749293 h 10029569"/>
              <a:gd name="connsiteX81" fmla="*/ 5462010 w 9868442"/>
              <a:gd name="connsiteY81" fmla="*/ 5765140 h 10029569"/>
              <a:gd name="connsiteX82" fmla="*/ 5445284 w 9868442"/>
              <a:gd name="connsiteY82" fmla="*/ 5792431 h 10029569"/>
              <a:gd name="connsiteX83" fmla="*/ 5492823 w 9868442"/>
              <a:gd name="connsiteY83" fmla="*/ 5969383 h 10029569"/>
              <a:gd name="connsiteX84" fmla="*/ 5558850 w 9868442"/>
              <a:gd name="connsiteY84" fmla="*/ 6331211 h 10029569"/>
              <a:gd name="connsiteX85" fmla="*/ 5676818 w 9868442"/>
              <a:gd name="connsiteY85" fmla="*/ 6640217 h 10029569"/>
              <a:gd name="connsiteX86" fmla="*/ 5778940 w 9868442"/>
              <a:gd name="connsiteY86" fmla="*/ 6859427 h 10029569"/>
              <a:gd name="connsiteX87" fmla="*/ 1021086 w 9868442"/>
              <a:gd name="connsiteY87" fmla="*/ 10027096 h 10029569"/>
              <a:gd name="connsiteX88" fmla="*/ 1461297 w 9868442"/>
              <a:gd name="connsiteY88" fmla="*/ 8206690 h 10029569"/>
              <a:gd name="connsiteX89" fmla="*/ 1334885 w 9868442"/>
              <a:gd name="connsiteY89" fmla="*/ 7382767 h 10029569"/>
              <a:gd name="connsiteX90" fmla="*/ 1215156 w 9868442"/>
              <a:gd name="connsiteY90" fmla="*/ 6532813 h 10029569"/>
              <a:gd name="connsiteX91" fmla="*/ 1178181 w 9868442"/>
              <a:gd name="connsiteY91" fmla="*/ 6476470 h 10029569"/>
              <a:gd name="connsiteX92" fmla="*/ 1015315 w 9868442"/>
              <a:gd name="connsiteY92" fmla="*/ 6259022 h 10029569"/>
              <a:gd name="connsiteX93" fmla="*/ 974818 w 9868442"/>
              <a:gd name="connsiteY93" fmla="*/ 6223807 h 10029569"/>
              <a:gd name="connsiteX94" fmla="*/ 892945 w 9868442"/>
              <a:gd name="connsiteY94" fmla="*/ 6132250 h 10029569"/>
              <a:gd name="connsiteX95" fmla="*/ 801387 w 9868442"/>
              <a:gd name="connsiteY95" fmla="*/ 6003717 h 10029569"/>
              <a:gd name="connsiteX96" fmla="*/ 617392 w 9868442"/>
              <a:gd name="connsiteY96" fmla="*/ 5788029 h 10029569"/>
              <a:gd name="connsiteX97" fmla="*/ 267890 w 9868442"/>
              <a:gd name="connsiteY97" fmla="*/ 5159452 h 10029569"/>
              <a:gd name="connsiteX98" fmla="*/ 205384 w 9868442"/>
              <a:gd name="connsiteY98" fmla="*/ 5041485 h 10029569"/>
              <a:gd name="connsiteX99" fmla="*/ 170170 w 9868442"/>
              <a:gd name="connsiteY99" fmla="*/ 4942004 h 10029569"/>
              <a:gd name="connsiteX100" fmla="*/ 75971 w 9868442"/>
              <a:gd name="connsiteY100" fmla="*/ 4773855 h 10029569"/>
              <a:gd name="connsiteX101" fmla="*/ 260 w 9868442"/>
              <a:gd name="connsiteY101" fmla="*/ 4532636 h 10029569"/>
              <a:gd name="connsiteX102" fmla="*/ 155204 w 9868442"/>
              <a:gd name="connsiteY102" fmla="*/ 4036114 h 10029569"/>
              <a:gd name="connsiteX103" fmla="*/ 284616 w 9868442"/>
              <a:gd name="connsiteY103" fmla="*/ 3897897 h 10029569"/>
              <a:gd name="connsiteX104" fmla="*/ 449244 w 9868442"/>
              <a:gd name="connsiteY104" fmla="*/ 3800177 h 10029569"/>
              <a:gd name="connsiteX105" fmla="*/ 863893 w 9868442"/>
              <a:gd name="connsiteY105" fmla="*/ 3576566 h 10029569"/>
              <a:gd name="connsiteX106" fmla="*/ 1068136 w 9868442"/>
              <a:gd name="connsiteY106" fmla="*/ 3535189 h 10029569"/>
              <a:gd name="connsiteX107" fmla="*/ 1197549 w 9868442"/>
              <a:gd name="connsiteY107" fmla="*/ 3479727 h 10029569"/>
              <a:gd name="connsiteX108" fmla="*/ 1198430 w 9868442"/>
              <a:gd name="connsiteY108" fmla="*/ 3477086 h 10029569"/>
              <a:gd name="connsiteX109" fmla="*/ 1247730 w 9868442"/>
              <a:gd name="connsiteY109" fmla="*/ 3339750 h 10029569"/>
              <a:gd name="connsiteX110" fmla="*/ 1422041 w 9868442"/>
              <a:gd name="connsiteY110" fmla="*/ 3090608 h 10029569"/>
              <a:gd name="connsiteX111" fmla="*/ 1510957 w 9868442"/>
              <a:gd name="connsiteY111" fmla="*/ 2947990 h 10029569"/>
              <a:gd name="connsiteX112" fmla="*/ 1529445 w 9868442"/>
              <a:gd name="connsiteY112" fmla="*/ 2928622 h 10029569"/>
              <a:gd name="connsiteX113" fmla="*/ 1539129 w 9868442"/>
              <a:gd name="connsiteY113" fmla="*/ 2929502 h 10029569"/>
              <a:gd name="connsiteX114" fmla="*/ 1542650 w 9868442"/>
              <a:gd name="connsiteY114" fmla="*/ 2992888 h 10029569"/>
              <a:gd name="connsiteX115" fmla="*/ 1623643 w 9868442"/>
              <a:gd name="connsiteY115" fmla="*/ 3178644 h 10029569"/>
              <a:gd name="connsiteX116" fmla="*/ 1709918 w 9868442"/>
              <a:gd name="connsiteY116" fmla="*/ 3237628 h 10029569"/>
              <a:gd name="connsiteX117" fmla="*/ 1815562 w 9868442"/>
              <a:gd name="connsiteY117" fmla="*/ 3293090 h 10029569"/>
              <a:gd name="connsiteX118" fmla="*/ 1904478 w 9868442"/>
              <a:gd name="connsiteY118" fmla="*/ 3362639 h 10029569"/>
              <a:gd name="connsiteX119" fmla="*/ 1949376 w 9868442"/>
              <a:gd name="connsiteY119" fmla="*/ 3403135 h 10029569"/>
              <a:gd name="connsiteX120" fmla="*/ 2003958 w 9868442"/>
              <a:gd name="connsiteY120" fmla="*/ 3422503 h 10029569"/>
              <a:gd name="connsiteX121" fmla="*/ 2051498 w 9868442"/>
              <a:gd name="connsiteY121" fmla="*/ 3461239 h 10029569"/>
              <a:gd name="connsiteX122" fmla="*/ 2180030 w 9868442"/>
              <a:gd name="connsiteY122" fmla="*/ 3522864 h 10029569"/>
              <a:gd name="connsiteX123" fmla="*/ 2372829 w 9868442"/>
              <a:gd name="connsiteY123" fmla="*/ 3651397 h 10029569"/>
              <a:gd name="connsiteX124" fmla="*/ 2474070 w 9868442"/>
              <a:gd name="connsiteY124" fmla="*/ 3717424 h 10029569"/>
              <a:gd name="connsiteX125" fmla="*/ 2510165 w 9868442"/>
              <a:gd name="connsiteY125" fmla="*/ 3735031 h 10029569"/>
              <a:gd name="connsiteX126" fmla="*/ 2561226 w 9868442"/>
              <a:gd name="connsiteY126" fmla="*/ 3757040 h 10029569"/>
              <a:gd name="connsiteX127" fmla="*/ 2597321 w 9868442"/>
              <a:gd name="connsiteY127" fmla="*/ 3684850 h 10029569"/>
              <a:gd name="connsiteX128" fmla="*/ 2522490 w 9868442"/>
              <a:gd name="connsiteY128" fmla="*/ 3645234 h 10029569"/>
              <a:gd name="connsiteX129" fmla="*/ 2364025 w 9868442"/>
              <a:gd name="connsiteY129" fmla="*/ 3552796 h 10029569"/>
              <a:gd name="connsiteX130" fmla="*/ 1972265 w 9868442"/>
              <a:gd name="connsiteY130" fmla="*/ 3259637 h 10029569"/>
              <a:gd name="connsiteX131" fmla="*/ 1682627 w 9868442"/>
              <a:gd name="connsiteY131" fmla="*/ 3049231 h 10029569"/>
              <a:gd name="connsiteX132" fmla="*/ 1595472 w 9868442"/>
              <a:gd name="connsiteY132" fmla="*/ 2877561 h 10029569"/>
              <a:gd name="connsiteX133" fmla="*/ 1598993 w 9868442"/>
              <a:gd name="connsiteY133" fmla="*/ 2840586 h 10029569"/>
              <a:gd name="connsiteX134" fmla="*/ 1650934 w 9868442"/>
              <a:gd name="connsiteY134" fmla="*/ 2933904 h 10029569"/>
              <a:gd name="connsiteX135" fmla="*/ 1515359 w 9868442"/>
              <a:gd name="connsiteY135" fmla="*/ 2513092 h 10029569"/>
              <a:gd name="connsiteX136" fmla="*/ 1423802 w 9868442"/>
              <a:gd name="connsiteY136" fmla="*/ 2523656 h 10029569"/>
              <a:gd name="connsiteX137" fmla="*/ 1301432 w 9868442"/>
              <a:gd name="connsiteY137" fmla="*/ 2462911 h 10029569"/>
              <a:gd name="connsiteX138" fmla="*/ 1193147 w 9868442"/>
              <a:gd name="connsiteY138" fmla="*/ 2283318 h 10029569"/>
              <a:gd name="connsiteX139" fmla="*/ 1119197 w 9868442"/>
              <a:gd name="connsiteY139" fmla="*/ 1985757 h 10029569"/>
              <a:gd name="connsiteX140" fmla="*/ 1096308 w 9868442"/>
              <a:gd name="connsiteY140" fmla="*/ 1858105 h 10029569"/>
              <a:gd name="connsiteX141" fmla="*/ 1161454 w 9868442"/>
              <a:gd name="connsiteY141" fmla="*/ 1705802 h 10029569"/>
              <a:gd name="connsiteX142" fmla="*/ 1177301 w 9868442"/>
              <a:gd name="connsiteY142" fmla="*/ 1667947 h 10029569"/>
              <a:gd name="connsiteX143" fmla="*/ 1139445 w 9868442"/>
              <a:gd name="connsiteY143" fmla="*/ 1329008 h 10029569"/>
              <a:gd name="connsiteX144" fmla="*/ 1119197 w 9868442"/>
              <a:gd name="connsiteY144" fmla="*/ 1039370 h 10029569"/>
              <a:gd name="connsiteX145" fmla="*/ 1191387 w 9868442"/>
              <a:gd name="connsiteY145" fmla="*/ 662576 h 10029569"/>
              <a:gd name="connsiteX146" fmla="*/ 1296149 w 9868442"/>
              <a:gd name="connsiteY146" fmla="*/ 480342 h 10029569"/>
              <a:gd name="connsiteX147" fmla="*/ 1551454 w 9868442"/>
              <a:gd name="connsiteY147" fmla="*/ 211832 h 10029569"/>
              <a:gd name="connsiteX148" fmla="*/ 1763620 w 9868442"/>
              <a:gd name="connsiteY148" fmla="*/ 109711 h 10029569"/>
              <a:gd name="connsiteX149" fmla="*/ 1898315 w 9868442"/>
              <a:gd name="connsiteY149" fmla="*/ 65693 h 10029569"/>
              <a:gd name="connsiteX150" fmla="*/ 2076148 w 9868442"/>
              <a:gd name="connsiteY150" fmla="*/ 31359 h 10029569"/>
              <a:gd name="connsiteX151" fmla="*/ 2219646 w 9868442"/>
              <a:gd name="connsiteY151" fmla="*/ 14632 h 10029569"/>
              <a:gd name="connsiteX152" fmla="*/ 2245177 w 9868442"/>
              <a:gd name="connsiteY152" fmla="*/ 11110 h 10029569"/>
              <a:gd name="connsiteX153" fmla="*/ 2348179 w 9868442"/>
              <a:gd name="connsiteY153" fmla="*/ 7589 h 10029569"/>
              <a:gd name="connsiteX154" fmla="*/ 2434454 w 9868442"/>
              <a:gd name="connsiteY154" fmla="*/ 17273 h 10029569"/>
              <a:gd name="connsiteX155" fmla="*/ 2561226 w 9868442"/>
              <a:gd name="connsiteY155" fmla="*/ 51607 h 10029569"/>
              <a:gd name="connsiteX156" fmla="*/ 2689758 w 9868442"/>
              <a:gd name="connsiteY156" fmla="*/ 92103 h 10029569"/>
              <a:gd name="connsiteX157" fmla="*/ 2749623 w 9868442"/>
              <a:gd name="connsiteY157" fmla="*/ 119395 h 10029569"/>
              <a:gd name="connsiteX158" fmla="*/ 2885198 w 9868442"/>
              <a:gd name="connsiteY158" fmla="*/ 188943 h 10029569"/>
              <a:gd name="connsiteX159" fmla="*/ 3074476 w 9868442"/>
              <a:gd name="connsiteY159" fmla="*/ 315715 h 10029569"/>
              <a:gd name="connsiteX160" fmla="*/ 3171315 w 9868442"/>
              <a:gd name="connsiteY160" fmla="*/ 387904 h 10029569"/>
              <a:gd name="connsiteX161" fmla="*/ 3302489 w 9868442"/>
              <a:gd name="connsiteY161" fmla="*/ 537565 h 10029569"/>
              <a:gd name="connsiteX162" fmla="*/ 3438944 w 9868442"/>
              <a:gd name="connsiteY162" fmla="*/ 770861 h 10029569"/>
              <a:gd name="connsiteX163" fmla="*/ 3529621 w 9868442"/>
              <a:gd name="connsiteY163" fmla="*/ 1044652 h 10029569"/>
              <a:gd name="connsiteX164" fmla="*/ 3541946 w 9868442"/>
              <a:gd name="connsiteY164" fmla="*/ 1292033 h 10029569"/>
              <a:gd name="connsiteX165" fmla="*/ 3524339 w 9868442"/>
              <a:gd name="connsiteY165" fmla="*/ 1486593 h 10029569"/>
              <a:gd name="connsiteX166" fmla="*/ 3524339 w 9868442"/>
              <a:gd name="connsiteY166" fmla="*/ 1522688 h 10029569"/>
              <a:gd name="connsiteX167" fmla="*/ 3500569 w 9868442"/>
              <a:gd name="connsiteY167" fmla="*/ 1571988 h 10029569"/>
              <a:gd name="connsiteX168" fmla="*/ 3494407 w 9868442"/>
              <a:gd name="connsiteY168" fmla="*/ 1717247 h 10029569"/>
              <a:gd name="connsiteX169" fmla="*/ 3497048 w 9868442"/>
              <a:gd name="connsiteY169" fmla="*/ 1725170 h 10029569"/>
              <a:gd name="connsiteX170" fmla="*/ 3506732 w 9868442"/>
              <a:gd name="connsiteY170" fmla="*/ 1839617 h 10029569"/>
              <a:gd name="connsiteX171" fmla="*/ 3489125 w 9868442"/>
              <a:gd name="connsiteY171" fmla="*/ 1908285 h 10029569"/>
              <a:gd name="connsiteX172" fmla="*/ 3482082 w 9868442"/>
              <a:gd name="connsiteY172" fmla="*/ 2074673 h 10029569"/>
              <a:gd name="connsiteX173" fmla="*/ 3478560 w 9868442"/>
              <a:gd name="connsiteY173" fmla="*/ 2462031 h 10029569"/>
              <a:gd name="connsiteX174" fmla="*/ 3439825 w 9868442"/>
              <a:gd name="connsiteY174" fmla="*/ 2793046 h 10029569"/>
              <a:gd name="connsiteX175" fmla="*/ 3435423 w 9868442"/>
              <a:gd name="connsiteY175" fmla="*/ 2873159 h 10029569"/>
              <a:gd name="connsiteX176" fmla="*/ 3494407 w 9868442"/>
              <a:gd name="connsiteY176" fmla="*/ 2904852 h 10029569"/>
              <a:gd name="connsiteX177" fmla="*/ 3573639 w 9868442"/>
              <a:gd name="connsiteY177" fmla="*/ 2867877 h 10029569"/>
              <a:gd name="connsiteX178" fmla="*/ 3759395 w 9868442"/>
              <a:gd name="connsiteY178" fmla="*/ 2738464 h 10029569"/>
              <a:gd name="connsiteX179" fmla="*/ 4082487 w 9868442"/>
              <a:gd name="connsiteY179" fmla="*/ 2675078 h 10029569"/>
              <a:gd name="connsiteX180" fmla="*/ 4495376 w 9868442"/>
              <a:gd name="connsiteY180" fmla="*/ 2687403 h 10029569"/>
              <a:gd name="connsiteX181" fmla="*/ 4593095 w 9868442"/>
              <a:gd name="connsiteY181" fmla="*/ 2674198 h 10029569"/>
              <a:gd name="connsiteX182" fmla="*/ 4700499 w 9868442"/>
              <a:gd name="connsiteY182" fmla="*/ 2712053 h 10029569"/>
              <a:gd name="connsiteX183" fmla="*/ 4785894 w 9868442"/>
              <a:gd name="connsiteY183" fmla="*/ 2852030 h 10029569"/>
              <a:gd name="connsiteX184" fmla="*/ 4848400 w 9868442"/>
              <a:gd name="connsiteY184" fmla="*/ 2925981 h 10029569"/>
              <a:gd name="connsiteX185" fmla="*/ 4921470 w 9868442"/>
              <a:gd name="connsiteY185" fmla="*/ 3038667 h 10029569"/>
              <a:gd name="connsiteX186" fmla="*/ 5020070 w 9868442"/>
              <a:gd name="connsiteY186" fmla="*/ 3126702 h 10029569"/>
              <a:gd name="connsiteX187" fmla="*/ 5092259 w 9868442"/>
              <a:gd name="connsiteY187" fmla="*/ 3146070 h 10029569"/>
              <a:gd name="connsiteX188" fmla="*/ 5225194 w 9868442"/>
              <a:gd name="connsiteY188" fmla="*/ 3211217 h 10029569"/>
              <a:gd name="connsiteX189" fmla="*/ 5325555 w 9868442"/>
              <a:gd name="connsiteY189" fmla="*/ 3269321 h 10029569"/>
              <a:gd name="connsiteX190" fmla="*/ 5413590 w 9868442"/>
              <a:gd name="connsiteY190" fmla="*/ 3329185 h 10029569"/>
              <a:gd name="connsiteX191" fmla="*/ 5572936 w 9868442"/>
              <a:gd name="connsiteY191" fmla="*/ 3403135 h 10029569"/>
              <a:gd name="connsiteX192" fmla="*/ 5668895 w 9868442"/>
              <a:gd name="connsiteY192" fmla="*/ 3457718 h 10029569"/>
              <a:gd name="connsiteX193" fmla="*/ 5741084 w 9868442"/>
              <a:gd name="connsiteY193" fmla="*/ 3507018 h 10029569"/>
              <a:gd name="connsiteX194" fmla="*/ 5784222 w 9868442"/>
              <a:gd name="connsiteY194" fmla="*/ 3516702 h 10029569"/>
              <a:gd name="connsiteX195" fmla="*/ 5843206 w 9868442"/>
              <a:gd name="connsiteY195" fmla="*/ 3541352 h 10029569"/>
              <a:gd name="connsiteX196" fmla="*/ 5951490 w 9868442"/>
              <a:gd name="connsiteY196" fmla="*/ 3640832 h 10029569"/>
              <a:gd name="connsiteX197" fmla="*/ 6013116 w 9868442"/>
              <a:gd name="connsiteY197" fmla="*/ 3664602 h 10029569"/>
              <a:gd name="connsiteX198" fmla="*/ 6186546 w 9868442"/>
              <a:gd name="connsiteY198" fmla="*/ 3736792 h 10029569"/>
              <a:gd name="connsiteX199" fmla="*/ 6186546 w 9868442"/>
              <a:gd name="connsiteY199" fmla="*/ 3750877 h 10029569"/>
              <a:gd name="connsiteX200" fmla="*/ 8932387 w 9868442"/>
              <a:gd name="connsiteY200" fmla="*/ 3619704 h 10029569"/>
              <a:gd name="connsiteX201" fmla="*/ 8953516 w 9868442"/>
              <a:gd name="connsiteY201" fmla="*/ 3513180 h 10029569"/>
              <a:gd name="connsiteX202" fmla="*/ 8878685 w 9868442"/>
              <a:gd name="connsiteY202" fmla="*/ 3337108 h 10029569"/>
              <a:gd name="connsiteX203" fmla="*/ 8775683 w 9868442"/>
              <a:gd name="connsiteY203" fmla="*/ 3274603 h 10029569"/>
              <a:gd name="connsiteX204" fmla="*/ 8648911 w 9868442"/>
              <a:gd name="connsiteY204" fmla="*/ 3280765 h 10029569"/>
              <a:gd name="connsiteX205" fmla="*/ 8628663 w 9868442"/>
              <a:gd name="connsiteY205" fmla="*/ 3300133 h 10029569"/>
              <a:gd name="connsiteX206" fmla="*/ 8633945 w 9868442"/>
              <a:gd name="connsiteY206" fmla="*/ 3317741 h 10029569"/>
              <a:gd name="connsiteX207" fmla="*/ 8735186 w 9868442"/>
              <a:gd name="connsiteY207" fmla="*/ 3411059 h 10029569"/>
              <a:gd name="connsiteX208" fmla="*/ 8823222 w 9868442"/>
              <a:gd name="connsiteY208" fmla="*/ 3573925 h 10029569"/>
              <a:gd name="connsiteX209" fmla="*/ 8932387 w 9868442"/>
              <a:gd name="connsiteY209" fmla="*/ 3619704 h 10029569"/>
              <a:gd name="connsiteX210" fmla="*/ 1753056 w 9868442"/>
              <a:gd name="connsiteY210" fmla="*/ 2878441 h 10029569"/>
              <a:gd name="connsiteX211" fmla="*/ 1750415 w 9868442"/>
              <a:gd name="connsiteY211" fmla="*/ 2837945 h 10029569"/>
              <a:gd name="connsiteX212" fmla="*/ 1711679 w 9868442"/>
              <a:gd name="connsiteY212" fmla="*/ 2778080 h 10029569"/>
              <a:gd name="connsiteX213" fmla="*/ 1634207 w 9868442"/>
              <a:gd name="connsiteY213" fmla="*/ 2606410 h 10029569"/>
              <a:gd name="connsiteX214" fmla="*/ 1555855 w 9868442"/>
              <a:gd name="connsiteY214" fmla="*/ 2494604 h 10029569"/>
              <a:gd name="connsiteX215" fmla="*/ 1531205 w 9868442"/>
              <a:gd name="connsiteY215" fmla="*/ 2510451 h 10029569"/>
              <a:gd name="connsiteX216" fmla="*/ 1590189 w 9868442"/>
              <a:gd name="connsiteY216" fmla="*/ 2625778 h 10029569"/>
              <a:gd name="connsiteX217" fmla="*/ 1637729 w 9868442"/>
              <a:gd name="connsiteY217" fmla="*/ 2719096 h 10029569"/>
              <a:gd name="connsiteX218" fmla="*/ 1686149 w 9868442"/>
              <a:gd name="connsiteY218" fmla="*/ 2812414 h 10029569"/>
              <a:gd name="connsiteX219" fmla="*/ 1703756 w 9868442"/>
              <a:gd name="connsiteY219" fmla="*/ 2847629 h 10029569"/>
              <a:gd name="connsiteX220" fmla="*/ 1746893 w 9868442"/>
              <a:gd name="connsiteY220" fmla="*/ 2908373 h 10029569"/>
              <a:gd name="connsiteX221" fmla="*/ 1768022 w 9868442"/>
              <a:gd name="connsiteY221" fmla="*/ 2911895 h 10029569"/>
              <a:gd name="connsiteX222" fmla="*/ 1763620 w 9868442"/>
              <a:gd name="connsiteY222" fmla="*/ 2890766 h 10029569"/>
              <a:gd name="connsiteX223" fmla="*/ 1753056 w 9868442"/>
              <a:gd name="connsiteY223" fmla="*/ 2878441 h 10029569"/>
              <a:gd name="connsiteX0" fmla="*/ 6186546 w 9868442"/>
              <a:gd name="connsiteY0" fmla="*/ 3750877 h 10029569"/>
              <a:gd name="connsiteX1" fmla="*/ 6170700 w 9868442"/>
              <a:gd name="connsiteY1" fmla="*/ 3757920 h 10029569"/>
              <a:gd name="connsiteX2" fmla="*/ 6050090 w 9868442"/>
              <a:gd name="connsiteY2" fmla="*/ 3783451 h 10029569"/>
              <a:gd name="connsiteX3" fmla="*/ 5844086 w 9868442"/>
              <a:gd name="connsiteY3" fmla="*/ 3838033 h 10029569"/>
              <a:gd name="connsiteX4" fmla="*/ 5596705 w 9868442"/>
              <a:gd name="connsiteY4" fmla="*/ 3898778 h 10029569"/>
              <a:gd name="connsiteX5" fmla="*/ 5472575 w 9868442"/>
              <a:gd name="connsiteY5" fmla="*/ 3946317 h 10029569"/>
              <a:gd name="connsiteX6" fmla="*/ 5460249 w 9868442"/>
              <a:gd name="connsiteY6" fmla="*/ 3976249 h 10029569"/>
              <a:gd name="connsiteX7" fmla="*/ 5425035 w 9868442"/>
              <a:gd name="connsiteY7" fmla="*/ 4907670 h 10029569"/>
              <a:gd name="connsiteX8" fmla="*/ 6290429 w 9868442"/>
              <a:gd name="connsiteY8" fmla="*/ 5056450 h 10029569"/>
              <a:gd name="connsiteX9" fmla="*/ 6263137 w 9868442"/>
              <a:gd name="connsiteY9" fmla="*/ 5004509 h 10029569"/>
              <a:gd name="connsiteX10" fmla="*/ 6115237 w 9868442"/>
              <a:gd name="connsiteY10" fmla="*/ 4832839 h 10029569"/>
              <a:gd name="connsiteX11" fmla="*/ 6010474 w 9868442"/>
              <a:gd name="connsiteY11" fmla="*/ 4507106 h 10029569"/>
              <a:gd name="connsiteX12" fmla="*/ 6078262 w 9868442"/>
              <a:gd name="connsiteY12" fmla="*/ 3904060 h 10029569"/>
              <a:gd name="connsiteX13" fmla="*/ 6244650 w 9868442"/>
              <a:gd name="connsiteY13" fmla="*/ 3746475 h 10029569"/>
              <a:gd name="connsiteX14" fmla="*/ 6383747 w 9868442"/>
              <a:gd name="connsiteY14" fmla="*/ 3741193 h 10029569"/>
              <a:gd name="connsiteX15" fmla="*/ 6754378 w 9868442"/>
              <a:gd name="connsiteY15" fmla="*/ 3598575 h 10029569"/>
              <a:gd name="connsiteX16" fmla="*/ 7117086 w 9868442"/>
              <a:gd name="connsiteY16" fmla="*/ 3518462 h 10029569"/>
              <a:gd name="connsiteX17" fmla="*/ 7150539 w 9868442"/>
              <a:gd name="connsiteY17" fmla="*/ 3490291 h 10029569"/>
              <a:gd name="connsiteX18" fmla="*/ 7174309 w 9868442"/>
              <a:gd name="connsiteY18" fmla="*/ 3315099 h 10029569"/>
              <a:gd name="connsiteX19" fmla="*/ 7218327 w 9868442"/>
              <a:gd name="connsiteY19" fmla="*/ 3163678 h 10029569"/>
              <a:gd name="connsiteX20" fmla="*/ 7291397 w 9868442"/>
              <a:gd name="connsiteY20" fmla="*/ 3088847 h 10029569"/>
              <a:gd name="connsiteX21" fmla="*/ 7329253 w 9868442"/>
              <a:gd name="connsiteY21" fmla="*/ 3080044 h 10029569"/>
              <a:gd name="connsiteX22" fmla="*/ 7228892 w 9868442"/>
              <a:gd name="connsiteY22" fmla="*/ 3043068 h 10029569"/>
              <a:gd name="connsiteX23" fmla="*/ 7162865 w 9868442"/>
              <a:gd name="connsiteY23" fmla="*/ 3025461 h 10029569"/>
              <a:gd name="connsiteX24" fmla="*/ 7123249 w 9868442"/>
              <a:gd name="connsiteY24" fmla="*/ 2962956 h 10029569"/>
              <a:gd name="connsiteX25" fmla="*/ 7142617 w 9868442"/>
              <a:gd name="connsiteY25" fmla="*/ 2679480 h 10029569"/>
              <a:gd name="connsiteX26" fmla="*/ 7192797 w 9868442"/>
              <a:gd name="connsiteY26" fmla="*/ 2561512 h 10029569"/>
              <a:gd name="connsiteX27" fmla="*/ 7294038 w 9868442"/>
              <a:gd name="connsiteY27" fmla="*/ 2448826 h 10029569"/>
              <a:gd name="connsiteX28" fmla="*/ 7323970 w 9868442"/>
              <a:gd name="connsiteY28" fmla="*/ 2398645 h 10029569"/>
              <a:gd name="connsiteX29" fmla="*/ 7388236 w 9868442"/>
              <a:gd name="connsiteY29" fmla="*/ 2358149 h 10029569"/>
              <a:gd name="connsiteX30" fmla="*/ 7469230 w 9868442"/>
              <a:gd name="connsiteY30" fmla="*/ 2347584 h 10029569"/>
              <a:gd name="connsiteX31" fmla="*/ 7593361 w 9868442"/>
              <a:gd name="connsiteY31" fmla="*/ 2419774 h 10029569"/>
              <a:gd name="connsiteX32" fmla="*/ 7956068 w 9868442"/>
              <a:gd name="connsiteY32" fmla="*/ 2462031 h 10029569"/>
              <a:gd name="connsiteX33" fmla="*/ 8389205 w 9868442"/>
              <a:gd name="connsiteY33" fmla="*/ 2498126 h 10029569"/>
              <a:gd name="connsiteX34" fmla="*/ 8686766 w 9868442"/>
              <a:gd name="connsiteY34" fmla="*/ 2535101 h 10029569"/>
              <a:gd name="connsiteX35" fmla="*/ 9254598 w 9868442"/>
              <a:gd name="connsiteY35" fmla="*/ 2552708 h 10029569"/>
              <a:gd name="connsiteX36" fmla="*/ 9430670 w 9868442"/>
              <a:gd name="connsiteY36" fmla="*/ 2563272 h 10029569"/>
              <a:gd name="connsiteX37" fmla="*/ 9484372 w 9868442"/>
              <a:gd name="connsiteY37" fmla="*/ 2516613 h 10029569"/>
              <a:gd name="connsiteX38" fmla="*/ 9600580 w 9868442"/>
              <a:gd name="connsiteY38" fmla="*/ 2527178 h 10029569"/>
              <a:gd name="connsiteX39" fmla="*/ 9658683 w 9868442"/>
              <a:gd name="connsiteY39" fmla="*/ 2565033 h 10029569"/>
              <a:gd name="connsiteX40" fmla="*/ 9705343 w 9868442"/>
              <a:gd name="connsiteY40" fmla="*/ 2580880 h 10029569"/>
              <a:gd name="connsiteX41" fmla="*/ 9771370 w 9868442"/>
              <a:gd name="connsiteY41" fmla="*/ 2597606 h 10029569"/>
              <a:gd name="connsiteX42" fmla="*/ 9796019 w 9868442"/>
              <a:gd name="connsiteY42" fmla="*/ 2628419 h 10029569"/>
              <a:gd name="connsiteX43" fmla="*/ 9863808 w 9868442"/>
              <a:gd name="connsiteY43" fmla="*/ 2926861 h 10029569"/>
              <a:gd name="connsiteX44" fmla="*/ 9868209 w 9868442"/>
              <a:gd name="connsiteY44" fmla="*/ 3011375 h 10029569"/>
              <a:gd name="connsiteX45" fmla="*/ 9820670 w 9868442"/>
              <a:gd name="connsiteY45" fmla="*/ 3041308 h 10029569"/>
              <a:gd name="connsiteX46" fmla="*/ 9796019 w 9868442"/>
              <a:gd name="connsiteY46" fmla="*/ 3176883 h 10029569"/>
              <a:gd name="connsiteX47" fmla="*/ 9786335 w 9868442"/>
              <a:gd name="connsiteY47" fmla="*/ 3233226 h 10029569"/>
              <a:gd name="connsiteX48" fmla="*/ 9723830 w 9868442"/>
              <a:gd name="connsiteY48" fmla="*/ 3324783 h 10029569"/>
              <a:gd name="connsiteX49" fmla="*/ 9568006 w 9868442"/>
              <a:gd name="connsiteY49" fmla="*/ 3340630 h 10029569"/>
              <a:gd name="connsiteX50" fmla="*/ 9400738 w 9868442"/>
              <a:gd name="connsiteY50" fmla="*/ 3318621 h 10029569"/>
              <a:gd name="connsiteX51" fmla="*/ 9206178 w 9868442"/>
              <a:gd name="connsiteY51" fmla="*/ 3304535 h 10029569"/>
              <a:gd name="connsiteX52" fmla="*/ 9158639 w 9868442"/>
              <a:gd name="connsiteY52" fmla="*/ 3344151 h 10029569"/>
              <a:gd name="connsiteX53" fmla="*/ 9157759 w 9868442"/>
              <a:gd name="connsiteY53" fmla="*/ 3526386 h 10029569"/>
              <a:gd name="connsiteX54" fmla="*/ 9114621 w 9868442"/>
              <a:gd name="connsiteY54" fmla="*/ 3695415 h 10029569"/>
              <a:gd name="connsiteX55" fmla="*/ 9007217 w 9868442"/>
              <a:gd name="connsiteY55" fmla="*/ 3804579 h 10029569"/>
              <a:gd name="connsiteX56" fmla="*/ 8964960 w 9868442"/>
              <a:gd name="connsiteY56" fmla="*/ 3838913 h 10029569"/>
              <a:gd name="connsiteX57" fmla="*/ 8891010 w 9868442"/>
              <a:gd name="connsiteY57" fmla="*/ 3954240 h 10029569"/>
              <a:gd name="connsiteX58" fmla="*/ 8898933 w 9868442"/>
              <a:gd name="connsiteY58" fmla="*/ 4078371 h 10029569"/>
              <a:gd name="connsiteX59" fmla="*/ 8908617 w 9868442"/>
              <a:gd name="connsiteY59" fmla="*/ 4213066 h 10029569"/>
              <a:gd name="connsiteX60" fmla="*/ 9001935 w 9868442"/>
              <a:gd name="connsiteY60" fmla="*/ 4344240 h 10029569"/>
              <a:gd name="connsiteX61" fmla="*/ 9045073 w 9868442"/>
              <a:gd name="connsiteY61" fmla="*/ 4505346 h 10029569"/>
              <a:gd name="connsiteX62" fmla="*/ 8979926 w 9868442"/>
              <a:gd name="connsiteY62" fmla="*/ 4607467 h 10029569"/>
              <a:gd name="connsiteX63" fmla="*/ 8881326 w 9868442"/>
              <a:gd name="connsiteY63" fmla="*/ 4761530 h 10029569"/>
              <a:gd name="connsiteX64" fmla="*/ 8875164 w 9868442"/>
              <a:gd name="connsiteY64" fmla="*/ 4861011 h 10029569"/>
              <a:gd name="connsiteX65" fmla="*/ 8823222 w 9868442"/>
              <a:gd name="connsiteY65" fmla="*/ 4978979 h 10029569"/>
              <a:gd name="connsiteX66" fmla="*/ 8694690 w 9868442"/>
              <a:gd name="connsiteY66" fmla="*/ 5022997 h 10029569"/>
              <a:gd name="connsiteX67" fmla="*/ 8559114 w 9868442"/>
              <a:gd name="connsiteY67" fmla="*/ 5100468 h 10029569"/>
              <a:gd name="connsiteX68" fmla="*/ 8507173 w 9868442"/>
              <a:gd name="connsiteY68" fmla="*/ 5192906 h 10029569"/>
              <a:gd name="connsiteX69" fmla="*/ 8383923 w 9868442"/>
              <a:gd name="connsiteY69" fmla="*/ 5248369 h 10029569"/>
              <a:gd name="connsiteX70" fmla="*/ 8123337 w 9868442"/>
              <a:gd name="connsiteY70" fmla="*/ 5313515 h 10029569"/>
              <a:gd name="connsiteX71" fmla="*/ 7940222 w 9868442"/>
              <a:gd name="connsiteY71" fmla="*/ 5327601 h 10029569"/>
              <a:gd name="connsiteX72" fmla="*/ 7645302 w 9868442"/>
              <a:gd name="connsiteY72" fmla="*/ 5340807 h 10029569"/>
              <a:gd name="connsiteX73" fmla="*/ 7242977 w 9868442"/>
              <a:gd name="connsiteY73" fmla="*/ 5318798 h 10029569"/>
              <a:gd name="connsiteX74" fmla="*/ 6830969 w 9868442"/>
              <a:gd name="connsiteY74" fmla="*/ 5322319 h 10029569"/>
              <a:gd name="connsiteX75" fmla="*/ 6537810 w 9868442"/>
              <a:gd name="connsiteY75" fmla="*/ 5282703 h 10029569"/>
              <a:gd name="connsiteX76" fmla="*/ 6277223 w 9868442"/>
              <a:gd name="connsiteY76" fmla="*/ 5240446 h 10029569"/>
              <a:gd name="connsiteX77" fmla="*/ 6083544 w 9868442"/>
              <a:gd name="connsiteY77" fmla="*/ 5273899 h 10029569"/>
              <a:gd name="connsiteX78" fmla="*/ 5991107 w 9868442"/>
              <a:gd name="connsiteY78" fmla="*/ 5366337 h 10029569"/>
              <a:gd name="connsiteX79" fmla="*/ 5768375 w 9868442"/>
              <a:gd name="connsiteY79" fmla="*/ 5697352 h 10029569"/>
              <a:gd name="connsiteX80" fmla="*/ 5623997 w 9868442"/>
              <a:gd name="connsiteY80" fmla="*/ 5749293 h 10029569"/>
              <a:gd name="connsiteX81" fmla="*/ 5462010 w 9868442"/>
              <a:gd name="connsiteY81" fmla="*/ 5765140 h 10029569"/>
              <a:gd name="connsiteX82" fmla="*/ 5445284 w 9868442"/>
              <a:gd name="connsiteY82" fmla="*/ 5792431 h 10029569"/>
              <a:gd name="connsiteX83" fmla="*/ 5492823 w 9868442"/>
              <a:gd name="connsiteY83" fmla="*/ 5969383 h 10029569"/>
              <a:gd name="connsiteX84" fmla="*/ 5558850 w 9868442"/>
              <a:gd name="connsiteY84" fmla="*/ 6331211 h 10029569"/>
              <a:gd name="connsiteX85" fmla="*/ 5676818 w 9868442"/>
              <a:gd name="connsiteY85" fmla="*/ 6640217 h 10029569"/>
              <a:gd name="connsiteX86" fmla="*/ 5778940 w 9868442"/>
              <a:gd name="connsiteY86" fmla="*/ 6859427 h 10029569"/>
              <a:gd name="connsiteX87" fmla="*/ 1021086 w 9868442"/>
              <a:gd name="connsiteY87" fmla="*/ 10027096 h 10029569"/>
              <a:gd name="connsiteX88" fmla="*/ 1461297 w 9868442"/>
              <a:gd name="connsiteY88" fmla="*/ 8206690 h 10029569"/>
              <a:gd name="connsiteX89" fmla="*/ 1496294 w 9868442"/>
              <a:gd name="connsiteY89" fmla="*/ 7201181 h 10029569"/>
              <a:gd name="connsiteX90" fmla="*/ 1215156 w 9868442"/>
              <a:gd name="connsiteY90" fmla="*/ 6532813 h 10029569"/>
              <a:gd name="connsiteX91" fmla="*/ 1178181 w 9868442"/>
              <a:gd name="connsiteY91" fmla="*/ 6476470 h 10029569"/>
              <a:gd name="connsiteX92" fmla="*/ 1015315 w 9868442"/>
              <a:gd name="connsiteY92" fmla="*/ 6259022 h 10029569"/>
              <a:gd name="connsiteX93" fmla="*/ 974818 w 9868442"/>
              <a:gd name="connsiteY93" fmla="*/ 6223807 h 10029569"/>
              <a:gd name="connsiteX94" fmla="*/ 892945 w 9868442"/>
              <a:gd name="connsiteY94" fmla="*/ 6132250 h 10029569"/>
              <a:gd name="connsiteX95" fmla="*/ 801387 w 9868442"/>
              <a:gd name="connsiteY95" fmla="*/ 6003717 h 10029569"/>
              <a:gd name="connsiteX96" fmla="*/ 617392 w 9868442"/>
              <a:gd name="connsiteY96" fmla="*/ 5788029 h 10029569"/>
              <a:gd name="connsiteX97" fmla="*/ 267890 w 9868442"/>
              <a:gd name="connsiteY97" fmla="*/ 5159452 h 10029569"/>
              <a:gd name="connsiteX98" fmla="*/ 205384 w 9868442"/>
              <a:gd name="connsiteY98" fmla="*/ 5041485 h 10029569"/>
              <a:gd name="connsiteX99" fmla="*/ 170170 w 9868442"/>
              <a:gd name="connsiteY99" fmla="*/ 4942004 h 10029569"/>
              <a:gd name="connsiteX100" fmla="*/ 75971 w 9868442"/>
              <a:gd name="connsiteY100" fmla="*/ 4773855 h 10029569"/>
              <a:gd name="connsiteX101" fmla="*/ 260 w 9868442"/>
              <a:gd name="connsiteY101" fmla="*/ 4532636 h 10029569"/>
              <a:gd name="connsiteX102" fmla="*/ 155204 w 9868442"/>
              <a:gd name="connsiteY102" fmla="*/ 4036114 h 10029569"/>
              <a:gd name="connsiteX103" fmla="*/ 284616 w 9868442"/>
              <a:gd name="connsiteY103" fmla="*/ 3897897 h 10029569"/>
              <a:gd name="connsiteX104" fmla="*/ 449244 w 9868442"/>
              <a:gd name="connsiteY104" fmla="*/ 3800177 h 10029569"/>
              <a:gd name="connsiteX105" fmla="*/ 863893 w 9868442"/>
              <a:gd name="connsiteY105" fmla="*/ 3576566 h 10029569"/>
              <a:gd name="connsiteX106" fmla="*/ 1068136 w 9868442"/>
              <a:gd name="connsiteY106" fmla="*/ 3535189 h 10029569"/>
              <a:gd name="connsiteX107" fmla="*/ 1197549 w 9868442"/>
              <a:gd name="connsiteY107" fmla="*/ 3479727 h 10029569"/>
              <a:gd name="connsiteX108" fmla="*/ 1198430 w 9868442"/>
              <a:gd name="connsiteY108" fmla="*/ 3477086 h 10029569"/>
              <a:gd name="connsiteX109" fmla="*/ 1247730 w 9868442"/>
              <a:gd name="connsiteY109" fmla="*/ 3339750 h 10029569"/>
              <a:gd name="connsiteX110" fmla="*/ 1422041 w 9868442"/>
              <a:gd name="connsiteY110" fmla="*/ 3090608 h 10029569"/>
              <a:gd name="connsiteX111" fmla="*/ 1510957 w 9868442"/>
              <a:gd name="connsiteY111" fmla="*/ 2947990 h 10029569"/>
              <a:gd name="connsiteX112" fmla="*/ 1529445 w 9868442"/>
              <a:gd name="connsiteY112" fmla="*/ 2928622 h 10029569"/>
              <a:gd name="connsiteX113" fmla="*/ 1539129 w 9868442"/>
              <a:gd name="connsiteY113" fmla="*/ 2929502 h 10029569"/>
              <a:gd name="connsiteX114" fmla="*/ 1542650 w 9868442"/>
              <a:gd name="connsiteY114" fmla="*/ 2992888 h 10029569"/>
              <a:gd name="connsiteX115" fmla="*/ 1623643 w 9868442"/>
              <a:gd name="connsiteY115" fmla="*/ 3178644 h 10029569"/>
              <a:gd name="connsiteX116" fmla="*/ 1709918 w 9868442"/>
              <a:gd name="connsiteY116" fmla="*/ 3237628 h 10029569"/>
              <a:gd name="connsiteX117" fmla="*/ 1815562 w 9868442"/>
              <a:gd name="connsiteY117" fmla="*/ 3293090 h 10029569"/>
              <a:gd name="connsiteX118" fmla="*/ 1904478 w 9868442"/>
              <a:gd name="connsiteY118" fmla="*/ 3362639 h 10029569"/>
              <a:gd name="connsiteX119" fmla="*/ 1949376 w 9868442"/>
              <a:gd name="connsiteY119" fmla="*/ 3403135 h 10029569"/>
              <a:gd name="connsiteX120" fmla="*/ 2003958 w 9868442"/>
              <a:gd name="connsiteY120" fmla="*/ 3422503 h 10029569"/>
              <a:gd name="connsiteX121" fmla="*/ 2051498 w 9868442"/>
              <a:gd name="connsiteY121" fmla="*/ 3461239 h 10029569"/>
              <a:gd name="connsiteX122" fmla="*/ 2180030 w 9868442"/>
              <a:gd name="connsiteY122" fmla="*/ 3522864 h 10029569"/>
              <a:gd name="connsiteX123" fmla="*/ 2372829 w 9868442"/>
              <a:gd name="connsiteY123" fmla="*/ 3651397 h 10029569"/>
              <a:gd name="connsiteX124" fmla="*/ 2474070 w 9868442"/>
              <a:gd name="connsiteY124" fmla="*/ 3717424 h 10029569"/>
              <a:gd name="connsiteX125" fmla="*/ 2510165 w 9868442"/>
              <a:gd name="connsiteY125" fmla="*/ 3735031 h 10029569"/>
              <a:gd name="connsiteX126" fmla="*/ 2561226 w 9868442"/>
              <a:gd name="connsiteY126" fmla="*/ 3757040 h 10029569"/>
              <a:gd name="connsiteX127" fmla="*/ 2597321 w 9868442"/>
              <a:gd name="connsiteY127" fmla="*/ 3684850 h 10029569"/>
              <a:gd name="connsiteX128" fmla="*/ 2522490 w 9868442"/>
              <a:gd name="connsiteY128" fmla="*/ 3645234 h 10029569"/>
              <a:gd name="connsiteX129" fmla="*/ 2364025 w 9868442"/>
              <a:gd name="connsiteY129" fmla="*/ 3552796 h 10029569"/>
              <a:gd name="connsiteX130" fmla="*/ 1972265 w 9868442"/>
              <a:gd name="connsiteY130" fmla="*/ 3259637 h 10029569"/>
              <a:gd name="connsiteX131" fmla="*/ 1682627 w 9868442"/>
              <a:gd name="connsiteY131" fmla="*/ 3049231 h 10029569"/>
              <a:gd name="connsiteX132" fmla="*/ 1595472 w 9868442"/>
              <a:gd name="connsiteY132" fmla="*/ 2877561 h 10029569"/>
              <a:gd name="connsiteX133" fmla="*/ 1598993 w 9868442"/>
              <a:gd name="connsiteY133" fmla="*/ 2840586 h 10029569"/>
              <a:gd name="connsiteX134" fmla="*/ 1650934 w 9868442"/>
              <a:gd name="connsiteY134" fmla="*/ 2933904 h 10029569"/>
              <a:gd name="connsiteX135" fmla="*/ 1515359 w 9868442"/>
              <a:gd name="connsiteY135" fmla="*/ 2513092 h 10029569"/>
              <a:gd name="connsiteX136" fmla="*/ 1423802 w 9868442"/>
              <a:gd name="connsiteY136" fmla="*/ 2523656 h 10029569"/>
              <a:gd name="connsiteX137" fmla="*/ 1301432 w 9868442"/>
              <a:gd name="connsiteY137" fmla="*/ 2462911 h 10029569"/>
              <a:gd name="connsiteX138" fmla="*/ 1193147 w 9868442"/>
              <a:gd name="connsiteY138" fmla="*/ 2283318 h 10029569"/>
              <a:gd name="connsiteX139" fmla="*/ 1119197 w 9868442"/>
              <a:gd name="connsiteY139" fmla="*/ 1985757 h 10029569"/>
              <a:gd name="connsiteX140" fmla="*/ 1096308 w 9868442"/>
              <a:gd name="connsiteY140" fmla="*/ 1858105 h 10029569"/>
              <a:gd name="connsiteX141" fmla="*/ 1161454 w 9868442"/>
              <a:gd name="connsiteY141" fmla="*/ 1705802 h 10029569"/>
              <a:gd name="connsiteX142" fmla="*/ 1177301 w 9868442"/>
              <a:gd name="connsiteY142" fmla="*/ 1667947 h 10029569"/>
              <a:gd name="connsiteX143" fmla="*/ 1139445 w 9868442"/>
              <a:gd name="connsiteY143" fmla="*/ 1329008 h 10029569"/>
              <a:gd name="connsiteX144" fmla="*/ 1119197 w 9868442"/>
              <a:gd name="connsiteY144" fmla="*/ 1039370 h 10029569"/>
              <a:gd name="connsiteX145" fmla="*/ 1191387 w 9868442"/>
              <a:gd name="connsiteY145" fmla="*/ 662576 h 10029569"/>
              <a:gd name="connsiteX146" fmla="*/ 1296149 w 9868442"/>
              <a:gd name="connsiteY146" fmla="*/ 480342 h 10029569"/>
              <a:gd name="connsiteX147" fmla="*/ 1551454 w 9868442"/>
              <a:gd name="connsiteY147" fmla="*/ 211832 h 10029569"/>
              <a:gd name="connsiteX148" fmla="*/ 1763620 w 9868442"/>
              <a:gd name="connsiteY148" fmla="*/ 109711 h 10029569"/>
              <a:gd name="connsiteX149" fmla="*/ 1898315 w 9868442"/>
              <a:gd name="connsiteY149" fmla="*/ 65693 h 10029569"/>
              <a:gd name="connsiteX150" fmla="*/ 2076148 w 9868442"/>
              <a:gd name="connsiteY150" fmla="*/ 31359 h 10029569"/>
              <a:gd name="connsiteX151" fmla="*/ 2219646 w 9868442"/>
              <a:gd name="connsiteY151" fmla="*/ 14632 h 10029569"/>
              <a:gd name="connsiteX152" fmla="*/ 2245177 w 9868442"/>
              <a:gd name="connsiteY152" fmla="*/ 11110 h 10029569"/>
              <a:gd name="connsiteX153" fmla="*/ 2348179 w 9868442"/>
              <a:gd name="connsiteY153" fmla="*/ 7589 h 10029569"/>
              <a:gd name="connsiteX154" fmla="*/ 2434454 w 9868442"/>
              <a:gd name="connsiteY154" fmla="*/ 17273 h 10029569"/>
              <a:gd name="connsiteX155" fmla="*/ 2561226 w 9868442"/>
              <a:gd name="connsiteY155" fmla="*/ 51607 h 10029569"/>
              <a:gd name="connsiteX156" fmla="*/ 2689758 w 9868442"/>
              <a:gd name="connsiteY156" fmla="*/ 92103 h 10029569"/>
              <a:gd name="connsiteX157" fmla="*/ 2749623 w 9868442"/>
              <a:gd name="connsiteY157" fmla="*/ 119395 h 10029569"/>
              <a:gd name="connsiteX158" fmla="*/ 2885198 w 9868442"/>
              <a:gd name="connsiteY158" fmla="*/ 188943 h 10029569"/>
              <a:gd name="connsiteX159" fmla="*/ 3074476 w 9868442"/>
              <a:gd name="connsiteY159" fmla="*/ 315715 h 10029569"/>
              <a:gd name="connsiteX160" fmla="*/ 3171315 w 9868442"/>
              <a:gd name="connsiteY160" fmla="*/ 387904 h 10029569"/>
              <a:gd name="connsiteX161" fmla="*/ 3302489 w 9868442"/>
              <a:gd name="connsiteY161" fmla="*/ 537565 h 10029569"/>
              <a:gd name="connsiteX162" fmla="*/ 3438944 w 9868442"/>
              <a:gd name="connsiteY162" fmla="*/ 770861 h 10029569"/>
              <a:gd name="connsiteX163" fmla="*/ 3529621 w 9868442"/>
              <a:gd name="connsiteY163" fmla="*/ 1044652 h 10029569"/>
              <a:gd name="connsiteX164" fmla="*/ 3541946 w 9868442"/>
              <a:gd name="connsiteY164" fmla="*/ 1292033 h 10029569"/>
              <a:gd name="connsiteX165" fmla="*/ 3524339 w 9868442"/>
              <a:gd name="connsiteY165" fmla="*/ 1486593 h 10029569"/>
              <a:gd name="connsiteX166" fmla="*/ 3524339 w 9868442"/>
              <a:gd name="connsiteY166" fmla="*/ 1522688 h 10029569"/>
              <a:gd name="connsiteX167" fmla="*/ 3500569 w 9868442"/>
              <a:gd name="connsiteY167" fmla="*/ 1571988 h 10029569"/>
              <a:gd name="connsiteX168" fmla="*/ 3494407 w 9868442"/>
              <a:gd name="connsiteY168" fmla="*/ 1717247 h 10029569"/>
              <a:gd name="connsiteX169" fmla="*/ 3497048 w 9868442"/>
              <a:gd name="connsiteY169" fmla="*/ 1725170 h 10029569"/>
              <a:gd name="connsiteX170" fmla="*/ 3506732 w 9868442"/>
              <a:gd name="connsiteY170" fmla="*/ 1839617 h 10029569"/>
              <a:gd name="connsiteX171" fmla="*/ 3489125 w 9868442"/>
              <a:gd name="connsiteY171" fmla="*/ 1908285 h 10029569"/>
              <a:gd name="connsiteX172" fmla="*/ 3482082 w 9868442"/>
              <a:gd name="connsiteY172" fmla="*/ 2074673 h 10029569"/>
              <a:gd name="connsiteX173" fmla="*/ 3478560 w 9868442"/>
              <a:gd name="connsiteY173" fmla="*/ 2462031 h 10029569"/>
              <a:gd name="connsiteX174" fmla="*/ 3439825 w 9868442"/>
              <a:gd name="connsiteY174" fmla="*/ 2793046 h 10029569"/>
              <a:gd name="connsiteX175" fmla="*/ 3435423 w 9868442"/>
              <a:gd name="connsiteY175" fmla="*/ 2873159 h 10029569"/>
              <a:gd name="connsiteX176" fmla="*/ 3494407 w 9868442"/>
              <a:gd name="connsiteY176" fmla="*/ 2904852 h 10029569"/>
              <a:gd name="connsiteX177" fmla="*/ 3573639 w 9868442"/>
              <a:gd name="connsiteY177" fmla="*/ 2867877 h 10029569"/>
              <a:gd name="connsiteX178" fmla="*/ 3759395 w 9868442"/>
              <a:gd name="connsiteY178" fmla="*/ 2738464 h 10029569"/>
              <a:gd name="connsiteX179" fmla="*/ 4082487 w 9868442"/>
              <a:gd name="connsiteY179" fmla="*/ 2675078 h 10029569"/>
              <a:gd name="connsiteX180" fmla="*/ 4495376 w 9868442"/>
              <a:gd name="connsiteY180" fmla="*/ 2687403 h 10029569"/>
              <a:gd name="connsiteX181" fmla="*/ 4593095 w 9868442"/>
              <a:gd name="connsiteY181" fmla="*/ 2674198 h 10029569"/>
              <a:gd name="connsiteX182" fmla="*/ 4700499 w 9868442"/>
              <a:gd name="connsiteY182" fmla="*/ 2712053 h 10029569"/>
              <a:gd name="connsiteX183" fmla="*/ 4785894 w 9868442"/>
              <a:gd name="connsiteY183" fmla="*/ 2852030 h 10029569"/>
              <a:gd name="connsiteX184" fmla="*/ 4848400 w 9868442"/>
              <a:gd name="connsiteY184" fmla="*/ 2925981 h 10029569"/>
              <a:gd name="connsiteX185" fmla="*/ 4921470 w 9868442"/>
              <a:gd name="connsiteY185" fmla="*/ 3038667 h 10029569"/>
              <a:gd name="connsiteX186" fmla="*/ 5020070 w 9868442"/>
              <a:gd name="connsiteY186" fmla="*/ 3126702 h 10029569"/>
              <a:gd name="connsiteX187" fmla="*/ 5092259 w 9868442"/>
              <a:gd name="connsiteY187" fmla="*/ 3146070 h 10029569"/>
              <a:gd name="connsiteX188" fmla="*/ 5225194 w 9868442"/>
              <a:gd name="connsiteY188" fmla="*/ 3211217 h 10029569"/>
              <a:gd name="connsiteX189" fmla="*/ 5325555 w 9868442"/>
              <a:gd name="connsiteY189" fmla="*/ 3269321 h 10029569"/>
              <a:gd name="connsiteX190" fmla="*/ 5413590 w 9868442"/>
              <a:gd name="connsiteY190" fmla="*/ 3329185 h 10029569"/>
              <a:gd name="connsiteX191" fmla="*/ 5572936 w 9868442"/>
              <a:gd name="connsiteY191" fmla="*/ 3403135 h 10029569"/>
              <a:gd name="connsiteX192" fmla="*/ 5668895 w 9868442"/>
              <a:gd name="connsiteY192" fmla="*/ 3457718 h 10029569"/>
              <a:gd name="connsiteX193" fmla="*/ 5741084 w 9868442"/>
              <a:gd name="connsiteY193" fmla="*/ 3507018 h 10029569"/>
              <a:gd name="connsiteX194" fmla="*/ 5784222 w 9868442"/>
              <a:gd name="connsiteY194" fmla="*/ 3516702 h 10029569"/>
              <a:gd name="connsiteX195" fmla="*/ 5843206 w 9868442"/>
              <a:gd name="connsiteY195" fmla="*/ 3541352 h 10029569"/>
              <a:gd name="connsiteX196" fmla="*/ 5951490 w 9868442"/>
              <a:gd name="connsiteY196" fmla="*/ 3640832 h 10029569"/>
              <a:gd name="connsiteX197" fmla="*/ 6013116 w 9868442"/>
              <a:gd name="connsiteY197" fmla="*/ 3664602 h 10029569"/>
              <a:gd name="connsiteX198" fmla="*/ 6186546 w 9868442"/>
              <a:gd name="connsiteY198" fmla="*/ 3736792 h 10029569"/>
              <a:gd name="connsiteX199" fmla="*/ 6186546 w 9868442"/>
              <a:gd name="connsiteY199" fmla="*/ 3750877 h 10029569"/>
              <a:gd name="connsiteX200" fmla="*/ 8932387 w 9868442"/>
              <a:gd name="connsiteY200" fmla="*/ 3619704 h 10029569"/>
              <a:gd name="connsiteX201" fmla="*/ 8953516 w 9868442"/>
              <a:gd name="connsiteY201" fmla="*/ 3513180 h 10029569"/>
              <a:gd name="connsiteX202" fmla="*/ 8878685 w 9868442"/>
              <a:gd name="connsiteY202" fmla="*/ 3337108 h 10029569"/>
              <a:gd name="connsiteX203" fmla="*/ 8775683 w 9868442"/>
              <a:gd name="connsiteY203" fmla="*/ 3274603 h 10029569"/>
              <a:gd name="connsiteX204" fmla="*/ 8648911 w 9868442"/>
              <a:gd name="connsiteY204" fmla="*/ 3280765 h 10029569"/>
              <a:gd name="connsiteX205" fmla="*/ 8628663 w 9868442"/>
              <a:gd name="connsiteY205" fmla="*/ 3300133 h 10029569"/>
              <a:gd name="connsiteX206" fmla="*/ 8633945 w 9868442"/>
              <a:gd name="connsiteY206" fmla="*/ 3317741 h 10029569"/>
              <a:gd name="connsiteX207" fmla="*/ 8735186 w 9868442"/>
              <a:gd name="connsiteY207" fmla="*/ 3411059 h 10029569"/>
              <a:gd name="connsiteX208" fmla="*/ 8823222 w 9868442"/>
              <a:gd name="connsiteY208" fmla="*/ 3573925 h 10029569"/>
              <a:gd name="connsiteX209" fmla="*/ 8932387 w 9868442"/>
              <a:gd name="connsiteY209" fmla="*/ 3619704 h 10029569"/>
              <a:gd name="connsiteX210" fmla="*/ 1753056 w 9868442"/>
              <a:gd name="connsiteY210" fmla="*/ 2878441 h 10029569"/>
              <a:gd name="connsiteX211" fmla="*/ 1750415 w 9868442"/>
              <a:gd name="connsiteY211" fmla="*/ 2837945 h 10029569"/>
              <a:gd name="connsiteX212" fmla="*/ 1711679 w 9868442"/>
              <a:gd name="connsiteY212" fmla="*/ 2778080 h 10029569"/>
              <a:gd name="connsiteX213" fmla="*/ 1634207 w 9868442"/>
              <a:gd name="connsiteY213" fmla="*/ 2606410 h 10029569"/>
              <a:gd name="connsiteX214" fmla="*/ 1555855 w 9868442"/>
              <a:gd name="connsiteY214" fmla="*/ 2494604 h 10029569"/>
              <a:gd name="connsiteX215" fmla="*/ 1531205 w 9868442"/>
              <a:gd name="connsiteY215" fmla="*/ 2510451 h 10029569"/>
              <a:gd name="connsiteX216" fmla="*/ 1590189 w 9868442"/>
              <a:gd name="connsiteY216" fmla="*/ 2625778 h 10029569"/>
              <a:gd name="connsiteX217" fmla="*/ 1637729 w 9868442"/>
              <a:gd name="connsiteY217" fmla="*/ 2719096 h 10029569"/>
              <a:gd name="connsiteX218" fmla="*/ 1686149 w 9868442"/>
              <a:gd name="connsiteY218" fmla="*/ 2812414 h 10029569"/>
              <a:gd name="connsiteX219" fmla="*/ 1703756 w 9868442"/>
              <a:gd name="connsiteY219" fmla="*/ 2847629 h 10029569"/>
              <a:gd name="connsiteX220" fmla="*/ 1746893 w 9868442"/>
              <a:gd name="connsiteY220" fmla="*/ 2908373 h 10029569"/>
              <a:gd name="connsiteX221" fmla="*/ 1768022 w 9868442"/>
              <a:gd name="connsiteY221" fmla="*/ 2911895 h 10029569"/>
              <a:gd name="connsiteX222" fmla="*/ 1763620 w 9868442"/>
              <a:gd name="connsiteY222" fmla="*/ 2890766 h 10029569"/>
              <a:gd name="connsiteX223" fmla="*/ 1753056 w 9868442"/>
              <a:gd name="connsiteY223" fmla="*/ 2878441 h 10029569"/>
              <a:gd name="connsiteX0" fmla="*/ 6186546 w 9868442"/>
              <a:gd name="connsiteY0" fmla="*/ 3750877 h 10065194"/>
              <a:gd name="connsiteX1" fmla="*/ 6170700 w 9868442"/>
              <a:gd name="connsiteY1" fmla="*/ 3757920 h 10065194"/>
              <a:gd name="connsiteX2" fmla="*/ 6050090 w 9868442"/>
              <a:gd name="connsiteY2" fmla="*/ 3783451 h 10065194"/>
              <a:gd name="connsiteX3" fmla="*/ 5844086 w 9868442"/>
              <a:gd name="connsiteY3" fmla="*/ 3838033 h 10065194"/>
              <a:gd name="connsiteX4" fmla="*/ 5596705 w 9868442"/>
              <a:gd name="connsiteY4" fmla="*/ 3898778 h 10065194"/>
              <a:gd name="connsiteX5" fmla="*/ 5472575 w 9868442"/>
              <a:gd name="connsiteY5" fmla="*/ 3946317 h 10065194"/>
              <a:gd name="connsiteX6" fmla="*/ 5460249 w 9868442"/>
              <a:gd name="connsiteY6" fmla="*/ 3976249 h 10065194"/>
              <a:gd name="connsiteX7" fmla="*/ 5425035 w 9868442"/>
              <a:gd name="connsiteY7" fmla="*/ 4907670 h 10065194"/>
              <a:gd name="connsiteX8" fmla="*/ 6290429 w 9868442"/>
              <a:gd name="connsiteY8" fmla="*/ 5056450 h 10065194"/>
              <a:gd name="connsiteX9" fmla="*/ 6263137 w 9868442"/>
              <a:gd name="connsiteY9" fmla="*/ 5004509 h 10065194"/>
              <a:gd name="connsiteX10" fmla="*/ 6115237 w 9868442"/>
              <a:gd name="connsiteY10" fmla="*/ 4832839 h 10065194"/>
              <a:gd name="connsiteX11" fmla="*/ 6010474 w 9868442"/>
              <a:gd name="connsiteY11" fmla="*/ 4507106 h 10065194"/>
              <a:gd name="connsiteX12" fmla="*/ 6078262 w 9868442"/>
              <a:gd name="connsiteY12" fmla="*/ 3904060 h 10065194"/>
              <a:gd name="connsiteX13" fmla="*/ 6244650 w 9868442"/>
              <a:gd name="connsiteY13" fmla="*/ 3746475 h 10065194"/>
              <a:gd name="connsiteX14" fmla="*/ 6383747 w 9868442"/>
              <a:gd name="connsiteY14" fmla="*/ 3741193 h 10065194"/>
              <a:gd name="connsiteX15" fmla="*/ 6754378 w 9868442"/>
              <a:gd name="connsiteY15" fmla="*/ 3598575 h 10065194"/>
              <a:gd name="connsiteX16" fmla="*/ 7117086 w 9868442"/>
              <a:gd name="connsiteY16" fmla="*/ 3518462 h 10065194"/>
              <a:gd name="connsiteX17" fmla="*/ 7150539 w 9868442"/>
              <a:gd name="connsiteY17" fmla="*/ 3490291 h 10065194"/>
              <a:gd name="connsiteX18" fmla="*/ 7174309 w 9868442"/>
              <a:gd name="connsiteY18" fmla="*/ 3315099 h 10065194"/>
              <a:gd name="connsiteX19" fmla="*/ 7218327 w 9868442"/>
              <a:gd name="connsiteY19" fmla="*/ 3163678 h 10065194"/>
              <a:gd name="connsiteX20" fmla="*/ 7291397 w 9868442"/>
              <a:gd name="connsiteY20" fmla="*/ 3088847 h 10065194"/>
              <a:gd name="connsiteX21" fmla="*/ 7329253 w 9868442"/>
              <a:gd name="connsiteY21" fmla="*/ 3080044 h 10065194"/>
              <a:gd name="connsiteX22" fmla="*/ 7228892 w 9868442"/>
              <a:gd name="connsiteY22" fmla="*/ 3043068 h 10065194"/>
              <a:gd name="connsiteX23" fmla="*/ 7162865 w 9868442"/>
              <a:gd name="connsiteY23" fmla="*/ 3025461 h 10065194"/>
              <a:gd name="connsiteX24" fmla="*/ 7123249 w 9868442"/>
              <a:gd name="connsiteY24" fmla="*/ 2962956 h 10065194"/>
              <a:gd name="connsiteX25" fmla="*/ 7142617 w 9868442"/>
              <a:gd name="connsiteY25" fmla="*/ 2679480 h 10065194"/>
              <a:gd name="connsiteX26" fmla="*/ 7192797 w 9868442"/>
              <a:gd name="connsiteY26" fmla="*/ 2561512 h 10065194"/>
              <a:gd name="connsiteX27" fmla="*/ 7294038 w 9868442"/>
              <a:gd name="connsiteY27" fmla="*/ 2448826 h 10065194"/>
              <a:gd name="connsiteX28" fmla="*/ 7323970 w 9868442"/>
              <a:gd name="connsiteY28" fmla="*/ 2398645 h 10065194"/>
              <a:gd name="connsiteX29" fmla="*/ 7388236 w 9868442"/>
              <a:gd name="connsiteY29" fmla="*/ 2358149 h 10065194"/>
              <a:gd name="connsiteX30" fmla="*/ 7469230 w 9868442"/>
              <a:gd name="connsiteY30" fmla="*/ 2347584 h 10065194"/>
              <a:gd name="connsiteX31" fmla="*/ 7593361 w 9868442"/>
              <a:gd name="connsiteY31" fmla="*/ 2419774 h 10065194"/>
              <a:gd name="connsiteX32" fmla="*/ 7956068 w 9868442"/>
              <a:gd name="connsiteY32" fmla="*/ 2462031 h 10065194"/>
              <a:gd name="connsiteX33" fmla="*/ 8389205 w 9868442"/>
              <a:gd name="connsiteY33" fmla="*/ 2498126 h 10065194"/>
              <a:gd name="connsiteX34" fmla="*/ 8686766 w 9868442"/>
              <a:gd name="connsiteY34" fmla="*/ 2535101 h 10065194"/>
              <a:gd name="connsiteX35" fmla="*/ 9254598 w 9868442"/>
              <a:gd name="connsiteY35" fmla="*/ 2552708 h 10065194"/>
              <a:gd name="connsiteX36" fmla="*/ 9430670 w 9868442"/>
              <a:gd name="connsiteY36" fmla="*/ 2563272 h 10065194"/>
              <a:gd name="connsiteX37" fmla="*/ 9484372 w 9868442"/>
              <a:gd name="connsiteY37" fmla="*/ 2516613 h 10065194"/>
              <a:gd name="connsiteX38" fmla="*/ 9600580 w 9868442"/>
              <a:gd name="connsiteY38" fmla="*/ 2527178 h 10065194"/>
              <a:gd name="connsiteX39" fmla="*/ 9658683 w 9868442"/>
              <a:gd name="connsiteY39" fmla="*/ 2565033 h 10065194"/>
              <a:gd name="connsiteX40" fmla="*/ 9705343 w 9868442"/>
              <a:gd name="connsiteY40" fmla="*/ 2580880 h 10065194"/>
              <a:gd name="connsiteX41" fmla="*/ 9771370 w 9868442"/>
              <a:gd name="connsiteY41" fmla="*/ 2597606 h 10065194"/>
              <a:gd name="connsiteX42" fmla="*/ 9796019 w 9868442"/>
              <a:gd name="connsiteY42" fmla="*/ 2628419 h 10065194"/>
              <a:gd name="connsiteX43" fmla="*/ 9863808 w 9868442"/>
              <a:gd name="connsiteY43" fmla="*/ 2926861 h 10065194"/>
              <a:gd name="connsiteX44" fmla="*/ 9868209 w 9868442"/>
              <a:gd name="connsiteY44" fmla="*/ 3011375 h 10065194"/>
              <a:gd name="connsiteX45" fmla="*/ 9820670 w 9868442"/>
              <a:gd name="connsiteY45" fmla="*/ 3041308 h 10065194"/>
              <a:gd name="connsiteX46" fmla="*/ 9796019 w 9868442"/>
              <a:gd name="connsiteY46" fmla="*/ 3176883 h 10065194"/>
              <a:gd name="connsiteX47" fmla="*/ 9786335 w 9868442"/>
              <a:gd name="connsiteY47" fmla="*/ 3233226 h 10065194"/>
              <a:gd name="connsiteX48" fmla="*/ 9723830 w 9868442"/>
              <a:gd name="connsiteY48" fmla="*/ 3324783 h 10065194"/>
              <a:gd name="connsiteX49" fmla="*/ 9568006 w 9868442"/>
              <a:gd name="connsiteY49" fmla="*/ 3340630 h 10065194"/>
              <a:gd name="connsiteX50" fmla="*/ 9400738 w 9868442"/>
              <a:gd name="connsiteY50" fmla="*/ 3318621 h 10065194"/>
              <a:gd name="connsiteX51" fmla="*/ 9206178 w 9868442"/>
              <a:gd name="connsiteY51" fmla="*/ 3304535 h 10065194"/>
              <a:gd name="connsiteX52" fmla="*/ 9158639 w 9868442"/>
              <a:gd name="connsiteY52" fmla="*/ 3344151 h 10065194"/>
              <a:gd name="connsiteX53" fmla="*/ 9157759 w 9868442"/>
              <a:gd name="connsiteY53" fmla="*/ 3526386 h 10065194"/>
              <a:gd name="connsiteX54" fmla="*/ 9114621 w 9868442"/>
              <a:gd name="connsiteY54" fmla="*/ 3695415 h 10065194"/>
              <a:gd name="connsiteX55" fmla="*/ 9007217 w 9868442"/>
              <a:gd name="connsiteY55" fmla="*/ 3804579 h 10065194"/>
              <a:gd name="connsiteX56" fmla="*/ 8964960 w 9868442"/>
              <a:gd name="connsiteY56" fmla="*/ 3838913 h 10065194"/>
              <a:gd name="connsiteX57" fmla="*/ 8891010 w 9868442"/>
              <a:gd name="connsiteY57" fmla="*/ 3954240 h 10065194"/>
              <a:gd name="connsiteX58" fmla="*/ 8898933 w 9868442"/>
              <a:gd name="connsiteY58" fmla="*/ 4078371 h 10065194"/>
              <a:gd name="connsiteX59" fmla="*/ 8908617 w 9868442"/>
              <a:gd name="connsiteY59" fmla="*/ 4213066 h 10065194"/>
              <a:gd name="connsiteX60" fmla="*/ 9001935 w 9868442"/>
              <a:gd name="connsiteY60" fmla="*/ 4344240 h 10065194"/>
              <a:gd name="connsiteX61" fmla="*/ 9045073 w 9868442"/>
              <a:gd name="connsiteY61" fmla="*/ 4505346 h 10065194"/>
              <a:gd name="connsiteX62" fmla="*/ 8979926 w 9868442"/>
              <a:gd name="connsiteY62" fmla="*/ 4607467 h 10065194"/>
              <a:gd name="connsiteX63" fmla="*/ 8881326 w 9868442"/>
              <a:gd name="connsiteY63" fmla="*/ 4761530 h 10065194"/>
              <a:gd name="connsiteX64" fmla="*/ 8875164 w 9868442"/>
              <a:gd name="connsiteY64" fmla="*/ 4861011 h 10065194"/>
              <a:gd name="connsiteX65" fmla="*/ 8823222 w 9868442"/>
              <a:gd name="connsiteY65" fmla="*/ 4978979 h 10065194"/>
              <a:gd name="connsiteX66" fmla="*/ 8694690 w 9868442"/>
              <a:gd name="connsiteY66" fmla="*/ 5022997 h 10065194"/>
              <a:gd name="connsiteX67" fmla="*/ 8559114 w 9868442"/>
              <a:gd name="connsiteY67" fmla="*/ 5100468 h 10065194"/>
              <a:gd name="connsiteX68" fmla="*/ 8507173 w 9868442"/>
              <a:gd name="connsiteY68" fmla="*/ 5192906 h 10065194"/>
              <a:gd name="connsiteX69" fmla="*/ 8383923 w 9868442"/>
              <a:gd name="connsiteY69" fmla="*/ 5248369 h 10065194"/>
              <a:gd name="connsiteX70" fmla="*/ 8123337 w 9868442"/>
              <a:gd name="connsiteY70" fmla="*/ 5313515 h 10065194"/>
              <a:gd name="connsiteX71" fmla="*/ 7940222 w 9868442"/>
              <a:gd name="connsiteY71" fmla="*/ 5327601 h 10065194"/>
              <a:gd name="connsiteX72" fmla="*/ 7645302 w 9868442"/>
              <a:gd name="connsiteY72" fmla="*/ 5340807 h 10065194"/>
              <a:gd name="connsiteX73" fmla="*/ 7242977 w 9868442"/>
              <a:gd name="connsiteY73" fmla="*/ 5318798 h 10065194"/>
              <a:gd name="connsiteX74" fmla="*/ 6830969 w 9868442"/>
              <a:gd name="connsiteY74" fmla="*/ 5322319 h 10065194"/>
              <a:gd name="connsiteX75" fmla="*/ 6537810 w 9868442"/>
              <a:gd name="connsiteY75" fmla="*/ 5282703 h 10065194"/>
              <a:gd name="connsiteX76" fmla="*/ 6277223 w 9868442"/>
              <a:gd name="connsiteY76" fmla="*/ 5240446 h 10065194"/>
              <a:gd name="connsiteX77" fmla="*/ 6083544 w 9868442"/>
              <a:gd name="connsiteY77" fmla="*/ 5273899 h 10065194"/>
              <a:gd name="connsiteX78" fmla="*/ 5991107 w 9868442"/>
              <a:gd name="connsiteY78" fmla="*/ 5366337 h 10065194"/>
              <a:gd name="connsiteX79" fmla="*/ 5768375 w 9868442"/>
              <a:gd name="connsiteY79" fmla="*/ 5697352 h 10065194"/>
              <a:gd name="connsiteX80" fmla="*/ 5623997 w 9868442"/>
              <a:gd name="connsiteY80" fmla="*/ 5749293 h 10065194"/>
              <a:gd name="connsiteX81" fmla="*/ 5462010 w 9868442"/>
              <a:gd name="connsiteY81" fmla="*/ 5765140 h 10065194"/>
              <a:gd name="connsiteX82" fmla="*/ 5445284 w 9868442"/>
              <a:gd name="connsiteY82" fmla="*/ 5792431 h 10065194"/>
              <a:gd name="connsiteX83" fmla="*/ 5492823 w 9868442"/>
              <a:gd name="connsiteY83" fmla="*/ 5969383 h 10065194"/>
              <a:gd name="connsiteX84" fmla="*/ 5558850 w 9868442"/>
              <a:gd name="connsiteY84" fmla="*/ 6331211 h 10065194"/>
              <a:gd name="connsiteX85" fmla="*/ 5676818 w 9868442"/>
              <a:gd name="connsiteY85" fmla="*/ 6640217 h 10065194"/>
              <a:gd name="connsiteX86" fmla="*/ 5718412 w 9868442"/>
              <a:gd name="connsiteY86" fmla="*/ 9986743 h 10065194"/>
              <a:gd name="connsiteX87" fmla="*/ 1021086 w 9868442"/>
              <a:gd name="connsiteY87" fmla="*/ 10027096 h 10065194"/>
              <a:gd name="connsiteX88" fmla="*/ 1461297 w 9868442"/>
              <a:gd name="connsiteY88" fmla="*/ 8206690 h 10065194"/>
              <a:gd name="connsiteX89" fmla="*/ 1496294 w 9868442"/>
              <a:gd name="connsiteY89" fmla="*/ 7201181 h 10065194"/>
              <a:gd name="connsiteX90" fmla="*/ 1215156 w 9868442"/>
              <a:gd name="connsiteY90" fmla="*/ 6532813 h 10065194"/>
              <a:gd name="connsiteX91" fmla="*/ 1178181 w 9868442"/>
              <a:gd name="connsiteY91" fmla="*/ 6476470 h 10065194"/>
              <a:gd name="connsiteX92" fmla="*/ 1015315 w 9868442"/>
              <a:gd name="connsiteY92" fmla="*/ 6259022 h 10065194"/>
              <a:gd name="connsiteX93" fmla="*/ 974818 w 9868442"/>
              <a:gd name="connsiteY93" fmla="*/ 6223807 h 10065194"/>
              <a:gd name="connsiteX94" fmla="*/ 892945 w 9868442"/>
              <a:gd name="connsiteY94" fmla="*/ 6132250 h 10065194"/>
              <a:gd name="connsiteX95" fmla="*/ 801387 w 9868442"/>
              <a:gd name="connsiteY95" fmla="*/ 6003717 h 10065194"/>
              <a:gd name="connsiteX96" fmla="*/ 617392 w 9868442"/>
              <a:gd name="connsiteY96" fmla="*/ 5788029 h 10065194"/>
              <a:gd name="connsiteX97" fmla="*/ 267890 w 9868442"/>
              <a:gd name="connsiteY97" fmla="*/ 5159452 h 10065194"/>
              <a:gd name="connsiteX98" fmla="*/ 205384 w 9868442"/>
              <a:gd name="connsiteY98" fmla="*/ 5041485 h 10065194"/>
              <a:gd name="connsiteX99" fmla="*/ 170170 w 9868442"/>
              <a:gd name="connsiteY99" fmla="*/ 4942004 h 10065194"/>
              <a:gd name="connsiteX100" fmla="*/ 75971 w 9868442"/>
              <a:gd name="connsiteY100" fmla="*/ 4773855 h 10065194"/>
              <a:gd name="connsiteX101" fmla="*/ 260 w 9868442"/>
              <a:gd name="connsiteY101" fmla="*/ 4532636 h 10065194"/>
              <a:gd name="connsiteX102" fmla="*/ 155204 w 9868442"/>
              <a:gd name="connsiteY102" fmla="*/ 4036114 h 10065194"/>
              <a:gd name="connsiteX103" fmla="*/ 284616 w 9868442"/>
              <a:gd name="connsiteY103" fmla="*/ 3897897 h 10065194"/>
              <a:gd name="connsiteX104" fmla="*/ 449244 w 9868442"/>
              <a:gd name="connsiteY104" fmla="*/ 3800177 h 10065194"/>
              <a:gd name="connsiteX105" fmla="*/ 863893 w 9868442"/>
              <a:gd name="connsiteY105" fmla="*/ 3576566 h 10065194"/>
              <a:gd name="connsiteX106" fmla="*/ 1068136 w 9868442"/>
              <a:gd name="connsiteY106" fmla="*/ 3535189 h 10065194"/>
              <a:gd name="connsiteX107" fmla="*/ 1197549 w 9868442"/>
              <a:gd name="connsiteY107" fmla="*/ 3479727 h 10065194"/>
              <a:gd name="connsiteX108" fmla="*/ 1198430 w 9868442"/>
              <a:gd name="connsiteY108" fmla="*/ 3477086 h 10065194"/>
              <a:gd name="connsiteX109" fmla="*/ 1247730 w 9868442"/>
              <a:gd name="connsiteY109" fmla="*/ 3339750 h 10065194"/>
              <a:gd name="connsiteX110" fmla="*/ 1422041 w 9868442"/>
              <a:gd name="connsiteY110" fmla="*/ 3090608 h 10065194"/>
              <a:gd name="connsiteX111" fmla="*/ 1510957 w 9868442"/>
              <a:gd name="connsiteY111" fmla="*/ 2947990 h 10065194"/>
              <a:gd name="connsiteX112" fmla="*/ 1529445 w 9868442"/>
              <a:gd name="connsiteY112" fmla="*/ 2928622 h 10065194"/>
              <a:gd name="connsiteX113" fmla="*/ 1539129 w 9868442"/>
              <a:gd name="connsiteY113" fmla="*/ 2929502 h 10065194"/>
              <a:gd name="connsiteX114" fmla="*/ 1542650 w 9868442"/>
              <a:gd name="connsiteY114" fmla="*/ 2992888 h 10065194"/>
              <a:gd name="connsiteX115" fmla="*/ 1623643 w 9868442"/>
              <a:gd name="connsiteY115" fmla="*/ 3178644 h 10065194"/>
              <a:gd name="connsiteX116" fmla="*/ 1709918 w 9868442"/>
              <a:gd name="connsiteY116" fmla="*/ 3237628 h 10065194"/>
              <a:gd name="connsiteX117" fmla="*/ 1815562 w 9868442"/>
              <a:gd name="connsiteY117" fmla="*/ 3293090 h 10065194"/>
              <a:gd name="connsiteX118" fmla="*/ 1904478 w 9868442"/>
              <a:gd name="connsiteY118" fmla="*/ 3362639 h 10065194"/>
              <a:gd name="connsiteX119" fmla="*/ 1949376 w 9868442"/>
              <a:gd name="connsiteY119" fmla="*/ 3403135 h 10065194"/>
              <a:gd name="connsiteX120" fmla="*/ 2003958 w 9868442"/>
              <a:gd name="connsiteY120" fmla="*/ 3422503 h 10065194"/>
              <a:gd name="connsiteX121" fmla="*/ 2051498 w 9868442"/>
              <a:gd name="connsiteY121" fmla="*/ 3461239 h 10065194"/>
              <a:gd name="connsiteX122" fmla="*/ 2180030 w 9868442"/>
              <a:gd name="connsiteY122" fmla="*/ 3522864 h 10065194"/>
              <a:gd name="connsiteX123" fmla="*/ 2372829 w 9868442"/>
              <a:gd name="connsiteY123" fmla="*/ 3651397 h 10065194"/>
              <a:gd name="connsiteX124" fmla="*/ 2474070 w 9868442"/>
              <a:gd name="connsiteY124" fmla="*/ 3717424 h 10065194"/>
              <a:gd name="connsiteX125" fmla="*/ 2510165 w 9868442"/>
              <a:gd name="connsiteY125" fmla="*/ 3735031 h 10065194"/>
              <a:gd name="connsiteX126" fmla="*/ 2561226 w 9868442"/>
              <a:gd name="connsiteY126" fmla="*/ 3757040 h 10065194"/>
              <a:gd name="connsiteX127" fmla="*/ 2597321 w 9868442"/>
              <a:gd name="connsiteY127" fmla="*/ 3684850 h 10065194"/>
              <a:gd name="connsiteX128" fmla="*/ 2522490 w 9868442"/>
              <a:gd name="connsiteY128" fmla="*/ 3645234 h 10065194"/>
              <a:gd name="connsiteX129" fmla="*/ 2364025 w 9868442"/>
              <a:gd name="connsiteY129" fmla="*/ 3552796 h 10065194"/>
              <a:gd name="connsiteX130" fmla="*/ 1972265 w 9868442"/>
              <a:gd name="connsiteY130" fmla="*/ 3259637 h 10065194"/>
              <a:gd name="connsiteX131" fmla="*/ 1682627 w 9868442"/>
              <a:gd name="connsiteY131" fmla="*/ 3049231 h 10065194"/>
              <a:gd name="connsiteX132" fmla="*/ 1595472 w 9868442"/>
              <a:gd name="connsiteY132" fmla="*/ 2877561 h 10065194"/>
              <a:gd name="connsiteX133" fmla="*/ 1598993 w 9868442"/>
              <a:gd name="connsiteY133" fmla="*/ 2840586 h 10065194"/>
              <a:gd name="connsiteX134" fmla="*/ 1650934 w 9868442"/>
              <a:gd name="connsiteY134" fmla="*/ 2933904 h 10065194"/>
              <a:gd name="connsiteX135" fmla="*/ 1515359 w 9868442"/>
              <a:gd name="connsiteY135" fmla="*/ 2513092 h 10065194"/>
              <a:gd name="connsiteX136" fmla="*/ 1423802 w 9868442"/>
              <a:gd name="connsiteY136" fmla="*/ 2523656 h 10065194"/>
              <a:gd name="connsiteX137" fmla="*/ 1301432 w 9868442"/>
              <a:gd name="connsiteY137" fmla="*/ 2462911 h 10065194"/>
              <a:gd name="connsiteX138" fmla="*/ 1193147 w 9868442"/>
              <a:gd name="connsiteY138" fmla="*/ 2283318 h 10065194"/>
              <a:gd name="connsiteX139" fmla="*/ 1119197 w 9868442"/>
              <a:gd name="connsiteY139" fmla="*/ 1985757 h 10065194"/>
              <a:gd name="connsiteX140" fmla="*/ 1096308 w 9868442"/>
              <a:gd name="connsiteY140" fmla="*/ 1858105 h 10065194"/>
              <a:gd name="connsiteX141" fmla="*/ 1161454 w 9868442"/>
              <a:gd name="connsiteY141" fmla="*/ 1705802 h 10065194"/>
              <a:gd name="connsiteX142" fmla="*/ 1177301 w 9868442"/>
              <a:gd name="connsiteY142" fmla="*/ 1667947 h 10065194"/>
              <a:gd name="connsiteX143" fmla="*/ 1139445 w 9868442"/>
              <a:gd name="connsiteY143" fmla="*/ 1329008 h 10065194"/>
              <a:gd name="connsiteX144" fmla="*/ 1119197 w 9868442"/>
              <a:gd name="connsiteY144" fmla="*/ 1039370 h 10065194"/>
              <a:gd name="connsiteX145" fmla="*/ 1191387 w 9868442"/>
              <a:gd name="connsiteY145" fmla="*/ 662576 h 10065194"/>
              <a:gd name="connsiteX146" fmla="*/ 1296149 w 9868442"/>
              <a:gd name="connsiteY146" fmla="*/ 480342 h 10065194"/>
              <a:gd name="connsiteX147" fmla="*/ 1551454 w 9868442"/>
              <a:gd name="connsiteY147" fmla="*/ 211832 h 10065194"/>
              <a:gd name="connsiteX148" fmla="*/ 1763620 w 9868442"/>
              <a:gd name="connsiteY148" fmla="*/ 109711 h 10065194"/>
              <a:gd name="connsiteX149" fmla="*/ 1898315 w 9868442"/>
              <a:gd name="connsiteY149" fmla="*/ 65693 h 10065194"/>
              <a:gd name="connsiteX150" fmla="*/ 2076148 w 9868442"/>
              <a:gd name="connsiteY150" fmla="*/ 31359 h 10065194"/>
              <a:gd name="connsiteX151" fmla="*/ 2219646 w 9868442"/>
              <a:gd name="connsiteY151" fmla="*/ 14632 h 10065194"/>
              <a:gd name="connsiteX152" fmla="*/ 2245177 w 9868442"/>
              <a:gd name="connsiteY152" fmla="*/ 11110 h 10065194"/>
              <a:gd name="connsiteX153" fmla="*/ 2348179 w 9868442"/>
              <a:gd name="connsiteY153" fmla="*/ 7589 h 10065194"/>
              <a:gd name="connsiteX154" fmla="*/ 2434454 w 9868442"/>
              <a:gd name="connsiteY154" fmla="*/ 17273 h 10065194"/>
              <a:gd name="connsiteX155" fmla="*/ 2561226 w 9868442"/>
              <a:gd name="connsiteY155" fmla="*/ 51607 h 10065194"/>
              <a:gd name="connsiteX156" fmla="*/ 2689758 w 9868442"/>
              <a:gd name="connsiteY156" fmla="*/ 92103 h 10065194"/>
              <a:gd name="connsiteX157" fmla="*/ 2749623 w 9868442"/>
              <a:gd name="connsiteY157" fmla="*/ 119395 h 10065194"/>
              <a:gd name="connsiteX158" fmla="*/ 2885198 w 9868442"/>
              <a:gd name="connsiteY158" fmla="*/ 188943 h 10065194"/>
              <a:gd name="connsiteX159" fmla="*/ 3074476 w 9868442"/>
              <a:gd name="connsiteY159" fmla="*/ 315715 h 10065194"/>
              <a:gd name="connsiteX160" fmla="*/ 3171315 w 9868442"/>
              <a:gd name="connsiteY160" fmla="*/ 387904 h 10065194"/>
              <a:gd name="connsiteX161" fmla="*/ 3302489 w 9868442"/>
              <a:gd name="connsiteY161" fmla="*/ 537565 h 10065194"/>
              <a:gd name="connsiteX162" fmla="*/ 3438944 w 9868442"/>
              <a:gd name="connsiteY162" fmla="*/ 770861 h 10065194"/>
              <a:gd name="connsiteX163" fmla="*/ 3529621 w 9868442"/>
              <a:gd name="connsiteY163" fmla="*/ 1044652 h 10065194"/>
              <a:gd name="connsiteX164" fmla="*/ 3541946 w 9868442"/>
              <a:gd name="connsiteY164" fmla="*/ 1292033 h 10065194"/>
              <a:gd name="connsiteX165" fmla="*/ 3524339 w 9868442"/>
              <a:gd name="connsiteY165" fmla="*/ 1486593 h 10065194"/>
              <a:gd name="connsiteX166" fmla="*/ 3524339 w 9868442"/>
              <a:gd name="connsiteY166" fmla="*/ 1522688 h 10065194"/>
              <a:gd name="connsiteX167" fmla="*/ 3500569 w 9868442"/>
              <a:gd name="connsiteY167" fmla="*/ 1571988 h 10065194"/>
              <a:gd name="connsiteX168" fmla="*/ 3494407 w 9868442"/>
              <a:gd name="connsiteY168" fmla="*/ 1717247 h 10065194"/>
              <a:gd name="connsiteX169" fmla="*/ 3497048 w 9868442"/>
              <a:gd name="connsiteY169" fmla="*/ 1725170 h 10065194"/>
              <a:gd name="connsiteX170" fmla="*/ 3506732 w 9868442"/>
              <a:gd name="connsiteY170" fmla="*/ 1839617 h 10065194"/>
              <a:gd name="connsiteX171" fmla="*/ 3489125 w 9868442"/>
              <a:gd name="connsiteY171" fmla="*/ 1908285 h 10065194"/>
              <a:gd name="connsiteX172" fmla="*/ 3482082 w 9868442"/>
              <a:gd name="connsiteY172" fmla="*/ 2074673 h 10065194"/>
              <a:gd name="connsiteX173" fmla="*/ 3478560 w 9868442"/>
              <a:gd name="connsiteY173" fmla="*/ 2462031 h 10065194"/>
              <a:gd name="connsiteX174" fmla="*/ 3439825 w 9868442"/>
              <a:gd name="connsiteY174" fmla="*/ 2793046 h 10065194"/>
              <a:gd name="connsiteX175" fmla="*/ 3435423 w 9868442"/>
              <a:gd name="connsiteY175" fmla="*/ 2873159 h 10065194"/>
              <a:gd name="connsiteX176" fmla="*/ 3494407 w 9868442"/>
              <a:gd name="connsiteY176" fmla="*/ 2904852 h 10065194"/>
              <a:gd name="connsiteX177" fmla="*/ 3573639 w 9868442"/>
              <a:gd name="connsiteY177" fmla="*/ 2867877 h 10065194"/>
              <a:gd name="connsiteX178" fmla="*/ 3759395 w 9868442"/>
              <a:gd name="connsiteY178" fmla="*/ 2738464 h 10065194"/>
              <a:gd name="connsiteX179" fmla="*/ 4082487 w 9868442"/>
              <a:gd name="connsiteY179" fmla="*/ 2675078 h 10065194"/>
              <a:gd name="connsiteX180" fmla="*/ 4495376 w 9868442"/>
              <a:gd name="connsiteY180" fmla="*/ 2687403 h 10065194"/>
              <a:gd name="connsiteX181" fmla="*/ 4593095 w 9868442"/>
              <a:gd name="connsiteY181" fmla="*/ 2674198 h 10065194"/>
              <a:gd name="connsiteX182" fmla="*/ 4700499 w 9868442"/>
              <a:gd name="connsiteY182" fmla="*/ 2712053 h 10065194"/>
              <a:gd name="connsiteX183" fmla="*/ 4785894 w 9868442"/>
              <a:gd name="connsiteY183" fmla="*/ 2852030 h 10065194"/>
              <a:gd name="connsiteX184" fmla="*/ 4848400 w 9868442"/>
              <a:gd name="connsiteY184" fmla="*/ 2925981 h 10065194"/>
              <a:gd name="connsiteX185" fmla="*/ 4921470 w 9868442"/>
              <a:gd name="connsiteY185" fmla="*/ 3038667 h 10065194"/>
              <a:gd name="connsiteX186" fmla="*/ 5020070 w 9868442"/>
              <a:gd name="connsiteY186" fmla="*/ 3126702 h 10065194"/>
              <a:gd name="connsiteX187" fmla="*/ 5092259 w 9868442"/>
              <a:gd name="connsiteY187" fmla="*/ 3146070 h 10065194"/>
              <a:gd name="connsiteX188" fmla="*/ 5225194 w 9868442"/>
              <a:gd name="connsiteY188" fmla="*/ 3211217 h 10065194"/>
              <a:gd name="connsiteX189" fmla="*/ 5325555 w 9868442"/>
              <a:gd name="connsiteY189" fmla="*/ 3269321 h 10065194"/>
              <a:gd name="connsiteX190" fmla="*/ 5413590 w 9868442"/>
              <a:gd name="connsiteY190" fmla="*/ 3329185 h 10065194"/>
              <a:gd name="connsiteX191" fmla="*/ 5572936 w 9868442"/>
              <a:gd name="connsiteY191" fmla="*/ 3403135 h 10065194"/>
              <a:gd name="connsiteX192" fmla="*/ 5668895 w 9868442"/>
              <a:gd name="connsiteY192" fmla="*/ 3457718 h 10065194"/>
              <a:gd name="connsiteX193" fmla="*/ 5741084 w 9868442"/>
              <a:gd name="connsiteY193" fmla="*/ 3507018 h 10065194"/>
              <a:gd name="connsiteX194" fmla="*/ 5784222 w 9868442"/>
              <a:gd name="connsiteY194" fmla="*/ 3516702 h 10065194"/>
              <a:gd name="connsiteX195" fmla="*/ 5843206 w 9868442"/>
              <a:gd name="connsiteY195" fmla="*/ 3541352 h 10065194"/>
              <a:gd name="connsiteX196" fmla="*/ 5951490 w 9868442"/>
              <a:gd name="connsiteY196" fmla="*/ 3640832 h 10065194"/>
              <a:gd name="connsiteX197" fmla="*/ 6013116 w 9868442"/>
              <a:gd name="connsiteY197" fmla="*/ 3664602 h 10065194"/>
              <a:gd name="connsiteX198" fmla="*/ 6186546 w 9868442"/>
              <a:gd name="connsiteY198" fmla="*/ 3736792 h 10065194"/>
              <a:gd name="connsiteX199" fmla="*/ 6186546 w 9868442"/>
              <a:gd name="connsiteY199" fmla="*/ 3750877 h 10065194"/>
              <a:gd name="connsiteX200" fmla="*/ 8932387 w 9868442"/>
              <a:gd name="connsiteY200" fmla="*/ 3619704 h 10065194"/>
              <a:gd name="connsiteX201" fmla="*/ 8953516 w 9868442"/>
              <a:gd name="connsiteY201" fmla="*/ 3513180 h 10065194"/>
              <a:gd name="connsiteX202" fmla="*/ 8878685 w 9868442"/>
              <a:gd name="connsiteY202" fmla="*/ 3337108 h 10065194"/>
              <a:gd name="connsiteX203" fmla="*/ 8775683 w 9868442"/>
              <a:gd name="connsiteY203" fmla="*/ 3274603 h 10065194"/>
              <a:gd name="connsiteX204" fmla="*/ 8648911 w 9868442"/>
              <a:gd name="connsiteY204" fmla="*/ 3280765 h 10065194"/>
              <a:gd name="connsiteX205" fmla="*/ 8628663 w 9868442"/>
              <a:gd name="connsiteY205" fmla="*/ 3300133 h 10065194"/>
              <a:gd name="connsiteX206" fmla="*/ 8633945 w 9868442"/>
              <a:gd name="connsiteY206" fmla="*/ 3317741 h 10065194"/>
              <a:gd name="connsiteX207" fmla="*/ 8735186 w 9868442"/>
              <a:gd name="connsiteY207" fmla="*/ 3411059 h 10065194"/>
              <a:gd name="connsiteX208" fmla="*/ 8823222 w 9868442"/>
              <a:gd name="connsiteY208" fmla="*/ 3573925 h 10065194"/>
              <a:gd name="connsiteX209" fmla="*/ 8932387 w 9868442"/>
              <a:gd name="connsiteY209" fmla="*/ 3619704 h 10065194"/>
              <a:gd name="connsiteX210" fmla="*/ 1753056 w 9868442"/>
              <a:gd name="connsiteY210" fmla="*/ 2878441 h 10065194"/>
              <a:gd name="connsiteX211" fmla="*/ 1750415 w 9868442"/>
              <a:gd name="connsiteY211" fmla="*/ 2837945 h 10065194"/>
              <a:gd name="connsiteX212" fmla="*/ 1711679 w 9868442"/>
              <a:gd name="connsiteY212" fmla="*/ 2778080 h 10065194"/>
              <a:gd name="connsiteX213" fmla="*/ 1634207 w 9868442"/>
              <a:gd name="connsiteY213" fmla="*/ 2606410 h 10065194"/>
              <a:gd name="connsiteX214" fmla="*/ 1555855 w 9868442"/>
              <a:gd name="connsiteY214" fmla="*/ 2494604 h 10065194"/>
              <a:gd name="connsiteX215" fmla="*/ 1531205 w 9868442"/>
              <a:gd name="connsiteY215" fmla="*/ 2510451 h 10065194"/>
              <a:gd name="connsiteX216" fmla="*/ 1590189 w 9868442"/>
              <a:gd name="connsiteY216" fmla="*/ 2625778 h 10065194"/>
              <a:gd name="connsiteX217" fmla="*/ 1637729 w 9868442"/>
              <a:gd name="connsiteY217" fmla="*/ 2719096 h 10065194"/>
              <a:gd name="connsiteX218" fmla="*/ 1686149 w 9868442"/>
              <a:gd name="connsiteY218" fmla="*/ 2812414 h 10065194"/>
              <a:gd name="connsiteX219" fmla="*/ 1703756 w 9868442"/>
              <a:gd name="connsiteY219" fmla="*/ 2847629 h 10065194"/>
              <a:gd name="connsiteX220" fmla="*/ 1746893 w 9868442"/>
              <a:gd name="connsiteY220" fmla="*/ 2908373 h 10065194"/>
              <a:gd name="connsiteX221" fmla="*/ 1768022 w 9868442"/>
              <a:gd name="connsiteY221" fmla="*/ 2911895 h 10065194"/>
              <a:gd name="connsiteX222" fmla="*/ 1763620 w 9868442"/>
              <a:gd name="connsiteY222" fmla="*/ 2890766 h 10065194"/>
              <a:gd name="connsiteX223" fmla="*/ 1753056 w 9868442"/>
              <a:gd name="connsiteY223" fmla="*/ 2878441 h 10065194"/>
              <a:gd name="connsiteX0" fmla="*/ 6186546 w 9868442"/>
              <a:gd name="connsiteY0" fmla="*/ 3750877 h 10065194"/>
              <a:gd name="connsiteX1" fmla="*/ 6170700 w 9868442"/>
              <a:gd name="connsiteY1" fmla="*/ 3757920 h 10065194"/>
              <a:gd name="connsiteX2" fmla="*/ 6050090 w 9868442"/>
              <a:gd name="connsiteY2" fmla="*/ 3783451 h 10065194"/>
              <a:gd name="connsiteX3" fmla="*/ 5844086 w 9868442"/>
              <a:gd name="connsiteY3" fmla="*/ 3838033 h 10065194"/>
              <a:gd name="connsiteX4" fmla="*/ 5596705 w 9868442"/>
              <a:gd name="connsiteY4" fmla="*/ 3898778 h 10065194"/>
              <a:gd name="connsiteX5" fmla="*/ 5472575 w 9868442"/>
              <a:gd name="connsiteY5" fmla="*/ 3946317 h 10065194"/>
              <a:gd name="connsiteX6" fmla="*/ 5460249 w 9868442"/>
              <a:gd name="connsiteY6" fmla="*/ 3976249 h 10065194"/>
              <a:gd name="connsiteX7" fmla="*/ 5425035 w 9868442"/>
              <a:gd name="connsiteY7" fmla="*/ 4907670 h 10065194"/>
              <a:gd name="connsiteX8" fmla="*/ 6290429 w 9868442"/>
              <a:gd name="connsiteY8" fmla="*/ 5056450 h 10065194"/>
              <a:gd name="connsiteX9" fmla="*/ 6263137 w 9868442"/>
              <a:gd name="connsiteY9" fmla="*/ 5004509 h 10065194"/>
              <a:gd name="connsiteX10" fmla="*/ 6115237 w 9868442"/>
              <a:gd name="connsiteY10" fmla="*/ 4832839 h 10065194"/>
              <a:gd name="connsiteX11" fmla="*/ 6010474 w 9868442"/>
              <a:gd name="connsiteY11" fmla="*/ 4507106 h 10065194"/>
              <a:gd name="connsiteX12" fmla="*/ 6078262 w 9868442"/>
              <a:gd name="connsiteY12" fmla="*/ 3904060 h 10065194"/>
              <a:gd name="connsiteX13" fmla="*/ 6244650 w 9868442"/>
              <a:gd name="connsiteY13" fmla="*/ 3746475 h 10065194"/>
              <a:gd name="connsiteX14" fmla="*/ 6383747 w 9868442"/>
              <a:gd name="connsiteY14" fmla="*/ 3741193 h 10065194"/>
              <a:gd name="connsiteX15" fmla="*/ 6754378 w 9868442"/>
              <a:gd name="connsiteY15" fmla="*/ 3598575 h 10065194"/>
              <a:gd name="connsiteX16" fmla="*/ 7117086 w 9868442"/>
              <a:gd name="connsiteY16" fmla="*/ 3518462 h 10065194"/>
              <a:gd name="connsiteX17" fmla="*/ 7150539 w 9868442"/>
              <a:gd name="connsiteY17" fmla="*/ 3490291 h 10065194"/>
              <a:gd name="connsiteX18" fmla="*/ 7174309 w 9868442"/>
              <a:gd name="connsiteY18" fmla="*/ 3315099 h 10065194"/>
              <a:gd name="connsiteX19" fmla="*/ 7218327 w 9868442"/>
              <a:gd name="connsiteY19" fmla="*/ 3163678 h 10065194"/>
              <a:gd name="connsiteX20" fmla="*/ 7291397 w 9868442"/>
              <a:gd name="connsiteY20" fmla="*/ 3088847 h 10065194"/>
              <a:gd name="connsiteX21" fmla="*/ 7329253 w 9868442"/>
              <a:gd name="connsiteY21" fmla="*/ 3080044 h 10065194"/>
              <a:gd name="connsiteX22" fmla="*/ 7228892 w 9868442"/>
              <a:gd name="connsiteY22" fmla="*/ 3043068 h 10065194"/>
              <a:gd name="connsiteX23" fmla="*/ 7162865 w 9868442"/>
              <a:gd name="connsiteY23" fmla="*/ 3025461 h 10065194"/>
              <a:gd name="connsiteX24" fmla="*/ 7123249 w 9868442"/>
              <a:gd name="connsiteY24" fmla="*/ 2962956 h 10065194"/>
              <a:gd name="connsiteX25" fmla="*/ 7142617 w 9868442"/>
              <a:gd name="connsiteY25" fmla="*/ 2679480 h 10065194"/>
              <a:gd name="connsiteX26" fmla="*/ 7192797 w 9868442"/>
              <a:gd name="connsiteY26" fmla="*/ 2561512 h 10065194"/>
              <a:gd name="connsiteX27" fmla="*/ 7294038 w 9868442"/>
              <a:gd name="connsiteY27" fmla="*/ 2448826 h 10065194"/>
              <a:gd name="connsiteX28" fmla="*/ 7323970 w 9868442"/>
              <a:gd name="connsiteY28" fmla="*/ 2398645 h 10065194"/>
              <a:gd name="connsiteX29" fmla="*/ 7388236 w 9868442"/>
              <a:gd name="connsiteY29" fmla="*/ 2358149 h 10065194"/>
              <a:gd name="connsiteX30" fmla="*/ 7469230 w 9868442"/>
              <a:gd name="connsiteY30" fmla="*/ 2347584 h 10065194"/>
              <a:gd name="connsiteX31" fmla="*/ 7593361 w 9868442"/>
              <a:gd name="connsiteY31" fmla="*/ 2419774 h 10065194"/>
              <a:gd name="connsiteX32" fmla="*/ 7956068 w 9868442"/>
              <a:gd name="connsiteY32" fmla="*/ 2462031 h 10065194"/>
              <a:gd name="connsiteX33" fmla="*/ 8389205 w 9868442"/>
              <a:gd name="connsiteY33" fmla="*/ 2498126 h 10065194"/>
              <a:gd name="connsiteX34" fmla="*/ 8686766 w 9868442"/>
              <a:gd name="connsiteY34" fmla="*/ 2535101 h 10065194"/>
              <a:gd name="connsiteX35" fmla="*/ 9254598 w 9868442"/>
              <a:gd name="connsiteY35" fmla="*/ 2552708 h 10065194"/>
              <a:gd name="connsiteX36" fmla="*/ 9430670 w 9868442"/>
              <a:gd name="connsiteY36" fmla="*/ 2563272 h 10065194"/>
              <a:gd name="connsiteX37" fmla="*/ 9484372 w 9868442"/>
              <a:gd name="connsiteY37" fmla="*/ 2516613 h 10065194"/>
              <a:gd name="connsiteX38" fmla="*/ 9600580 w 9868442"/>
              <a:gd name="connsiteY38" fmla="*/ 2527178 h 10065194"/>
              <a:gd name="connsiteX39" fmla="*/ 9658683 w 9868442"/>
              <a:gd name="connsiteY39" fmla="*/ 2565033 h 10065194"/>
              <a:gd name="connsiteX40" fmla="*/ 9705343 w 9868442"/>
              <a:gd name="connsiteY40" fmla="*/ 2580880 h 10065194"/>
              <a:gd name="connsiteX41" fmla="*/ 9771370 w 9868442"/>
              <a:gd name="connsiteY41" fmla="*/ 2597606 h 10065194"/>
              <a:gd name="connsiteX42" fmla="*/ 9796019 w 9868442"/>
              <a:gd name="connsiteY42" fmla="*/ 2628419 h 10065194"/>
              <a:gd name="connsiteX43" fmla="*/ 9863808 w 9868442"/>
              <a:gd name="connsiteY43" fmla="*/ 2926861 h 10065194"/>
              <a:gd name="connsiteX44" fmla="*/ 9868209 w 9868442"/>
              <a:gd name="connsiteY44" fmla="*/ 3011375 h 10065194"/>
              <a:gd name="connsiteX45" fmla="*/ 9820670 w 9868442"/>
              <a:gd name="connsiteY45" fmla="*/ 3041308 h 10065194"/>
              <a:gd name="connsiteX46" fmla="*/ 9796019 w 9868442"/>
              <a:gd name="connsiteY46" fmla="*/ 3176883 h 10065194"/>
              <a:gd name="connsiteX47" fmla="*/ 9786335 w 9868442"/>
              <a:gd name="connsiteY47" fmla="*/ 3233226 h 10065194"/>
              <a:gd name="connsiteX48" fmla="*/ 9723830 w 9868442"/>
              <a:gd name="connsiteY48" fmla="*/ 3324783 h 10065194"/>
              <a:gd name="connsiteX49" fmla="*/ 9568006 w 9868442"/>
              <a:gd name="connsiteY49" fmla="*/ 3340630 h 10065194"/>
              <a:gd name="connsiteX50" fmla="*/ 9400738 w 9868442"/>
              <a:gd name="connsiteY50" fmla="*/ 3318621 h 10065194"/>
              <a:gd name="connsiteX51" fmla="*/ 9206178 w 9868442"/>
              <a:gd name="connsiteY51" fmla="*/ 3304535 h 10065194"/>
              <a:gd name="connsiteX52" fmla="*/ 9158639 w 9868442"/>
              <a:gd name="connsiteY52" fmla="*/ 3344151 h 10065194"/>
              <a:gd name="connsiteX53" fmla="*/ 9157759 w 9868442"/>
              <a:gd name="connsiteY53" fmla="*/ 3526386 h 10065194"/>
              <a:gd name="connsiteX54" fmla="*/ 9114621 w 9868442"/>
              <a:gd name="connsiteY54" fmla="*/ 3695415 h 10065194"/>
              <a:gd name="connsiteX55" fmla="*/ 9007217 w 9868442"/>
              <a:gd name="connsiteY55" fmla="*/ 3804579 h 10065194"/>
              <a:gd name="connsiteX56" fmla="*/ 8964960 w 9868442"/>
              <a:gd name="connsiteY56" fmla="*/ 3838913 h 10065194"/>
              <a:gd name="connsiteX57" fmla="*/ 8891010 w 9868442"/>
              <a:gd name="connsiteY57" fmla="*/ 3954240 h 10065194"/>
              <a:gd name="connsiteX58" fmla="*/ 8898933 w 9868442"/>
              <a:gd name="connsiteY58" fmla="*/ 4078371 h 10065194"/>
              <a:gd name="connsiteX59" fmla="*/ 8908617 w 9868442"/>
              <a:gd name="connsiteY59" fmla="*/ 4213066 h 10065194"/>
              <a:gd name="connsiteX60" fmla="*/ 9001935 w 9868442"/>
              <a:gd name="connsiteY60" fmla="*/ 4344240 h 10065194"/>
              <a:gd name="connsiteX61" fmla="*/ 9045073 w 9868442"/>
              <a:gd name="connsiteY61" fmla="*/ 4505346 h 10065194"/>
              <a:gd name="connsiteX62" fmla="*/ 8979926 w 9868442"/>
              <a:gd name="connsiteY62" fmla="*/ 4607467 h 10065194"/>
              <a:gd name="connsiteX63" fmla="*/ 8881326 w 9868442"/>
              <a:gd name="connsiteY63" fmla="*/ 4761530 h 10065194"/>
              <a:gd name="connsiteX64" fmla="*/ 8875164 w 9868442"/>
              <a:gd name="connsiteY64" fmla="*/ 4861011 h 10065194"/>
              <a:gd name="connsiteX65" fmla="*/ 8823222 w 9868442"/>
              <a:gd name="connsiteY65" fmla="*/ 4978979 h 10065194"/>
              <a:gd name="connsiteX66" fmla="*/ 8694690 w 9868442"/>
              <a:gd name="connsiteY66" fmla="*/ 5022997 h 10065194"/>
              <a:gd name="connsiteX67" fmla="*/ 8559114 w 9868442"/>
              <a:gd name="connsiteY67" fmla="*/ 5100468 h 10065194"/>
              <a:gd name="connsiteX68" fmla="*/ 8507173 w 9868442"/>
              <a:gd name="connsiteY68" fmla="*/ 5192906 h 10065194"/>
              <a:gd name="connsiteX69" fmla="*/ 8383923 w 9868442"/>
              <a:gd name="connsiteY69" fmla="*/ 5248369 h 10065194"/>
              <a:gd name="connsiteX70" fmla="*/ 8123337 w 9868442"/>
              <a:gd name="connsiteY70" fmla="*/ 5313515 h 10065194"/>
              <a:gd name="connsiteX71" fmla="*/ 7940222 w 9868442"/>
              <a:gd name="connsiteY71" fmla="*/ 5327601 h 10065194"/>
              <a:gd name="connsiteX72" fmla="*/ 7645302 w 9868442"/>
              <a:gd name="connsiteY72" fmla="*/ 5340807 h 10065194"/>
              <a:gd name="connsiteX73" fmla="*/ 7242977 w 9868442"/>
              <a:gd name="connsiteY73" fmla="*/ 5318798 h 10065194"/>
              <a:gd name="connsiteX74" fmla="*/ 6830969 w 9868442"/>
              <a:gd name="connsiteY74" fmla="*/ 5322319 h 10065194"/>
              <a:gd name="connsiteX75" fmla="*/ 6537810 w 9868442"/>
              <a:gd name="connsiteY75" fmla="*/ 5282703 h 10065194"/>
              <a:gd name="connsiteX76" fmla="*/ 6277223 w 9868442"/>
              <a:gd name="connsiteY76" fmla="*/ 5240446 h 10065194"/>
              <a:gd name="connsiteX77" fmla="*/ 6083544 w 9868442"/>
              <a:gd name="connsiteY77" fmla="*/ 5273899 h 10065194"/>
              <a:gd name="connsiteX78" fmla="*/ 5991107 w 9868442"/>
              <a:gd name="connsiteY78" fmla="*/ 5366337 h 10065194"/>
              <a:gd name="connsiteX79" fmla="*/ 5768375 w 9868442"/>
              <a:gd name="connsiteY79" fmla="*/ 5697352 h 10065194"/>
              <a:gd name="connsiteX80" fmla="*/ 5623997 w 9868442"/>
              <a:gd name="connsiteY80" fmla="*/ 5749293 h 10065194"/>
              <a:gd name="connsiteX81" fmla="*/ 5462010 w 9868442"/>
              <a:gd name="connsiteY81" fmla="*/ 5765140 h 10065194"/>
              <a:gd name="connsiteX82" fmla="*/ 5445284 w 9868442"/>
              <a:gd name="connsiteY82" fmla="*/ 5792431 h 10065194"/>
              <a:gd name="connsiteX83" fmla="*/ 5492823 w 9868442"/>
              <a:gd name="connsiteY83" fmla="*/ 5969383 h 10065194"/>
              <a:gd name="connsiteX84" fmla="*/ 5558850 w 9868442"/>
              <a:gd name="connsiteY84" fmla="*/ 6331211 h 10065194"/>
              <a:gd name="connsiteX85" fmla="*/ 5555760 w 9868442"/>
              <a:gd name="connsiteY85" fmla="*/ 7326210 h 10065194"/>
              <a:gd name="connsiteX86" fmla="*/ 5718412 w 9868442"/>
              <a:gd name="connsiteY86" fmla="*/ 9986743 h 10065194"/>
              <a:gd name="connsiteX87" fmla="*/ 1021086 w 9868442"/>
              <a:gd name="connsiteY87" fmla="*/ 10027096 h 10065194"/>
              <a:gd name="connsiteX88" fmla="*/ 1461297 w 9868442"/>
              <a:gd name="connsiteY88" fmla="*/ 8206690 h 10065194"/>
              <a:gd name="connsiteX89" fmla="*/ 1496294 w 9868442"/>
              <a:gd name="connsiteY89" fmla="*/ 7201181 h 10065194"/>
              <a:gd name="connsiteX90" fmla="*/ 1215156 w 9868442"/>
              <a:gd name="connsiteY90" fmla="*/ 6532813 h 10065194"/>
              <a:gd name="connsiteX91" fmla="*/ 1178181 w 9868442"/>
              <a:gd name="connsiteY91" fmla="*/ 6476470 h 10065194"/>
              <a:gd name="connsiteX92" fmla="*/ 1015315 w 9868442"/>
              <a:gd name="connsiteY92" fmla="*/ 6259022 h 10065194"/>
              <a:gd name="connsiteX93" fmla="*/ 974818 w 9868442"/>
              <a:gd name="connsiteY93" fmla="*/ 6223807 h 10065194"/>
              <a:gd name="connsiteX94" fmla="*/ 892945 w 9868442"/>
              <a:gd name="connsiteY94" fmla="*/ 6132250 h 10065194"/>
              <a:gd name="connsiteX95" fmla="*/ 801387 w 9868442"/>
              <a:gd name="connsiteY95" fmla="*/ 6003717 h 10065194"/>
              <a:gd name="connsiteX96" fmla="*/ 617392 w 9868442"/>
              <a:gd name="connsiteY96" fmla="*/ 5788029 h 10065194"/>
              <a:gd name="connsiteX97" fmla="*/ 267890 w 9868442"/>
              <a:gd name="connsiteY97" fmla="*/ 5159452 h 10065194"/>
              <a:gd name="connsiteX98" fmla="*/ 205384 w 9868442"/>
              <a:gd name="connsiteY98" fmla="*/ 5041485 h 10065194"/>
              <a:gd name="connsiteX99" fmla="*/ 170170 w 9868442"/>
              <a:gd name="connsiteY99" fmla="*/ 4942004 h 10065194"/>
              <a:gd name="connsiteX100" fmla="*/ 75971 w 9868442"/>
              <a:gd name="connsiteY100" fmla="*/ 4773855 h 10065194"/>
              <a:gd name="connsiteX101" fmla="*/ 260 w 9868442"/>
              <a:gd name="connsiteY101" fmla="*/ 4532636 h 10065194"/>
              <a:gd name="connsiteX102" fmla="*/ 155204 w 9868442"/>
              <a:gd name="connsiteY102" fmla="*/ 4036114 h 10065194"/>
              <a:gd name="connsiteX103" fmla="*/ 284616 w 9868442"/>
              <a:gd name="connsiteY103" fmla="*/ 3897897 h 10065194"/>
              <a:gd name="connsiteX104" fmla="*/ 449244 w 9868442"/>
              <a:gd name="connsiteY104" fmla="*/ 3800177 h 10065194"/>
              <a:gd name="connsiteX105" fmla="*/ 863893 w 9868442"/>
              <a:gd name="connsiteY105" fmla="*/ 3576566 h 10065194"/>
              <a:gd name="connsiteX106" fmla="*/ 1068136 w 9868442"/>
              <a:gd name="connsiteY106" fmla="*/ 3535189 h 10065194"/>
              <a:gd name="connsiteX107" fmla="*/ 1197549 w 9868442"/>
              <a:gd name="connsiteY107" fmla="*/ 3479727 h 10065194"/>
              <a:gd name="connsiteX108" fmla="*/ 1198430 w 9868442"/>
              <a:gd name="connsiteY108" fmla="*/ 3477086 h 10065194"/>
              <a:gd name="connsiteX109" fmla="*/ 1247730 w 9868442"/>
              <a:gd name="connsiteY109" fmla="*/ 3339750 h 10065194"/>
              <a:gd name="connsiteX110" fmla="*/ 1422041 w 9868442"/>
              <a:gd name="connsiteY110" fmla="*/ 3090608 h 10065194"/>
              <a:gd name="connsiteX111" fmla="*/ 1510957 w 9868442"/>
              <a:gd name="connsiteY111" fmla="*/ 2947990 h 10065194"/>
              <a:gd name="connsiteX112" fmla="*/ 1529445 w 9868442"/>
              <a:gd name="connsiteY112" fmla="*/ 2928622 h 10065194"/>
              <a:gd name="connsiteX113" fmla="*/ 1539129 w 9868442"/>
              <a:gd name="connsiteY113" fmla="*/ 2929502 h 10065194"/>
              <a:gd name="connsiteX114" fmla="*/ 1542650 w 9868442"/>
              <a:gd name="connsiteY114" fmla="*/ 2992888 h 10065194"/>
              <a:gd name="connsiteX115" fmla="*/ 1623643 w 9868442"/>
              <a:gd name="connsiteY115" fmla="*/ 3178644 h 10065194"/>
              <a:gd name="connsiteX116" fmla="*/ 1709918 w 9868442"/>
              <a:gd name="connsiteY116" fmla="*/ 3237628 h 10065194"/>
              <a:gd name="connsiteX117" fmla="*/ 1815562 w 9868442"/>
              <a:gd name="connsiteY117" fmla="*/ 3293090 h 10065194"/>
              <a:gd name="connsiteX118" fmla="*/ 1904478 w 9868442"/>
              <a:gd name="connsiteY118" fmla="*/ 3362639 h 10065194"/>
              <a:gd name="connsiteX119" fmla="*/ 1949376 w 9868442"/>
              <a:gd name="connsiteY119" fmla="*/ 3403135 h 10065194"/>
              <a:gd name="connsiteX120" fmla="*/ 2003958 w 9868442"/>
              <a:gd name="connsiteY120" fmla="*/ 3422503 h 10065194"/>
              <a:gd name="connsiteX121" fmla="*/ 2051498 w 9868442"/>
              <a:gd name="connsiteY121" fmla="*/ 3461239 h 10065194"/>
              <a:gd name="connsiteX122" fmla="*/ 2180030 w 9868442"/>
              <a:gd name="connsiteY122" fmla="*/ 3522864 h 10065194"/>
              <a:gd name="connsiteX123" fmla="*/ 2372829 w 9868442"/>
              <a:gd name="connsiteY123" fmla="*/ 3651397 h 10065194"/>
              <a:gd name="connsiteX124" fmla="*/ 2474070 w 9868442"/>
              <a:gd name="connsiteY124" fmla="*/ 3717424 h 10065194"/>
              <a:gd name="connsiteX125" fmla="*/ 2510165 w 9868442"/>
              <a:gd name="connsiteY125" fmla="*/ 3735031 h 10065194"/>
              <a:gd name="connsiteX126" fmla="*/ 2561226 w 9868442"/>
              <a:gd name="connsiteY126" fmla="*/ 3757040 h 10065194"/>
              <a:gd name="connsiteX127" fmla="*/ 2597321 w 9868442"/>
              <a:gd name="connsiteY127" fmla="*/ 3684850 h 10065194"/>
              <a:gd name="connsiteX128" fmla="*/ 2522490 w 9868442"/>
              <a:gd name="connsiteY128" fmla="*/ 3645234 h 10065194"/>
              <a:gd name="connsiteX129" fmla="*/ 2364025 w 9868442"/>
              <a:gd name="connsiteY129" fmla="*/ 3552796 h 10065194"/>
              <a:gd name="connsiteX130" fmla="*/ 1972265 w 9868442"/>
              <a:gd name="connsiteY130" fmla="*/ 3259637 h 10065194"/>
              <a:gd name="connsiteX131" fmla="*/ 1682627 w 9868442"/>
              <a:gd name="connsiteY131" fmla="*/ 3049231 h 10065194"/>
              <a:gd name="connsiteX132" fmla="*/ 1595472 w 9868442"/>
              <a:gd name="connsiteY132" fmla="*/ 2877561 h 10065194"/>
              <a:gd name="connsiteX133" fmla="*/ 1598993 w 9868442"/>
              <a:gd name="connsiteY133" fmla="*/ 2840586 h 10065194"/>
              <a:gd name="connsiteX134" fmla="*/ 1650934 w 9868442"/>
              <a:gd name="connsiteY134" fmla="*/ 2933904 h 10065194"/>
              <a:gd name="connsiteX135" fmla="*/ 1515359 w 9868442"/>
              <a:gd name="connsiteY135" fmla="*/ 2513092 h 10065194"/>
              <a:gd name="connsiteX136" fmla="*/ 1423802 w 9868442"/>
              <a:gd name="connsiteY136" fmla="*/ 2523656 h 10065194"/>
              <a:gd name="connsiteX137" fmla="*/ 1301432 w 9868442"/>
              <a:gd name="connsiteY137" fmla="*/ 2462911 h 10065194"/>
              <a:gd name="connsiteX138" fmla="*/ 1193147 w 9868442"/>
              <a:gd name="connsiteY138" fmla="*/ 2283318 h 10065194"/>
              <a:gd name="connsiteX139" fmla="*/ 1119197 w 9868442"/>
              <a:gd name="connsiteY139" fmla="*/ 1985757 h 10065194"/>
              <a:gd name="connsiteX140" fmla="*/ 1096308 w 9868442"/>
              <a:gd name="connsiteY140" fmla="*/ 1858105 h 10065194"/>
              <a:gd name="connsiteX141" fmla="*/ 1161454 w 9868442"/>
              <a:gd name="connsiteY141" fmla="*/ 1705802 h 10065194"/>
              <a:gd name="connsiteX142" fmla="*/ 1177301 w 9868442"/>
              <a:gd name="connsiteY142" fmla="*/ 1667947 h 10065194"/>
              <a:gd name="connsiteX143" fmla="*/ 1139445 w 9868442"/>
              <a:gd name="connsiteY143" fmla="*/ 1329008 h 10065194"/>
              <a:gd name="connsiteX144" fmla="*/ 1119197 w 9868442"/>
              <a:gd name="connsiteY144" fmla="*/ 1039370 h 10065194"/>
              <a:gd name="connsiteX145" fmla="*/ 1191387 w 9868442"/>
              <a:gd name="connsiteY145" fmla="*/ 662576 h 10065194"/>
              <a:gd name="connsiteX146" fmla="*/ 1296149 w 9868442"/>
              <a:gd name="connsiteY146" fmla="*/ 480342 h 10065194"/>
              <a:gd name="connsiteX147" fmla="*/ 1551454 w 9868442"/>
              <a:gd name="connsiteY147" fmla="*/ 211832 h 10065194"/>
              <a:gd name="connsiteX148" fmla="*/ 1763620 w 9868442"/>
              <a:gd name="connsiteY148" fmla="*/ 109711 h 10065194"/>
              <a:gd name="connsiteX149" fmla="*/ 1898315 w 9868442"/>
              <a:gd name="connsiteY149" fmla="*/ 65693 h 10065194"/>
              <a:gd name="connsiteX150" fmla="*/ 2076148 w 9868442"/>
              <a:gd name="connsiteY150" fmla="*/ 31359 h 10065194"/>
              <a:gd name="connsiteX151" fmla="*/ 2219646 w 9868442"/>
              <a:gd name="connsiteY151" fmla="*/ 14632 h 10065194"/>
              <a:gd name="connsiteX152" fmla="*/ 2245177 w 9868442"/>
              <a:gd name="connsiteY152" fmla="*/ 11110 h 10065194"/>
              <a:gd name="connsiteX153" fmla="*/ 2348179 w 9868442"/>
              <a:gd name="connsiteY153" fmla="*/ 7589 h 10065194"/>
              <a:gd name="connsiteX154" fmla="*/ 2434454 w 9868442"/>
              <a:gd name="connsiteY154" fmla="*/ 17273 h 10065194"/>
              <a:gd name="connsiteX155" fmla="*/ 2561226 w 9868442"/>
              <a:gd name="connsiteY155" fmla="*/ 51607 h 10065194"/>
              <a:gd name="connsiteX156" fmla="*/ 2689758 w 9868442"/>
              <a:gd name="connsiteY156" fmla="*/ 92103 h 10065194"/>
              <a:gd name="connsiteX157" fmla="*/ 2749623 w 9868442"/>
              <a:gd name="connsiteY157" fmla="*/ 119395 h 10065194"/>
              <a:gd name="connsiteX158" fmla="*/ 2885198 w 9868442"/>
              <a:gd name="connsiteY158" fmla="*/ 188943 h 10065194"/>
              <a:gd name="connsiteX159" fmla="*/ 3074476 w 9868442"/>
              <a:gd name="connsiteY159" fmla="*/ 315715 h 10065194"/>
              <a:gd name="connsiteX160" fmla="*/ 3171315 w 9868442"/>
              <a:gd name="connsiteY160" fmla="*/ 387904 h 10065194"/>
              <a:gd name="connsiteX161" fmla="*/ 3302489 w 9868442"/>
              <a:gd name="connsiteY161" fmla="*/ 537565 h 10065194"/>
              <a:gd name="connsiteX162" fmla="*/ 3438944 w 9868442"/>
              <a:gd name="connsiteY162" fmla="*/ 770861 h 10065194"/>
              <a:gd name="connsiteX163" fmla="*/ 3529621 w 9868442"/>
              <a:gd name="connsiteY163" fmla="*/ 1044652 h 10065194"/>
              <a:gd name="connsiteX164" fmla="*/ 3541946 w 9868442"/>
              <a:gd name="connsiteY164" fmla="*/ 1292033 h 10065194"/>
              <a:gd name="connsiteX165" fmla="*/ 3524339 w 9868442"/>
              <a:gd name="connsiteY165" fmla="*/ 1486593 h 10065194"/>
              <a:gd name="connsiteX166" fmla="*/ 3524339 w 9868442"/>
              <a:gd name="connsiteY166" fmla="*/ 1522688 h 10065194"/>
              <a:gd name="connsiteX167" fmla="*/ 3500569 w 9868442"/>
              <a:gd name="connsiteY167" fmla="*/ 1571988 h 10065194"/>
              <a:gd name="connsiteX168" fmla="*/ 3494407 w 9868442"/>
              <a:gd name="connsiteY168" fmla="*/ 1717247 h 10065194"/>
              <a:gd name="connsiteX169" fmla="*/ 3497048 w 9868442"/>
              <a:gd name="connsiteY169" fmla="*/ 1725170 h 10065194"/>
              <a:gd name="connsiteX170" fmla="*/ 3506732 w 9868442"/>
              <a:gd name="connsiteY170" fmla="*/ 1839617 h 10065194"/>
              <a:gd name="connsiteX171" fmla="*/ 3489125 w 9868442"/>
              <a:gd name="connsiteY171" fmla="*/ 1908285 h 10065194"/>
              <a:gd name="connsiteX172" fmla="*/ 3482082 w 9868442"/>
              <a:gd name="connsiteY172" fmla="*/ 2074673 h 10065194"/>
              <a:gd name="connsiteX173" fmla="*/ 3478560 w 9868442"/>
              <a:gd name="connsiteY173" fmla="*/ 2462031 h 10065194"/>
              <a:gd name="connsiteX174" fmla="*/ 3439825 w 9868442"/>
              <a:gd name="connsiteY174" fmla="*/ 2793046 h 10065194"/>
              <a:gd name="connsiteX175" fmla="*/ 3435423 w 9868442"/>
              <a:gd name="connsiteY175" fmla="*/ 2873159 h 10065194"/>
              <a:gd name="connsiteX176" fmla="*/ 3494407 w 9868442"/>
              <a:gd name="connsiteY176" fmla="*/ 2904852 h 10065194"/>
              <a:gd name="connsiteX177" fmla="*/ 3573639 w 9868442"/>
              <a:gd name="connsiteY177" fmla="*/ 2867877 h 10065194"/>
              <a:gd name="connsiteX178" fmla="*/ 3759395 w 9868442"/>
              <a:gd name="connsiteY178" fmla="*/ 2738464 h 10065194"/>
              <a:gd name="connsiteX179" fmla="*/ 4082487 w 9868442"/>
              <a:gd name="connsiteY179" fmla="*/ 2675078 h 10065194"/>
              <a:gd name="connsiteX180" fmla="*/ 4495376 w 9868442"/>
              <a:gd name="connsiteY180" fmla="*/ 2687403 h 10065194"/>
              <a:gd name="connsiteX181" fmla="*/ 4593095 w 9868442"/>
              <a:gd name="connsiteY181" fmla="*/ 2674198 h 10065194"/>
              <a:gd name="connsiteX182" fmla="*/ 4700499 w 9868442"/>
              <a:gd name="connsiteY182" fmla="*/ 2712053 h 10065194"/>
              <a:gd name="connsiteX183" fmla="*/ 4785894 w 9868442"/>
              <a:gd name="connsiteY183" fmla="*/ 2852030 h 10065194"/>
              <a:gd name="connsiteX184" fmla="*/ 4848400 w 9868442"/>
              <a:gd name="connsiteY184" fmla="*/ 2925981 h 10065194"/>
              <a:gd name="connsiteX185" fmla="*/ 4921470 w 9868442"/>
              <a:gd name="connsiteY185" fmla="*/ 3038667 h 10065194"/>
              <a:gd name="connsiteX186" fmla="*/ 5020070 w 9868442"/>
              <a:gd name="connsiteY186" fmla="*/ 3126702 h 10065194"/>
              <a:gd name="connsiteX187" fmla="*/ 5092259 w 9868442"/>
              <a:gd name="connsiteY187" fmla="*/ 3146070 h 10065194"/>
              <a:gd name="connsiteX188" fmla="*/ 5225194 w 9868442"/>
              <a:gd name="connsiteY188" fmla="*/ 3211217 h 10065194"/>
              <a:gd name="connsiteX189" fmla="*/ 5325555 w 9868442"/>
              <a:gd name="connsiteY189" fmla="*/ 3269321 h 10065194"/>
              <a:gd name="connsiteX190" fmla="*/ 5413590 w 9868442"/>
              <a:gd name="connsiteY190" fmla="*/ 3329185 h 10065194"/>
              <a:gd name="connsiteX191" fmla="*/ 5572936 w 9868442"/>
              <a:gd name="connsiteY191" fmla="*/ 3403135 h 10065194"/>
              <a:gd name="connsiteX192" fmla="*/ 5668895 w 9868442"/>
              <a:gd name="connsiteY192" fmla="*/ 3457718 h 10065194"/>
              <a:gd name="connsiteX193" fmla="*/ 5741084 w 9868442"/>
              <a:gd name="connsiteY193" fmla="*/ 3507018 h 10065194"/>
              <a:gd name="connsiteX194" fmla="*/ 5784222 w 9868442"/>
              <a:gd name="connsiteY194" fmla="*/ 3516702 h 10065194"/>
              <a:gd name="connsiteX195" fmla="*/ 5843206 w 9868442"/>
              <a:gd name="connsiteY195" fmla="*/ 3541352 h 10065194"/>
              <a:gd name="connsiteX196" fmla="*/ 5951490 w 9868442"/>
              <a:gd name="connsiteY196" fmla="*/ 3640832 h 10065194"/>
              <a:gd name="connsiteX197" fmla="*/ 6013116 w 9868442"/>
              <a:gd name="connsiteY197" fmla="*/ 3664602 h 10065194"/>
              <a:gd name="connsiteX198" fmla="*/ 6186546 w 9868442"/>
              <a:gd name="connsiteY198" fmla="*/ 3736792 h 10065194"/>
              <a:gd name="connsiteX199" fmla="*/ 6186546 w 9868442"/>
              <a:gd name="connsiteY199" fmla="*/ 3750877 h 10065194"/>
              <a:gd name="connsiteX200" fmla="*/ 8932387 w 9868442"/>
              <a:gd name="connsiteY200" fmla="*/ 3619704 h 10065194"/>
              <a:gd name="connsiteX201" fmla="*/ 8953516 w 9868442"/>
              <a:gd name="connsiteY201" fmla="*/ 3513180 h 10065194"/>
              <a:gd name="connsiteX202" fmla="*/ 8878685 w 9868442"/>
              <a:gd name="connsiteY202" fmla="*/ 3337108 h 10065194"/>
              <a:gd name="connsiteX203" fmla="*/ 8775683 w 9868442"/>
              <a:gd name="connsiteY203" fmla="*/ 3274603 h 10065194"/>
              <a:gd name="connsiteX204" fmla="*/ 8648911 w 9868442"/>
              <a:gd name="connsiteY204" fmla="*/ 3280765 h 10065194"/>
              <a:gd name="connsiteX205" fmla="*/ 8628663 w 9868442"/>
              <a:gd name="connsiteY205" fmla="*/ 3300133 h 10065194"/>
              <a:gd name="connsiteX206" fmla="*/ 8633945 w 9868442"/>
              <a:gd name="connsiteY206" fmla="*/ 3317741 h 10065194"/>
              <a:gd name="connsiteX207" fmla="*/ 8735186 w 9868442"/>
              <a:gd name="connsiteY207" fmla="*/ 3411059 h 10065194"/>
              <a:gd name="connsiteX208" fmla="*/ 8823222 w 9868442"/>
              <a:gd name="connsiteY208" fmla="*/ 3573925 h 10065194"/>
              <a:gd name="connsiteX209" fmla="*/ 8932387 w 9868442"/>
              <a:gd name="connsiteY209" fmla="*/ 3619704 h 10065194"/>
              <a:gd name="connsiteX210" fmla="*/ 1753056 w 9868442"/>
              <a:gd name="connsiteY210" fmla="*/ 2878441 h 10065194"/>
              <a:gd name="connsiteX211" fmla="*/ 1750415 w 9868442"/>
              <a:gd name="connsiteY211" fmla="*/ 2837945 h 10065194"/>
              <a:gd name="connsiteX212" fmla="*/ 1711679 w 9868442"/>
              <a:gd name="connsiteY212" fmla="*/ 2778080 h 10065194"/>
              <a:gd name="connsiteX213" fmla="*/ 1634207 w 9868442"/>
              <a:gd name="connsiteY213" fmla="*/ 2606410 h 10065194"/>
              <a:gd name="connsiteX214" fmla="*/ 1555855 w 9868442"/>
              <a:gd name="connsiteY214" fmla="*/ 2494604 h 10065194"/>
              <a:gd name="connsiteX215" fmla="*/ 1531205 w 9868442"/>
              <a:gd name="connsiteY215" fmla="*/ 2510451 h 10065194"/>
              <a:gd name="connsiteX216" fmla="*/ 1590189 w 9868442"/>
              <a:gd name="connsiteY216" fmla="*/ 2625778 h 10065194"/>
              <a:gd name="connsiteX217" fmla="*/ 1637729 w 9868442"/>
              <a:gd name="connsiteY217" fmla="*/ 2719096 h 10065194"/>
              <a:gd name="connsiteX218" fmla="*/ 1686149 w 9868442"/>
              <a:gd name="connsiteY218" fmla="*/ 2812414 h 10065194"/>
              <a:gd name="connsiteX219" fmla="*/ 1703756 w 9868442"/>
              <a:gd name="connsiteY219" fmla="*/ 2847629 h 10065194"/>
              <a:gd name="connsiteX220" fmla="*/ 1746893 w 9868442"/>
              <a:gd name="connsiteY220" fmla="*/ 2908373 h 10065194"/>
              <a:gd name="connsiteX221" fmla="*/ 1768022 w 9868442"/>
              <a:gd name="connsiteY221" fmla="*/ 2911895 h 10065194"/>
              <a:gd name="connsiteX222" fmla="*/ 1763620 w 9868442"/>
              <a:gd name="connsiteY222" fmla="*/ 2890766 h 10065194"/>
              <a:gd name="connsiteX223" fmla="*/ 1753056 w 9868442"/>
              <a:gd name="connsiteY223" fmla="*/ 2878441 h 10065194"/>
              <a:gd name="connsiteX0" fmla="*/ 6186546 w 9868442"/>
              <a:gd name="connsiteY0" fmla="*/ 3750877 h 10065194"/>
              <a:gd name="connsiteX1" fmla="*/ 6170700 w 9868442"/>
              <a:gd name="connsiteY1" fmla="*/ 3757920 h 10065194"/>
              <a:gd name="connsiteX2" fmla="*/ 6050090 w 9868442"/>
              <a:gd name="connsiteY2" fmla="*/ 3783451 h 10065194"/>
              <a:gd name="connsiteX3" fmla="*/ 5844086 w 9868442"/>
              <a:gd name="connsiteY3" fmla="*/ 3838033 h 10065194"/>
              <a:gd name="connsiteX4" fmla="*/ 5596705 w 9868442"/>
              <a:gd name="connsiteY4" fmla="*/ 3898778 h 10065194"/>
              <a:gd name="connsiteX5" fmla="*/ 5472575 w 9868442"/>
              <a:gd name="connsiteY5" fmla="*/ 3946317 h 10065194"/>
              <a:gd name="connsiteX6" fmla="*/ 5460249 w 9868442"/>
              <a:gd name="connsiteY6" fmla="*/ 3976249 h 10065194"/>
              <a:gd name="connsiteX7" fmla="*/ 5425035 w 9868442"/>
              <a:gd name="connsiteY7" fmla="*/ 4907670 h 10065194"/>
              <a:gd name="connsiteX8" fmla="*/ 6290429 w 9868442"/>
              <a:gd name="connsiteY8" fmla="*/ 5056450 h 10065194"/>
              <a:gd name="connsiteX9" fmla="*/ 6263137 w 9868442"/>
              <a:gd name="connsiteY9" fmla="*/ 5004509 h 10065194"/>
              <a:gd name="connsiteX10" fmla="*/ 6115237 w 9868442"/>
              <a:gd name="connsiteY10" fmla="*/ 4832839 h 10065194"/>
              <a:gd name="connsiteX11" fmla="*/ 6010474 w 9868442"/>
              <a:gd name="connsiteY11" fmla="*/ 4507106 h 10065194"/>
              <a:gd name="connsiteX12" fmla="*/ 6078262 w 9868442"/>
              <a:gd name="connsiteY12" fmla="*/ 3904060 h 10065194"/>
              <a:gd name="connsiteX13" fmla="*/ 6244650 w 9868442"/>
              <a:gd name="connsiteY13" fmla="*/ 3746475 h 10065194"/>
              <a:gd name="connsiteX14" fmla="*/ 6383747 w 9868442"/>
              <a:gd name="connsiteY14" fmla="*/ 3741193 h 10065194"/>
              <a:gd name="connsiteX15" fmla="*/ 6754378 w 9868442"/>
              <a:gd name="connsiteY15" fmla="*/ 3598575 h 10065194"/>
              <a:gd name="connsiteX16" fmla="*/ 7117086 w 9868442"/>
              <a:gd name="connsiteY16" fmla="*/ 3518462 h 10065194"/>
              <a:gd name="connsiteX17" fmla="*/ 7150539 w 9868442"/>
              <a:gd name="connsiteY17" fmla="*/ 3490291 h 10065194"/>
              <a:gd name="connsiteX18" fmla="*/ 7174309 w 9868442"/>
              <a:gd name="connsiteY18" fmla="*/ 3315099 h 10065194"/>
              <a:gd name="connsiteX19" fmla="*/ 7218327 w 9868442"/>
              <a:gd name="connsiteY19" fmla="*/ 3163678 h 10065194"/>
              <a:gd name="connsiteX20" fmla="*/ 7291397 w 9868442"/>
              <a:gd name="connsiteY20" fmla="*/ 3088847 h 10065194"/>
              <a:gd name="connsiteX21" fmla="*/ 7329253 w 9868442"/>
              <a:gd name="connsiteY21" fmla="*/ 3080044 h 10065194"/>
              <a:gd name="connsiteX22" fmla="*/ 7228892 w 9868442"/>
              <a:gd name="connsiteY22" fmla="*/ 3043068 h 10065194"/>
              <a:gd name="connsiteX23" fmla="*/ 7162865 w 9868442"/>
              <a:gd name="connsiteY23" fmla="*/ 3025461 h 10065194"/>
              <a:gd name="connsiteX24" fmla="*/ 7123249 w 9868442"/>
              <a:gd name="connsiteY24" fmla="*/ 2962956 h 10065194"/>
              <a:gd name="connsiteX25" fmla="*/ 7142617 w 9868442"/>
              <a:gd name="connsiteY25" fmla="*/ 2679480 h 10065194"/>
              <a:gd name="connsiteX26" fmla="*/ 7192797 w 9868442"/>
              <a:gd name="connsiteY26" fmla="*/ 2561512 h 10065194"/>
              <a:gd name="connsiteX27" fmla="*/ 7294038 w 9868442"/>
              <a:gd name="connsiteY27" fmla="*/ 2448826 h 10065194"/>
              <a:gd name="connsiteX28" fmla="*/ 7323970 w 9868442"/>
              <a:gd name="connsiteY28" fmla="*/ 2398645 h 10065194"/>
              <a:gd name="connsiteX29" fmla="*/ 7388236 w 9868442"/>
              <a:gd name="connsiteY29" fmla="*/ 2358149 h 10065194"/>
              <a:gd name="connsiteX30" fmla="*/ 7469230 w 9868442"/>
              <a:gd name="connsiteY30" fmla="*/ 2347584 h 10065194"/>
              <a:gd name="connsiteX31" fmla="*/ 7593361 w 9868442"/>
              <a:gd name="connsiteY31" fmla="*/ 2419774 h 10065194"/>
              <a:gd name="connsiteX32" fmla="*/ 7956068 w 9868442"/>
              <a:gd name="connsiteY32" fmla="*/ 2462031 h 10065194"/>
              <a:gd name="connsiteX33" fmla="*/ 8389205 w 9868442"/>
              <a:gd name="connsiteY33" fmla="*/ 2498126 h 10065194"/>
              <a:gd name="connsiteX34" fmla="*/ 8686766 w 9868442"/>
              <a:gd name="connsiteY34" fmla="*/ 2535101 h 10065194"/>
              <a:gd name="connsiteX35" fmla="*/ 9254598 w 9868442"/>
              <a:gd name="connsiteY35" fmla="*/ 2552708 h 10065194"/>
              <a:gd name="connsiteX36" fmla="*/ 9430670 w 9868442"/>
              <a:gd name="connsiteY36" fmla="*/ 2563272 h 10065194"/>
              <a:gd name="connsiteX37" fmla="*/ 9484372 w 9868442"/>
              <a:gd name="connsiteY37" fmla="*/ 2516613 h 10065194"/>
              <a:gd name="connsiteX38" fmla="*/ 9600580 w 9868442"/>
              <a:gd name="connsiteY38" fmla="*/ 2527178 h 10065194"/>
              <a:gd name="connsiteX39" fmla="*/ 9658683 w 9868442"/>
              <a:gd name="connsiteY39" fmla="*/ 2565033 h 10065194"/>
              <a:gd name="connsiteX40" fmla="*/ 9705343 w 9868442"/>
              <a:gd name="connsiteY40" fmla="*/ 2580880 h 10065194"/>
              <a:gd name="connsiteX41" fmla="*/ 9771370 w 9868442"/>
              <a:gd name="connsiteY41" fmla="*/ 2597606 h 10065194"/>
              <a:gd name="connsiteX42" fmla="*/ 9796019 w 9868442"/>
              <a:gd name="connsiteY42" fmla="*/ 2628419 h 10065194"/>
              <a:gd name="connsiteX43" fmla="*/ 9863808 w 9868442"/>
              <a:gd name="connsiteY43" fmla="*/ 2926861 h 10065194"/>
              <a:gd name="connsiteX44" fmla="*/ 9868209 w 9868442"/>
              <a:gd name="connsiteY44" fmla="*/ 3011375 h 10065194"/>
              <a:gd name="connsiteX45" fmla="*/ 9820670 w 9868442"/>
              <a:gd name="connsiteY45" fmla="*/ 3041308 h 10065194"/>
              <a:gd name="connsiteX46" fmla="*/ 9796019 w 9868442"/>
              <a:gd name="connsiteY46" fmla="*/ 3176883 h 10065194"/>
              <a:gd name="connsiteX47" fmla="*/ 9786335 w 9868442"/>
              <a:gd name="connsiteY47" fmla="*/ 3233226 h 10065194"/>
              <a:gd name="connsiteX48" fmla="*/ 9723830 w 9868442"/>
              <a:gd name="connsiteY48" fmla="*/ 3324783 h 10065194"/>
              <a:gd name="connsiteX49" fmla="*/ 9568006 w 9868442"/>
              <a:gd name="connsiteY49" fmla="*/ 3340630 h 10065194"/>
              <a:gd name="connsiteX50" fmla="*/ 9400738 w 9868442"/>
              <a:gd name="connsiteY50" fmla="*/ 3318621 h 10065194"/>
              <a:gd name="connsiteX51" fmla="*/ 9206178 w 9868442"/>
              <a:gd name="connsiteY51" fmla="*/ 3304535 h 10065194"/>
              <a:gd name="connsiteX52" fmla="*/ 9158639 w 9868442"/>
              <a:gd name="connsiteY52" fmla="*/ 3344151 h 10065194"/>
              <a:gd name="connsiteX53" fmla="*/ 9157759 w 9868442"/>
              <a:gd name="connsiteY53" fmla="*/ 3526386 h 10065194"/>
              <a:gd name="connsiteX54" fmla="*/ 9114621 w 9868442"/>
              <a:gd name="connsiteY54" fmla="*/ 3695415 h 10065194"/>
              <a:gd name="connsiteX55" fmla="*/ 9007217 w 9868442"/>
              <a:gd name="connsiteY55" fmla="*/ 3804579 h 10065194"/>
              <a:gd name="connsiteX56" fmla="*/ 8964960 w 9868442"/>
              <a:gd name="connsiteY56" fmla="*/ 3838913 h 10065194"/>
              <a:gd name="connsiteX57" fmla="*/ 8891010 w 9868442"/>
              <a:gd name="connsiteY57" fmla="*/ 3954240 h 10065194"/>
              <a:gd name="connsiteX58" fmla="*/ 8898933 w 9868442"/>
              <a:gd name="connsiteY58" fmla="*/ 4078371 h 10065194"/>
              <a:gd name="connsiteX59" fmla="*/ 8908617 w 9868442"/>
              <a:gd name="connsiteY59" fmla="*/ 4213066 h 10065194"/>
              <a:gd name="connsiteX60" fmla="*/ 9001935 w 9868442"/>
              <a:gd name="connsiteY60" fmla="*/ 4344240 h 10065194"/>
              <a:gd name="connsiteX61" fmla="*/ 9045073 w 9868442"/>
              <a:gd name="connsiteY61" fmla="*/ 4505346 h 10065194"/>
              <a:gd name="connsiteX62" fmla="*/ 8979926 w 9868442"/>
              <a:gd name="connsiteY62" fmla="*/ 4607467 h 10065194"/>
              <a:gd name="connsiteX63" fmla="*/ 8881326 w 9868442"/>
              <a:gd name="connsiteY63" fmla="*/ 4761530 h 10065194"/>
              <a:gd name="connsiteX64" fmla="*/ 8875164 w 9868442"/>
              <a:gd name="connsiteY64" fmla="*/ 4861011 h 10065194"/>
              <a:gd name="connsiteX65" fmla="*/ 8823222 w 9868442"/>
              <a:gd name="connsiteY65" fmla="*/ 4978979 h 10065194"/>
              <a:gd name="connsiteX66" fmla="*/ 8694690 w 9868442"/>
              <a:gd name="connsiteY66" fmla="*/ 5022997 h 10065194"/>
              <a:gd name="connsiteX67" fmla="*/ 8559114 w 9868442"/>
              <a:gd name="connsiteY67" fmla="*/ 5100468 h 10065194"/>
              <a:gd name="connsiteX68" fmla="*/ 8507173 w 9868442"/>
              <a:gd name="connsiteY68" fmla="*/ 5192906 h 10065194"/>
              <a:gd name="connsiteX69" fmla="*/ 8383923 w 9868442"/>
              <a:gd name="connsiteY69" fmla="*/ 5248369 h 10065194"/>
              <a:gd name="connsiteX70" fmla="*/ 8123337 w 9868442"/>
              <a:gd name="connsiteY70" fmla="*/ 5313515 h 10065194"/>
              <a:gd name="connsiteX71" fmla="*/ 7940222 w 9868442"/>
              <a:gd name="connsiteY71" fmla="*/ 5327601 h 10065194"/>
              <a:gd name="connsiteX72" fmla="*/ 7645302 w 9868442"/>
              <a:gd name="connsiteY72" fmla="*/ 5340807 h 10065194"/>
              <a:gd name="connsiteX73" fmla="*/ 7242977 w 9868442"/>
              <a:gd name="connsiteY73" fmla="*/ 5318798 h 10065194"/>
              <a:gd name="connsiteX74" fmla="*/ 6830969 w 9868442"/>
              <a:gd name="connsiteY74" fmla="*/ 5322319 h 10065194"/>
              <a:gd name="connsiteX75" fmla="*/ 6537810 w 9868442"/>
              <a:gd name="connsiteY75" fmla="*/ 5282703 h 10065194"/>
              <a:gd name="connsiteX76" fmla="*/ 6277223 w 9868442"/>
              <a:gd name="connsiteY76" fmla="*/ 5240446 h 10065194"/>
              <a:gd name="connsiteX77" fmla="*/ 6083544 w 9868442"/>
              <a:gd name="connsiteY77" fmla="*/ 5273899 h 10065194"/>
              <a:gd name="connsiteX78" fmla="*/ 5991107 w 9868442"/>
              <a:gd name="connsiteY78" fmla="*/ 5366337 h 10065194"/>
              <a:gd name="connsiteX79" fmla="*/ 5768375 w 9868442"/>
              <a:gd name="connsiteY79" fmla="*/ 5697352 h 10065194"/>
              <a:gd name="connsiteX80" fmla="*/ 5623997 w 9868442"/>
              <a:gd name="connsiteY80" fmla="*/ 5749293 h 10065194"/>
              <a:gd name="connsiteX81" fmla="*/ 5462010 w 9868442"/>
              <a:gd name="connsiteY81" fmla="*/ 5765140 h 10065194"/>
              <a:gd name="connsiteX82" fmla="*/ 5445284 w 9868442"/>
              <a:gd name="connsiteY82" fmla="*/ 5792431 h 10065194"/>
              <a:gd name="connsiteX83" fmla="*/ 5492823 w 9868442"/>
              <a:gd name="connsiteY83" fmla="*/ 5969383 h 10065194"/>
              <a:gd name="connsiteX84" fmla="*/ 5518497 w 9868442"/>
              <a:gd name="connsiteY84" fmla="*/ 6674206 h 10065194"/>
              <a:gd name="connsiteX85" fmla="*/ 5555760 w 9868442"/>
              <a:gd name="connsiteY85" fmla="*/ 7326210 h 10065194"/>
              <a:gd name="connsiteX86" fmla="*/ 5718412 w 9868442"/>
              <a:gd name="connsiteY86" fmla="*/ 9986743 h 10065194"/>
              <a:gd name="connsiteX87" fmla="*/ 1021086 w 9868442"/>
              <a:gd name="connsiteY87" fmla="*/ 10027096 h 10065194"/>
              <a:gd name="connsiteX88" fmla="*/ 1461297 w 9868442"/>
              <a:gd name="connsiteY88" fmla="*/ 8206690 h 10065194"/>
              <a:gd name="connsiteX89" fmla="*/ 1496294 w 9868442"/>
              <a:gd name="connsiteY89" fmla="*/ 7201181 h 10065194"/>
              <a:gd name="connsiteX90" fmla="*/ 1215156 w 9868442"/>
              <a:gd name="connsiteY90" fmla="*/ 6532813 h 10065194"/>
              <a:gd name="connsiteX91" fmla="*/ 1178181 w 9868442"/>
              <a:gd name="connsiteY91" fmla="*/ 6476470 h 10065194"/>
              <a:gd name="connsiteX92" fmla="*/ 1015315 w 9868442"/>
              <a:gd name="connsiteY92" fmla="*/ 6259022 h 10065194"/>
              <a:gd name="connsiteX93" fmla="*/ 974818 w 9868442"/>
              <a:gd name="connsiteY93" fmla="*/ 6223807 h 10065194"/>
              <a:gd name="connsiteX94" fmla="*/ 892945 w 9868442"/>
              <a:gd name="connsiteY94" fmla="*/ 6132250 h 10065194"/>
              <a:gd name="connsiteX95" fmla="*/ 801387 w 9868442"/>
              <a:gd name="connsiteY95" fmla="*/ 6003717 h 10065194"/>
              <a:gd name="connsiteX96" fmla="*/ 617392 w 9868442"/>
              <a:gd name="connsiteY96" fmla="*/ 5788029 h 10065194"/>
              <a:gd name="connsiteX97" fmla="*/ 267890 w 9868442"/>
              <a:gd name="connsiteY97" fmla="*/ 5159452 h 10065194"/>
              <a:gd name="connsiteX98" fmla="*/ 205384 w 9868442"/>
              <a:gd name="connsiteY98" fmla="*/ 5041485 h 10065194"/>
              <a:gd name="connsiteX99" fmla="*/ 170170 w 9868442"/>
              <a:gd name="connsiteY99" fmla="*/ 4942004 h 10065194"/>
              <a:gd name="connsiteX100" fmla="*/ 75971 w 9868442"/>
              <a:gd name="connsiteY100" fmla="*/ 4773855 h 10065194"/>
              <a:gd name="connsiteX101" fmla="*/ 260 w 9868442"/>
              <a:gd name="connsiteY101" fmla="*/ 4532636 h 10065194"/>
              <a:gd name="connsiteX102" fmla="*/ 155204 w 9868442"/>
              <a:gd name="connsiteY102" fmla="*/ 4036114 h 10065194"/>
              <a:gd name="connsiteX103" fmla="*/ 284616 w 9868442"/>
              <a:gd name="connsiteY103" fmla="*/ 3897897 h 10065194"/>
              <a:gd name="connsiteX104" fmla="*/ 449244 w 9868442"/>
              <a:gd name="connsiteY104" fmla="*/ 3800177 h 10065194"/>
              <a:gd name="connsiteX105" fmla="*/ 863893 w 9868442"/>
              <a:gd name="connsiteY105" fmla="*/ 3576566 h 10065194"/>
              <a:gd name="connsiteX106" fmla="*/ 1068136 w 9868442"/>
              <a:gd name="connsiteY106" fmla="*/ 3535189 h 10065194"/>
              <a:gd name="connsiteX107" fmla="*/ 1197549 w 9868442"/>
              <a:gd name="connsiteY107" fmla="*/ 3479727 h 10065194"/>
              <a:gd name="connsiteX108" fmla="*/ 1198430 w 9868442"/>
              <a:gd name="connsiteY108" fmla="*/ 3477086 h 10065194"/>
              <a:gd name="connsiteX109" fmla="*/ 1247730 w 9868442"/>
              <a:gd name="connsiteY109" fmla="*/ 3339750 h 10065194"/>
              <a:gd name="connsiteX110" fmla="*/ 1422041 w 9868442"/>
              <a:gd name="connsiteY110" fmla="*/ 3090608 h 10065194"/>
              <a:gd name="connsiteX111" fmla="*/ 1510957 w 9868442"/>
              <a:gd name="connsiteY111" fmla="*/ 2947990 h 10065194"/>
              <a:gd name="connsiteX112" fmla="*/ 1529445 w 9868442"/>
              <a:gd name="connsiteY112" fmla="*/ 2928622 h 10065194"/>
              <a:gd name="connsiteX113" fmla="*/ 1539129 w 9868442"/>
              <a:gd name="connsiteY113" fmla="*/ 2929502 h 10065194"/>
              <a:gd name="connsiteX114" fmla="*/ 1542650 w 9868442"/>
              <a:gd name="connsiteY114" fmla="*/ 2992888 h 10065194"/>
              <a:gd name="connsiteX115" fmla="*/ 1623643 w 9868442"/>
              <a:gd name="connsiteY115" fmla="*/ 3178644 h 10065194"/>
              <a:gd name="connsiteX116" fmla="*/ 1709918 w 9868442"/>
              <a:gd name="connsiteY116" fmla="*/ 3237628 h 10065194"/>
              <a:gd name="connsiteX117" fmla="*/ 1815562 w 9868442"/>
              <a:gd name="connsiteY117" fmla="*/ 3293090 h 10065194"/>
              <a:gd name="connsiteX118" fmla="*/ 1904478 w 9868442"/>
              <a:gd name="connsiteY118" fmla="*/ 3362639 h 10065194"/>
              <a:gd name="connsiteX119" fmla="*/ 1949376 w 9868442"/>
              <a:gd name="connsiteY119" fmla="*/ 3403135 h 10065194"/>
              <a:gd name="connsiteX120" fmla="*/ 2003958 w 9868442"/>
              <a:gd name="connsiteY120" fmla="*/ 3422503 h 10065194"/>
              <a:gd name="connsiteX121" fmla="*/ 2051498 w 9868442"/>
              <a:gd name="connsiteY121" fmla="*/ 3461239 h 10065194"/>
              <a:gd name="connsiteX122" fmla="*/ 2180030 w 9868442"/>
              <a:gd name="connsiteY122" fmla="*/ 3522864 h 10065194"/>
              <a:gd name="connsiteX123" fmla="*/ 2372829 w 9868442"/>
              <a:gd name="connsiteY123" fmla="*/ 3651397 h 10065194"/>
              <a:gd name="connsiteX124" fmla="*/ 2474070 w 9868442"/>
              <a:gd name="connsiteY124" fmla="*/ 3717424 h 10065194"/>
              <a:gd name="connsiteX125" fmla="*/ 2510165 w 9868442"/>
              <a:gd name="connsiteY125" fmla="*/ 3735031 h 10065194"/>
              <a:gd name="connsiteX126" fmla="*/ 2561226 w 9868442"/>
              <a:gd name="connsiteY126" fmla="*/ 3757040 h 10065194"/>
              <a:gd name="connsiteX127" fmla="*/ 2597321 w 9868442"/>
              <a:gd name="connsiteY127" fmla="*/ 3684850 h 10065194"/>
              <a:gd name="connsiteX128" fmla="*/ 2522490 w 9868442"/>
              <a:gd name="connsiteY128" fmla="*/ 3645234 h 10065194"/>
              <a:gd name="connsiteX129" fmla="*/ 2364025 w 9868442"/>
              <a:gd name="connsiteY129" fmla="*/ 3552796 h 10065194"/>
              <a:gd name="connsiteX130" fmla="*/ 1972265 w 9868442"/>
              <a:gd name="connsiteY130" fmla="*/ 3259637 h 10065194"/>
              <a:gd name="connsiteX131" fmla="*/ 1682627 w 9868442"/>
              <a:gd name="connsiteY131" fmla="*/ 3049231 h 10065194"/>
              <a:gd name="connsiteX132" fmla="*/ 1595472 w 9868442"/>
              <a:gd name="connsiteY132" fmla="*/ 2877561 h 10065194"/>
              <a:gd name="connsiteX133" fmla="*/ 1598993 w 9868442"/>
              <a:gd name="connsiteY133" fmla="*/ 2840586 h 10065194"/>
              <a:gd name="connsiteX134" fmla="*/ 1650934 w 9868442"/>
              <a:gd name="connsiteY134" fmla="*/ 2933904 h 10065194"/>
              <a:gd name="connsiteX135" fmla="*/ 1515359 w 9868442"/>
              <a:gd name="connsiteY135" fmla="*/ 2513092 h 10065194"/>
              <a:gd name="connsiteX136" fmla="*/ 1423802 w 9868442"/>
              <a:gd name="connsiteY136" fmla="*/ 2523656 h 10065194"/>
              <a:gd name="connsiteX137" fmla="*/ 1301432 w 9868442"/>
              <a:gd name="connsiteY137" fmla="*/ 2462911 h 10065194"/>
              <a:gd name="connsiteX138" fmla="*/ 1193147 w 9868442"/>
              <a:gd name="connsiteY138" fmla="*/ 2283318 h 10065194"/>
              <a:gd name="connsiteX139" fmla="*/ 1119197 w 9868442"/>
              <a:gd name="connsiteY139" fmla="*/ 1985757 h 10065194"/>
              <a:gd name="connsiteX140" fmla="*/ 1096308 w 9868442"/>
              <a:gd name="connsiteY140" fmla="*/ 1858105 h 10065194"/>
              <a:gd name="connsiteX141" fmla="*/ 1161454 w 9868442"/>
              <a:gd name="connsiteY141" fmla="*/ 1705802 h 10065194"/>
              <a:gd name="connsiteX142" fmla="*/ 1177301 w 9868442"/>
              <a:gd name="connsiteY142" fmla="*/ 1667947 h 10065194"/>
              <a:gd name="connsiteX143" fmla="*/ 1139445 w 9868442"/>
              <a:gd name="connsiteY143" fmla="*/ 1329008 h 10065194"/>
              <a:gd name="connsiteX144" fmla="*/ 1119197 w 9868442"/>
              <a:gd name="connsiteY144" fmla="*/ 1039370 h 10065194"/>
              <a:gd name="connsiteX145" fmla="*/ 1191387 w 9868442"/>
              <a:gd name="connsiteY145" fmla="*/ 662576 h 10065194"/>
              <a:gd name="connsiteX146" fmla="*/ 1296149 w 9868442"/>
              <a:gd name="connsiteY146" fmla="*/ 480342 h 10065194"/>
              <a:gd name="connsiteX147" fmla="*/ 1551454 w 9868442"/>
              <a:gd name="connsiteY147" fmla="*/ 211832 h 10065194"/>
              <a:gd name="connsiteX148" fmla="*/ 1763620 w 9868442"/>
              <a:gd name="connsiteY148" fmla="*/ 109711 h 10065194"/>
              <a:gd name="connsiteX149" fmla="*/ 1898315 w 9868442"/>
              <a:gd name="connsiteY149" fmla="*/ 65693 h 10065194"/>
              <a:gd name="connsiteX150" fmla="*/ 2076148 w 9868442"/>
              <a:gd name="connsiteY150" fmla="*/ 31359 h 10065194"/>
              <a:gd name="connsiteX151" fmla="*/ 2219646 w 9868442"/>
              <a:gd name="connsiteY151" fmla="*/ 14632 h 10065194"/>
              <a:gd name="connsiteX152" fmla="*/ 2245177 w 9868442"/>
              <a:gd name="connsiteY152" fmla="*/ 11110 h 10065194"/>
              <a:gd name="connsiteX153" fmla="*/ 2348179 w 9868442"/>
              <a:gd name="connsiteY153" fmla="*/ 7589 h 10065194"/>
              <a:gd name="connsiteX154" fmla="*/ 2434454 w 9868442"/>
              <a:gd name="connsiteY154" fmla="*/ 17273 h 10065194"/>
              <a:gd name="connsiteX155" fmla="*/ 2561226 w 9868442"/>
              <a:gd name="connsiteY155" fmla="*/ 51607 h 10065194"/>
              <a:gd name="connsiteX156" fmla="*/ 2689758 w 9868442"/>
              <a:gd name="connsiteY156" fmla="*/ 92103 h 10065194"/>
              <a:gd name="connsiteX157" fmla="*/ 2749623 w 9868442"/>
              <a:gd name="connsiteY157" fmla="*/ 119395 h 10065194"/>
              <a:gd name="connsiteX158" fmla="*/ 2885198 w 9868442"/>
              <a:gd name="connsiteY158" fmla="*/ 188943 h 10065194"/>
              <a:gd name="connsiteX159" fmla="*/ 3074476 w 9868442"/>
              <a:gd name="connsiteY159" fmla="*/ 315715 h 10065194"/>
              <a:gd name="connsiteX160" fmla="*/ 3171315 w 9868442"/>
              <a:gd name="connsiteY160" fmla="*/ 387904 h 10065194"/>
              <a:gd name="connsiteX161" fmla="*/ 3302489 w 9868442"/>
              <a:gd name="connsiteY161" fmla="*/ 537565 h 10065194"/>
              <a:gd name="connsiteX162" fmla="*/ 3438944 w 9868442"/>
              <a:gd name="connsiteY162" fmla="*/ 770861 h 10065194"/>
              <a:gd name="connsiteX163" fmla="*/ 3529621 w 9868442"/>
              <a:gd name="connsiteY163" fmla="*/ 1044652 h 10065194"/>
              <a:gd name="connsiteX164" fmla="*/ 3541946 w 9868442"/>
              <a:gd name="connsiteY164" fmla="*/ 1292033 h 10065194"/>
              <a:gd name="connsiteX165" fmla="*/ 3524339 w 9868442"/>
              <a:gd name="connsiteY165" fmla="*/ 1486593 h 10065194"/>
              <a:gd name="connsiteX166" fmla="*/ 3524339 w 9868442"/>
              <a:gd name="connsiteY166" fmla="*/ 1522688 h 10065194"/>
              <a:gd name="connsiteX167" fmla="*/ 3500569 w 9868442"/>
              <a:gd name="connsiteY167" fmla="*/ 1571988 h 10065194"/>
              <a:gd name="connsiteX168" fmla="*/ 3494407 w 9868442"/>
              <a:gd name="connsiteY168" fmla="*/ 1717247 h 10065194"/>
              <a:gd name="connsiteX169" fmla="*/ 3497048 w 9868442"/>
              <a:gd name="connsiteY169" fmla="*/ 1725170 h 10065194"/>
              <a:gd name="connsiteX170" fmla="*/ 3506732 w 9868442"/>
              <a:gd name="connsiteY170" fmla="*/ 1839617 h 10065194"/>
              <a:gd name="connsiteX171" fmla="*/ 3489125 w 9868442"/>
              <a:gd name="connsiteY171" fmla="*/ 1908285 h 10065194"/>
              <a:gd name="connsiteX172" fmla="*/ 3482082 w 9868442"/>
              <a:gd name="connsiteY172" fmla="*/ 2074673 h 10065194"/>
              <a:gd name="connsiteX173" fmla="*/ 3478560 w 9868442"/>
              <a:gd name="connsiteY173" fmla="*/ 2462031 h 10065194"/>
              <a:gd name="connsiteX174" fmla="*/ 3439825 w 9868442"/>
              <a:gd name="connsiteY174" fmla="*/ 2793046 h 10065194"/>
              <a:gd name="connsiteX175" fmla="*/ 3435423 w 9868442"/>
              <a:gd name="connsiteY175" fmla="*/ 2873159 h 10065194"/>
              <a:gd name="connsiteX176" fmla="*/ 3494407 w 9868442"/>
              <a:gd name="connsiteY176" fmla="*/ 2904852 h 10065194"/>
              <a:gd name="connsiteX177" fmla="*/ 3573639 w 9868442"/>
              <a:gd name="connsiteY177" fmla="*/ 2867877 h 10065194"/>
              <a:gd name="connsiteX178" fmla="*/ 3759395 w 9868442"/>
              <a:gd name="connsiteY178" fmla="*/ 2738464 h 10065194"/>
              <a:gd name="connsiteX179" fmla="*/ 4082487 w 9868442"/>
              <a:gd name="connsiteY179" fmla="*/ 2675078 h 10065194"/>
              <a:gd name="connsiteX180" fmla="*/ 4495376 w 9868442"/>
              <a:gd name="connsiteY180" fmla="*/ 2687403 h 10065194"/>
              <a:gd name="connsiteX181" fmla="*/ 4593095 w 9868442"/>
              <a:gd name="connsiteY181" fmla="*/ 2674198 h 10065194"/>
              <a:gd name="connsiteX182" fmla="*/ 4700499 w 9868442"/>
              <a:gd name="connsiteY182" fmla="*/ 2712053 h 10065194"/>
              <a:gd name="connsiteX183" fmla="*/ 4785894 w 9868442"/>
              <a:gd name="connsiteY183" fmla="*/ 2852030 h 10065194"/>
              <a:gd name="connsiteX184" fmla="*/ 4848400 w 9868442"/>
              <a:gd name="connsiteY184" fmla="*/ 2925981 h 10065194"/>
              <a:gd name="connsiteX185" fmla="*/ 4921470 w 9868442"/>
              <a:gd name="connsiteY185" fmla="*/ 3038667 h 10065194"/>
              <a:gd name="connsiteX186" fmla="*/ 5020070 w 9868442"/>
              <a:gd name="connsiteY186" fmla="*/ 3126702 h 10065194"/>
              <a:gd name="connsiteX187" fmla="*/ 5092259 w 9868442"/>
              <a:gd name="connsiteY187" fmla="*/ 3146070 h 10065194"/>
              <a:gd name="connsiteX188" fmla="*/ 5225194 w 9868442"/>
              <a:gd name="connsiteY188" fmla="*/ 3211217 h 10065194"/>
              <a:gd name="connsiteX189" fmla="*/ 5325555 w 9868442"/>
              <a:gd name="connsiteY189" fmla="*/ 3269321 h 10065194"/>
              <a:gd name="connsiteX190" fmla="*/ 5413590 w 9868442"/>
              <a:gd name="connsiteY190" fmla="*/ 3329185 h 10065194"/>
              <a:gd name="connsiteX191" fmla="*/ 5572936 w 9868442"/>
              <a:gd name="connsiteY191" fmla="*/ 3403135 h 10065194"/>
              <a:gd name="connsiteX192" fmla="*/ 5668895 w 9868442"/>
              <a:gd name="connsiteY192" fmla="*/ 3457718 h 10065194"/>
              <a:gd name="connsiteX193" fmla="*/ 5741084 w 9868442"/>
              <a:gd name="connsiteY193" fmla="*/ 3507018 h 10065194"/>
              <a:gd name="connsiteX194" fmla="*/ 5784222 w 9868442"/>
              <a:gd name="connsiteY194" fmla="*/ 3516702 h 10065194"/>
              <a:gd name="connsiteX195" fmla="*/ 5843206 w 9868442"/>
              <a:gd name="connsiteY195" fmla="*/ 3541352 h 10065194"/>
              <a:gd name="connsiteX196" fmla="*/ 5951490 w 9868442"/>
              <a:gd name="connsiteY196" fmla="*/ 3640832 h 10065194"/>
              <a:gd name="connsiteX197" fmla="*/ 6013116 w 9868442"/>
              <a:gd name="connsiteY197" fmla="*/ 3664602 h 10065194"/>
              <a:gd name="connsiteX198" fmla="*/ 6186546 w 9868442"/>
              <a:gd name="connsiteY198" fmla="*/ 3736792 h 10065194"/>
              <a:gd name="connsiteX199" fmla="*/ 6186546 w 9868442"/>
              <a:gd name="connsiteY199" fmla="*/ 3750877 h 10065194"/>
              <a:gd name="connsiteX200" fmla="*/ 8932387 w 9868442"/>
              <a:gd name="connsiteY200" fmla="*/ 3619704 h 10065194"/>
              <a:gd name="connsiteX201" fmla="*/ 8953516 w 9868442"/>
              <a:gd name="connsiteY201" fmla="*/ 3513180 h 10065194"/>
              <a:gd name="connsiteX202" fmla="*/ 8878685 w 9868442"/>
              <a:gd name="connsiteY202" fmla="*/ 3337108 h 10065194"/>
              <a:gd name="connsiteX203" fmla="*/ 8775683 w 9868442"/>
              <a:gd name="connsiteY203" fmla="*/ 3274603 h 10065194"/>
              <a:gd name="connsiteX204" fmla="*/ 8648911 w 9868442"/>
              <a:gd name="connsiteY204" fmla="*/ 3280765 h 10065194"/>
              <a:gd name="connsiteX205" fmla="*/ 8628663 w 9868442"/>
              <a:gd name="connsiteY205" fmla="*/ 3300133 h 10065194"/>
              <a:gd name="connsiteX206" fmla="*/ 8633945 w 9868442"/>
              <a:gd name="connsiteY206" fmla="*/ 3317741 h 10065194"/>
              <a:gd name="connsiteX207" fmla="*/ 8735186 w 9868442"/>
              <a:gd name="connsiteY207" fmla="*/ 3411059 h 10065194"/>
              <a:gd name="connsiteX208" fmla="*/ 8823222 w 9868442"/>
              <a:gd name="connsiteY208" fmla="*/ 3573925 h 10065194"/>
              <a:gd name="connsiteX209" fmla="*/ 8932387 w 9868442"/>
              <a:gd name="connsiteY209" fmla="*/ 3619704 h 10065194"/>
              <a:gd name="connsiteX210" fmla="*/ 1753056 w 9868442"/>
              <a:gd name="connsiteY210" fmla="*/ 2878441 h 10065194"/>
              <a:gd name="connsiteX211" fmla="*/ 1750415 w 9868442"/>
              <a:gd name="connsiteY211" fmla="*/ 2837945 h 10065194"/>
              <a:gd name="connsiteX212" fmla="*/ 1711679 w 9868442"/>
              <a:gd name="connsiteY212" fmla="*/ 2778080 h 10065194"/>
              <a:gd name="connsiteX213" fmla="*/ 1634207 w 9868442"/>
              <a:gd name="connsiteY213" fmla="*/ 2606410 h 10065194"/>
              <a:gd name="connsiteX214" fmla="*/ 1555855 w 9868442"/>
              <a:gd name="connsiteY214" fmla="*/ 2494604 h 10065194"/>
              <a:gd name="connsiteX215" fmla="*/ 1531205 w 9868442"/>
              <a:gd name="connsiteY215" fmla="*/ 2510451 h 10065194"/>
              <a:gd name="connsiteX216" fmla="*/ 1590189 w 9868442"/>
              <a:gd name="connsiteY216" fmla="*/ 2625778 h 10065194"/>
              <a:gd name="connsiteX217" fmla="*/ 1637729 w 9868442"/>
              <a:gd name="connsiteY217" fmla="*/ 2719096 h 10065194"/>
              <a:gd name="connsiteX218" fmla="*/ 1686149 w 9868442"/>
              <a:gd name="connsiteY218" fmla="*/ 2812414 h 10065194"/>
              <a:gd name="connsiteX219" fmla="*/ 1703756 w 9868442"/>
              <a:gd name="connsiteY219" fmla="*/ 2847629 h 10065194"/>
              <a:gd name="connsiteX220" fmla="*/ 1746893 w 9868442"/>
              <a:gd name="connsiteY220" fmla="*/ 2908373 h 10065194"/>
              <a:gd name="connsiteX221" fmla="*/ 1768022 w 9868442"/>
              <a:gd name="connsiteY221" fmla="*/ 2911895 h 10065194"/>
              <a:gd name="connsiteX222" fmla="*/ 1763620 w 9868442"/>
              <a:gd name="connsiteY222" fmla="*/ 2890766 h 10065194"/>
              <a:gd name="connsiteX223" fmla="*/ 1753056 w 9868442"/>
              <a:gd name="connsiteY223" fmla="*/ 2878441 h 10065194"/>
              <a:gd name="connsiteX0" fmla="*/ 6186546 w 9868442"/>
              <a:gd name="connsiteY0" fmla="*/ 3750877 h 10065194"/>
              <a:gd name="connsiteX1" fmla="*/ 6170700 w 9868442"/>
              <a:gd name="connsiteY1" fmla="*/ 3757920 h 10065194"/>
              <a:gd name="connsiteX2" fmla="*/ 6050090 w 9868442"/>
              <a:gd name="connsiteY2" fmla="*/ 3783451 h 10065194"/>
              <a:gd name="connsiteX3" fmla="*/ 5844086 w 9868442"/>
              <a:gd name="connsiteY3" fmla="*/ 3838033 h 10065194"/>
              <a:gd name="connsiteX4" fmla="*/ 5596705 w 9868442"/>
              <a:gd name="connsiteY4" fmla="*/ 3898778 h 10065194"/>
              <a:gd name="connsiteX5" fmla="*/ 5472575 w 9868442"/>
              <a:gd name="connsiteY5" fmla="*/ 3946317 h 10065194"/>
              <a:gd name="connsiteX6" fmla="*/ 5460249 w 9868442"/>
              <a:gd name="connsiteY6" fmla="*/ 3976249 h 10065194"/>
              <a:gd name="connsiteX7" fmla="*/ 5425035 w 9868442"/>
              <a:gd name="connsiteY7" fmla="*/ 4907670 h 10065194"/>
              <a:gd name="connsiteX8" fmla="*/ 6290429 w 9868442"/>
              <a:gd name="connsiteY8" fmla="*/ 5056450 h 10065194"/>
              <a:gd name="connsiteX9" fmla="*/ 6263137 w 9868442"/>
              <a:gd name="connsiteY9" fmla="*/ 5004509 h 10065194"/>
              <a:gd name="connsiteX10" fmla="*/ 6115237 w 9868442"/>
              <a:gd name="connsiteY10" fmla="*/ 4832839 h 10065194"/>
              <a:gd name="connsiteX11" fmla="*/ 6010474 w 9868442"/>
              <a:gd name="connsiteY11" fmla="*/ 4507106 h 10065194"/>
              <a:gd name="connsiteX12" fmla="*/ 6078262 w 9868442"/>
              <a:gd name="connsiteY12" fmla="*/ 3904060 h 10065194"/>
              <a:gd name="connsiteX13" fmla="*/ 6244650 w 9868442"/>
              <a:gd name="connsiteY13" fmla="*/ 3746475 h 10065194"/>
              <a:gd name="connsiteX14" fmla="*/ 6383747 w 9868442"/>
              <a:gd name="connsiteY14" fmla="*/ 3741193 h 10065194"/>
              <a:gd name="connsiteX15" fmla="*/ 6754378 w 9868442"/>
              <a:gd name="connsiteY15" fmla="*/ 3598575 h 10065194"/>
              <a:gd name="connsiteX16" fmla="*/ 7117086 w 9868442"/>
              <a:gd name="connsiteY16" fmla="*/ 3518462 h 10065194"/>
              <a:gd name="connsiteX17" fmla="*/ 7150539 w 9868442"/>
              <a:gd name="connsiteY17" fmla="*/ 3490291 h 10065194"/>
              <a:gd name="connsiteX18" fmla="*/ 7174309 w 9868442"/>
              <a:gd name="connsiteY18" fmla="*/ 3315099 h 10065194"/>
              <a:gd name="connsiteX19" fmla="*/ 7218327 w 9868442"/>
              <a:gd name="connsiteY19" fmla="*/ 3163678 h 10065194"/>
              <a:gd name="connsiteX20" fmla="*/ 7291397 w 9868442"/>
              <a:gd name="connsiteY20" fmla="*/ 3088847 h 10065194"/>
              <a:gd name="connsiteX21" fmla="*/ 7329253 w 9868442"/>
              <a:gd name="connsiteY21" fmla="*/ 3080044 h 10065194"/>
              <a:gd name="connsiteX22" fmla="*/ 7228892 w 9868442"/>
              <a:gd name="connsiteY22" fmla="*/ 3043068 h 10065194"/>
              <a:gd name="connsiteX23" fmla="*/ 7162865 w 9868442"/>
              <a:gd name="connsiteY23" fmla="*/ 3025461 h 10065194"/>
              <a:gd name="connsiteX24" fmla="*/ 7123249 w 9868442"/>
              <a:gd name="connsiteY24" fmla="*/ 2962956 h 10065194"/>
              <a:gd name="connsiteX25" fmla="*/ 7142617 w 9868442"/>
              <a:gd name="connsiteY25" fmla="*/ 2679480 h 10065194"/>
              <a:gd name="connsiteX26" fmla="*/ 7192797 w 9868442"/>
              <a:gd name="connsiteY26" fmla="*/ 2561512 h 10065194"/>
              <a:gd name="connsiteX27" fmla="*/ 7294038 w 9868442"/>
              <a:gd name="connsiteY27" fmla="*/ 2448826 h 10065194"/>
              <a:gd name="connsiteX28" fmla="*/ 7323970 w 9868442"/>
              <a:gd name="connsiteY28" fmla="*/ 2398645 h 10065194"/>
              <a:gd name="connsiteX29" fmla="*/ 7388236 w 9868442"/>
              <a:gd name="connsiteY29" fmla="*/ 2358149 h 10065194"/>
              <a:gd name="connsiteX30" fmla="*/ 7469230 w 9868442"/>
              <a:gd name="connsiteY30" fmla="*/ 2347584 h 10065194"/>
              <a:gd name="connsiteX31" fmla="*/ 7593361 w 9868442"/>
              <a:gd name="connsiteY31" fmla="*/ 2419774 h 10065194"/>
              <a:gd name="connsiteX32" fmla="*/ 7956068 w 9868442"/>
              <a:gd name="connsiteY32" fmla="*/ 2462031 h 10065194"/>
              <a:gd name="connsiteX33" fmla="*/ 8389205 w 9868442"/>
              <a:gd name="connsiteY33" fmla="*/ 2498126 h 10065194"/>
              <a:gd name="connsiteX34" fmla="*/ 8686766 w 9868442"/>
              <a:gd name="connsiteY34" fmla="*/ 2535101 h 10065194"/>
              <a:gd name="connsiteX35" fmla="*/ 9254598 w 9868442"/>
              <a:gd name="connsiteY35" fmla="*/ 2552708 h 10065194"/>
              <a:gd name="connsiteX36" fmla="*/ 9430670 w 9868442"/>
              <a:gd name="connsiteY36" fmla="*/ 2563272 h 10065194"/>
              <a:gd name="connsiteX37" fmla="*/ 9484372 w 9868442"/>
              <a:gd name="connsiteY37" fmla="*/ 2516613 h 10065194"/>
              <a:gd name="connsiteX38" fmla="*/ 9600580 w 9868442"/>
              <a:gd name="connsiteY38" fmla="*/ 2527178 h 10065194"/>
              <a:gd name="connsiteX39" fmla="*/ 9658683 w 9868442"/>
              <a:gd name="connsiteY39" fmla="*/ 2565033 h 10065194"/>
              <a:gd name="connsiteX40" fmla="*/ 9705343 w 9868442"/>
              <a:gd name="connsiteY40" fmla="*/ 2580880 h 10065194"/>
              <a:gd name="connsiteX41" fmla="*/ 9771370 w 9868442"/>
              <a:gd name="connsiteY41" fmla="*/ 2597606 h 10065194"/>
              <a:gd name="connsiteX42" fmla="*/ 9796019 w 9868442"/>
              <a:gd name="connsiteY42" fmla="*/ 2628419 h 10065194"/>
              <a:gd name="connsiteX43" fmla="*/ 9863808 w 9868442"/>
              <a:gd name="connsiteY43" fmla="*/ 2926861 h 10065194"/>
              <a:gd name="connsiteX44" fmla="*/ 9868209 w 9868442"/>
              <a:gd name="connsiteY44" fmla="*/ 3011375 h 10065194"/>
              <a:gd name="connsiteX45" fmla="*/ 9820670 w 9868442"/>
              <a:gd name="connsiteY45" fmla="*/ 3041308 h 10065194"/>
              <a:gd name="connsiteX46" fmla="*/ 9796019 w 9868442"/>
              <a:gd name="connsiteY46" fmla="*/ 3176883 h 10065194"/>
              <a:gd name="connsiteX47" fmla="*/ 9786335 w 9868442"/>
              <a:gd name="connsiteY47" fmla="*/ 3233226 h 10065194"/>
              <a:gd name="connsiteX48" fmla="*/ 9723830 w 9868442"/>
              <a:gd name="connsiteY48" fmla="*/ 3324783 h 10065194"/>
              <a:gd name="connsiteX49" fmla="*/ 9568006 w 9868442"/>
              <a:gd name="connsiteY49" fmla="*/ 3340630 h 10065194"/>
              <a:gd name="connsiteX50" fmla="*/ 9400738 w 9868442"/>
              <a:gd name="connsiteY50" fmla="*/ 3318621 h 10065194"/>
              <a:gd name="connsiteX51" fmla="*/ 9206178 w 9868442"/>
              <a:gd name="connsiteY51" fmla="*/ 3304535 h 10065194"/>
              <a:gd name="connsiteX52" fmla="*/ 9158639 w 9868442"/>
              <a:gd name="connsiteY52" fmla="*/ 3344151 h 10065194"/>
              <a:gd name="connsiteX53" fmla="*/ 9157759 w 9868442"/>
              <a:gd name="connsiteY53" fmla="*/ 3526386 h 10065194"/>
              <a:gd name="connsiteX54" fmla="*/ 9114621 w 9868442"/>
              <a:gd name="connsiteY54" fmla="*/ 3695415 h 10065194"/>
              <a:gd name="connsiteX55" fmla="*/ 9007217 w 9868442"/>
              <a:gd name="connsiteY55" fmla="*/ 3804579 h 10065194"/>
              <a:gd name="connsiteX56" fmla="*/ 8964960 w 9868442"/>
              <a:gd name="connsiteY56" fmla="*/ 3838913 h 10065194"/>
              <a:gd name="connsiteX57" fmla="*/ 8891010 w 9868442"/>
              <a:gd name="connsiteY57" fmla="*/ 3954240 h 10065194"/>
              <a:gd name="connsiteX58" fmla="*/ 8898933 w 9868442"/>
              <a:gd name="connsiteY58" fmla="*/ 4078371 h 10065194"/>
              <a:gd name="connsiteX59" fmla="*/ 8908617 w 9868442"/>
              <a:gd name="connsiteY59" fmla="*/ 4213066 h 10065194"/>
              <a:gd name="connsiteX60" fmla="*/ 9001935 w 9868442"/>
              <a:gd name="connsiteY60" fmla="*/ 4344240 h 10065194"/>
              <a:gd name="connsiteX61" fmla="*/ 9045073 w 9868442"/>
              <a:gd name="connsiteY61" fmla="*/ 4505346 h 10065194"/>
              <a:gd name="connsiteX62" fmla="*/ 8979926 w 9868442"/>
              <a:gd name="connsiteY62" fmla="*/ 4607467 h 10065194"/>
              <a:gd name="connsiteX63" fmla="*/ 8881326 w 9868442"/>
              <a:gd name="connsiteY63" fmla="*/ 4761530 h 10065194"/>
              <a:gd name="connsiteX64" fmla="*/ 8875164 w 9868442"/>
              <a:gd name="connsiteY64" fmla="*/ 4861011 h 10065194"/>
              <a:gd name="connsiteX65" fmla="*/ 8823222 w 9868442"/>
              <a:gd name="connsiteY65" fmla="*/ 4978979 h 10065194"/>
              <a:gd name="connsiteX66" fmla="*/ 8694690 w 9868442"/>
              <a:gd name="connsiteY66" fmla="*/ 5022997 h 10065194"/>
              <a:gd name="connsiteX67" fmla="*/ 8559114 w 9868442"/>
              <a:gd name="connsiteY67" fmla="*/ 5100468 h 10065194"/>
              <a:gd name="connsiteX68" fmla="*/ 8507173 w 9868442"/>
              <a:gd name="connsiteY68" fmla="*/ 5192906 h 10065194"/>
              <a:gd name="connsiteX69" fmla="*/ 8383923 w 9868442"/>
              <a:gd name="connsiteY69" fmla="*/ 5248369 h 10065194"/>
              <a:gd name="connsiteX70" fmla="*/ 8123337 w 9868442"/>
              <a:gd name="connsiteY70" fmla="*/ 5313515 h 10065194"/>
              <a:gd name="connsiteX71" fmla="*/ 7940222 w 9868442"/>
              <a:gd name="connsiteY71" fmla="*/ 5327601 h 10065194"/>
              <a:gd name="connsiteX72" fmla="*/ 7645302 w 9868442"/>
              <a:gd name="connsiteY72" fmla="*/ 5340807 h 10065194"/>
              <a:gd name="connsiteX73" fmla="*/ 7242977 w 9868442"/>
              <a:gd name="connsiteY73" fmla="*/ 5318798 h 10065194"/>
              <a:gd name="connsiteX74" fmla="*/ 6830969 w 9868442"/>
              <a:gd name="connsiteY74" fmla="*/ 5322319 h 10065194"/>
              <a:gd name="connsiteX75" fmla="*/ 6537810 w 9868442"/>
              <a:gd name="connsiteY75" fmla="*/ 5282703 h 10065194"/>
              <a:gd name="connsiteX76" fmla="*/ 6277223 w 9868442"/>
              <a:gd name="connsiteY76" fmla="*/ 5240446 h 10065194"/>
              <a:gd name="connsiteX77" fmla="*/ 6083544 w 9868442"/>
              <a:gd name="connsiteY77" fmla="*/ 5273899 h 10065194"/>
              <a:gd name="connsiteX78" fmla="*/ 5991107 w 9868442"/>
              <a:gd name="connsiteY78" fmla="*/ 5366337 h 10065194"/>
              <a:gd name="connsiteX79" fmla="*/ 5768375 w 9868442"/>
              <a:gd name="connsiteY79" fmla="*/ 5697352 h 10065194"/>
              <a:gd name="connsiteX80" fmla="*/ 5623997 w 9868442"/>
              <a:gd name="connsiteY80" fmla="*/ 5749293 h 10065194"/>
              <a:gd name="connsiteX81" fmla="*/ 5462010 w 9868442"/>
              <a:gd name="connsiteY81" fmla="*/ 5765140 h 10065194"/>
              <a:gd name="connsiteX82" fmla="*/ 5445284 w 9868442"/>
              <a:gd name="connsiteY82" fmla="*/ 5792431 h 10065194"/>
              <a:gd name="connsiteX83" fmla="*/ 5492823 w 9868442"/>
              <a:gd name="connsiteY83" fmla="*/ 5969383 h 10065194"/>
              <a:gd name="connsiteX84" fmla="*/ 5518497 w 9868442"/>
              <a:gd name="connsiteY84" fmla="*/ 6674206 h 10065194"/>
              <a:gd name="connsiteX85" fmla="*/ 5656641 w 9868442"/>
              <a:gd name="connsiteY85" fmla="*/ 7830615 h 10065194"/>
              <a:gd name="connsiteX86" fmla="*/ 5718412 w 9868442"/>
              <a:gd name="connsiteY86" fmla="*/ 9986743 h 10065194"/>
              <a:gd name="connsiteX87" fmla="*/ 1021086 w 9868442"/>
              <a:gd name="connsiteY87" fmla="*/ 10027096 h 10065194"/>
              <a:gd name="connsiteX88" fmla="*/ 1461297 w 9868442"/>
              <a:gd name="connsiteY88" fmla="*/ 8206690 h 10065194"/>
              <a:gd name="connsiteX89" fmla="*/ 1496294 w 9868442"/>
              <a:gd name="connsiteY89" fmla="*/ 7201181 h 10065194"/>
              <a:gd name="connsiteX90" fmla="*/ 1215156 w 9868442"/>
              <a:gd name="connsiteY90" fmla="*/ 6532813 h 10065194"/>
              <a:gd name="connsiteX91" fmla="*/ 1178181 w 9868442"/>
              <a:gd name="connsiteY91" fmla="*/ 6476470 h 10065194"/>
              <a:gd name="connsiteX92" fmla="*/ 1015315 w 9868442"/>
              <a:gd name="connsiteY92" fmla="*/ 6259022 h 10065194"/>
              <a:gd name="connsiteX93" fmla="*/ 974818 w 9868442"/>
              <a:gd name="connsiteY93" fmla="*/ 6223807 h 10065194"/>
              <a:gd name="connsiteX94" fmla="*/ 892945 w 9868442"/>
              <a:gd name="connsiteY94" fmla="*/ 6132250 h 10065194"/>
              <a:gd name="connsiteX95" fmla="*/ 801387 w 9868442"/>
              <a:gd name="connsiteY95" fmla="*/ 6003717 h 10065194"/>
              <a:gd name="connsiteX96" fmla="*/ 617392 w 9868442"/>
              <a:gd name="connsiteY96" fmla="*/ 5788029 h 10065194"/>
              <a:gd name="connsiteX97" fmla="*/ 267890 w 9868442"/>
              <a:gd name="connsiteY97" fmla="*/ 5159452 h 10065194"/>
              <a:gd name="connsiteX98" fmla="*/ 205384 w 9868442"/>
              <a:gd name="connsiteY98" fmla="*/ 5041485 h 10065194"/>
              <a:gd name="connsiteX99" fmla="*/ 170170 w 9868442"/>
              <a:gd name="connsiteY99" fmla="*/ 4942004 h 10065194"/>
              <a:gd name="connsiteX100" fmla="*/ 75971 w 9868442"/>
              <a:gd name="connsiteY100" fmla="*/ 4773855 h 10065194"/>
              <a:gd name="connsiteX101" fmla="*/ 260 w 9868442"/>
              <a:gd name="connsiteY101" fmla="*/ 4532636 h 10065194"/>
              <a:gd name="connsiteX102" fmla="*/ 155204 w 9868442"/>
              <a:gd name="connsiteY102" fmla="*/ 4036114 h 10065194"/>
              <a:gd name="connsiteX103" fmla="*/ 284616 w 9868442"/>
              <a:gd name="connsiteY103" fmla="*/ 3897897 h 10065194"/>
              <a:gd name="connsiteX104" fmla="*/ 449244 w 9868442"/>
              <a:gd name="connsiteY104" fmla="*/ 3800177 h 10065194"/>
              <a:gd name="connsiteX105" fmla="*/ 863893 w 9868442"/>
              <a:gd name="connsiteY105" fmla="*/ 3576566 h 10065194"/>
              <a:gd name="connsiteX106" fmla="*/ 1068136 w 9868442"/>
              <a:gd name="connsiteY106" fmla="*/ 3535189 h 10065194"/>
              <a:gd name="connsiteX107" fmla="*/ 1197549 w 9868442"/>
              <a:gd name="connsiteY107" fmla="*/ 3479727 h 10065194"/>
              <a:gd name="connsiteX108" fmla="*/ 1198430 w 9868442"/>
              <a:gd name="connsiteY108" fmla="*/ 3477086 h 10065194"/>
              <a:gd name="connsiteX109" fmla="*/ 1247730 w 9868442"/>
              <a:gd name="connsiteY109" fmla="*/ 3339750 h 10065194"/>
              <a:gd name="connsiteX110" fmla="*/ 1422041 w 9868442"/>
              <a:gd name="connsiteY110" fmla="*/ 3090608 h 10065194"/>
              <a:gd name="connsiteX111" fmla="*/ 1510957 w 9868442"/>
              <a:gd name="connsiteY111" fmla="*/ 2947990 h 10065194"/>
              <a:gd name="connsiteX112" fmla="*/ 1529445 w 9868442"/>
              <a:gd name="connsiteY112" fmla="*/ 2928622 h 10065194"/>
              <a:gd name="connsiteX113" fmla="*/ 1539129 w 9868442"/>
              <a:gd name="connsiteY113" fmla="*/ 2929502 h 10065194"/>
              <a:gd name="connsiteX114" fmla="*/ 1542650 w 9868442"/>
              <a:gd name="connsiteY114" fmla="*/ 2992888 h 10065194"/>
              <a:gd name="connsiteX115" fmla="*/ 1623643 w 9868442"/>
              <a:gd name="connsiteY115" fmla="*/ 3178644 h 10065194"/>
              <a:gd name="connsiteX116" fmla="*/ 1709918 w 9868442"/>
              <a:gd name="connsiteY116" fmla="*/ 3237628 h 10065194"/>
              <a:gd name="connsiteX117" fmla="*/ 1815562 w 9868442"/>
              <a:gd name="connsiteY117" fmla="*/ 3293090 h 10065194"/>
              <a:gd name="connsiteX118" fmla="*/ 1904478 w 9868442"/>
              <a:gd name="connsiteY118" fmla="*/ 3362639 h 10065194"/>
              <a:gd name="connsiteX119" fmla="*/ 1949376 w 9868442"/>
              <a:gd name="connsiteY119" fmla="*/ 3403135 h 10065194"/>
              <a:gd name="connsiteX120" fmla="*/ 2003958 w 9868442"/>
              <a:gd name="connsiteY120" fmla="*/ 3422503 h 10065194"/>
              <a:gd name="connsiteX121" fmla="*/ 2051498 w 9868442"/>
              <a:gd name="connsiteY121" fmla="*/ 3461239 h 10065194"/>
              <a:gd name="connsiteX122" fmla="*/ 2180030 w 9868442"/>
              <a:gd name="connsiteY122" fmla="*/ 3522864 h 10065194"/>
              <a:gd name="connsiteX123" fmla="*/ 2372829 w 9868442"/>
              <a:gd name="connsiteY123" fmla="*/ 3651397 h 10065194"/>
              <a:gd name="connsiteX124" fmla="*/ 2474070 w 9868442"/>
              <a:gd name="connsiteY124" fmla="*/ 3717424 h 10065194"/>
              <a:gd name="connsiteX125" fmla="*/ 2510165 w 9868442"/>
              <a:gd name="connsiteY125" fmla="*/ 3735031 h 10065194"/>
              <a:gd name="connsiteX126" fmla="*/ 2561226 w 9868442"/>
              <a:gd name="connsiteY126" fmla="*/ 3757040 h 10065194"/>
              <a:gd name="connsiteX127" fmla="*/ 2597321 w 9868442"/>
              <a:gd name="connsiteY127" fmla="*/ 3684850 h 10065194"/>
              <a:gd name="connsiteX128" fmla="*/ 2522490 w 9868442"/>
              <a:gd name="connsiteY128" fmla="*/ 3645234 h 10065194"/>
              <a:gd name="connsiteX129" fmla="*/ 2364025 w 9868442"/>
              <a:gd name="connsiteY129" fmla="*/ 3552796 h 10065194"/>
              <a:gd name="connsiteX130" fmla="*/ 1972265 w 9868442"/>
              <a:gd name="connsiteY130" fmla="*/ 3259637 h 10065194"/>
              <a:gd name="connsiteX131" fmla="*/ 1682627 w 9868442"/>
              <a:gd name="connsiteY131" fmla="*/ 3049231 h 10065194"/>
              <a:gd name="connsiteX132" fmla="*/ 1595472 w 9868442"/>
              <a:gd name="connsiteY132" fmla="*/ 2877561 h 10065194"/>
              <a:gd name="connsiteX133" fmla="*/ 1598993 w 9868442"/>
              <a:gd name="connsiteY133" fmla="*/ 2840586 h 10065194"/>
              <a:gd name="connsiteX134" fmla="*/ 1650934 w 9868442"/>
              <a:gd name="connsiteY134" fmla="*/ 2933904 h 10065194"/>
              <a:gd name="connsiteX135" fmla="*/ 1515359 w 9868442"/>
              <a:gd name="connsiteY135" fmla="*/ 2513092 h 10065194"/>
              <a:gd name="connsiteX136" fmla="*/ 1423802 w 9868442"/>
              <a:gd name="connsiteY136" fmla="*/ 2523656 h 10065194"/>
              <a:gd name="connsiteX137" fmla="*/ 1301432 w 9868442"/>
              <a:gd name="connsiteY137" fmla="*/ 2462911 h 10065194"/>
              <a:gd name="connsiteX138" fmla="*/ 1193147 w 9868442"/>
              <a:gd name="connsiteY138" fmla="*/ 2283318 h 10065194"/>
              <a:gd name="connsiteX139" fmla="*/ 1119197 w 9868442"/>
              <a:gd name="connsiteY139" fmla="*/ 1985757 h 10065194"/>
              <a:gd name="connsiteX140" fmla="*/ 1096308 w 9868442"/>
              <a:gd name="connsiteY140" fmla="*/ 1858105 h 10065194"/>
              <a:gd name="connsiteX141" fmla="*/ 1161454 w 9868442"/>
              <a:gd name="connsiteY141" fmla="*/ 1705802 h 10065194"/>
              <a:gd name="connsiteX142" fmla="*/ 1177301 w 9868442"/>
              <a:gd name="connsiteY142" fmla="*/ 1667947 h 10065194"/>
              <a:gd name="connsiteX143" fmla="*/ 1139445 w 9868442"/>
              <a:gd name="connsiteY143" fmla="*/ 1329008 h 10065194"/>
              <a:gd name="connsiteX144" fmla="*/ 1119197 w 9868442"/>
              <a:gd name="connsiteY144" fmla="*/ 1039370 h 10065194"/>
              <a:gd name="connsiteX145" fmla="*/ 1191387 w 9868442"/>
              <a:gd name="connsiteY145" fmla="*/ 662576 h 10065194"/>
              <a:gd name="connsiteX146" fmla="*/ 1296149 w 9868442"/>
              <a:gd name="connsiteY146" fmla="*/ 480342 h 10065194"/>
              <a:gd name="connsiteX147" fmla="*/ 1551454 w 9868442"/>
              <a:gd name="connsiteY147" fmla="*/ 211832 h 10065194"/>
              <a:gd name="connsiteX148" fmla="*/ 1763620 w 9868442"/>
              <a:gd name="connsiteY148" fmla="*/ 109711 h 10065194"/>
              <a:gd name="connsiteX149" fmla="*/ 1898315 w 9868442"/>
              <a:gd name="connsiteY149" fmla="*/ 65693 h 10065194"/>
              <a:gd name="connsiteX150" fmla="*/ 2076148 w 9868442"/>
              <a:gd name="connsiteY150" fmla="*/ 31359 h 10065194"/>
              <a:gd name="connsiteX151" fmla="*/ 2219646 w 9868442"/>
              <a:gd name="connsiteY151" fmla="*/ 14632 h 10065194"/>
              <a:gd name="connsiteX152" fmla="*/ 2245177 w 9868442"/>
              <a:gd name="connsiteY152" fmla="*/ 11110 h 10065194"/>
              <a:gd name="connsiteX153" fmla="*/ 2348179 w 9868442"/>
              <a:gd name="connsiteY153" fmla="*/ 7589 h 10065194"/>
              <a:gd name="connsiteX154" fmla="*/ 2434454 w 9868442"/>
              <a:gd name="connsiteY154" fmla="*/ 17273 h 10065194"/>
              <a:gd name="connsiteX155" fmla="*/ 2561226 w 9868442"/>
              <a:gd name="connsiteY155" fmla="*/ 51607 h 10065194"/>
              <a:gd name="connsiteX156" fmla="*/ 2689758 w 9868442"/>
              <a:gd name="connsiteY156" fmla="*/ 92103 h 10065194"/>
              <a:gd name="connsiteX157" fmla="*/ 2749623 w 9868442"/>
              <a:gd name="connsiteY157" fmla="*/ 119395 h 10065194"/>
              <a:gd name="connsiteX158" fmla="*/ 2885198 w 9868442"/>
              <a:gd name="connsiteY158" fmla="*/ 188943 h 10065194"/>
              <a:gd name="connsiteX159" fmla="*/ 3074476 w 9868442"/>
              <a:gd name="connsiteY159" fmla="*/ 315715 h 10065194"/>
              <a:gd name="connsiteX160" fmla="*/ 3171315 w 9868442"/>
              <a:gd name="connsiteY160" fmla="*/ 387904 h 10065194"/>
              <a:gd name="connsiteX161" fmla="*/ 3302489 w 9868442"/>
              <a:gd name="connsiteY161" fmla="*/ 537565 h 10065194"/>
              <a:gd name="connsiteX162" fmla="*/ 3438944 w 9868442"/>
              <a:gd name="connsiteY162" fmla="*/ 770861 h 10065194"/>
              <a:gd name="connsiteX163" fmla="*/ 3529621 w 9868442"/>
              <a:gd name="connsiteY163" fmla="*/ 1044652 h 10065194"/>
              <a:gd name="connsiteX164" fmla="*/ 3541946 w 9868442"/>
              <a:gd name="connsiteY164" fmla="*/ 1292033 h 10065194"/>
              <a:gd name="connsiteX165" fmla="*/ 3524339 w 9868442"/>
              <a:gd name="connsiteY165" fmla="*/ 1486593 h 10065194"/>
              <a:gd name="connsiteX166" fmla="*/ 3524339 w 9868442"/>
              <a:gd name="connsiteY166" fmla="*/ 1522688 h 10065194"/>
              <a:gd name="connsiteX167" fmla="*/ 3500569 w 9868442"/>
              <a:gd name="connsiteY167" fmla="*/ 1571988 h 10065194"/>
              <a:gd name="connsiteX168" fmla="*/ 3494407 w 9868442"/>
              <a:gd name="connsiteY168" fmla="*/ 1717247 h 10065194"/>
              <a:gd name="connsiteX169" fmla="*/ 3497048 w 9868442"/>
              <a:gd name="connsiteY169" fmla="*/ 1725170 h 10065194"/>
              <a:gd name="connsiteX170" fmla="*/ 3506732 w 9868442"/>
              <a:gd name="connsiteY170" fmla="*/ 1839617 h 10065194"/>
              <a:gd name="connsiteX171" fmla="*/ 3489125 w 9868442"/>
              <a:gd name="connsiteY171" fmla="*/ 1908285 h 10065194"/>
              <a:gd name="connsiteX172" fmla="*/ 3482082 w 9868442"/>
              <a:gd name="connsiteY172" fmla="*/ 2074673 h 10065194"/>
              <a:gd name="connsiteX173" fmla="*/ 3478560 w 9868442"/>
              <a:gd name="connsiteY173" fmla="*/ 2462031 h 10065194"/>
              <a:gd name="connsiteX174" fmla="*/ 3439825 w 9868442"/>
              <a:gd name="connsiteY174" fmla="*/ 2793046 h 10065194"/>
              <a:gd name="connsiteX175" fmla="*/ 3435423 w 9868442"/>
              <a:gd name="connsiteY175" fmla="*/ 2873159 h 10065194"/>
              <a:gd name="connsiteX176" fmla="*/ 3494407 w 9868442"/>
              <a:gd name="connsiteY176" fmla="*/ 2904852 h 10065194"/>
              <a:gd name="connsiteX177" fmla="*/ 3573639 w 9868442"/>
              <a:gd name="connsiteY177" fmla="*/ 2867877 h 10065194"/>
              <a:gd name="connsiteX178" fmla="*/ 3759395 w 9868442"/>
              <a:gd name="connsiteY178" fmla="*/ 2738464 h 10065194"/>
              <a:gd name="connsiteX179" fmla="*/ 4082487 w 9868442"/>
              <a:gd name="connsiteY179" fmla="*/ 2675078 h 10065194"/>
              <a:gd name="connsiteX180" fmla="*/ 4495376 w 9868442"/>
              <a:gd name="connsiteY180" fmla="*/ 2687403 h 10065194"/>
              <a:gd name="connsiteX181" fmla="*/ 4593095 w 9868442"/>
              <a:gd name="connsiteY181" fmla="*/ 2674198 h 10065194"/>
              <a:gd name="connsiteX182" fmla="*/ 4700499 w 9868442"/>
              <a:gd name="connsiteY182" fmla="*/ 2712053 h 10065194"/>
              <a:gd name="connsiteX183" fmla="*/ 4785894 w 9868442"/>
              <a:gd name="connsiteY183" fmla="*/ 2852030 h 10065194"/>
              <a:gd name="connsiteX184" fmla="*/ 4848400 w 9868442"/>
              <a:gd name="connsiteY184" fmla="*/ 2925981 h 10065194"/>
              <a:gd name="connsiteX185" fmla="*/ 4921470 w 9868442"/>
              <a:gd name="connsiteY185" fmla="*/ 3038667 h 10065194"/>
              <a:gd name="connsiteX186" fmla="*/ 5020070 w 9868442"/>
              <a:gd name="connsiteY186" fmla="*/ 3126702 h 10065194"/>
              <a:gd name="connsiteX187" fmla="*/ 5092259 w 9868442"/>
              <a:gd name="connsiteY187" fmla="*/ 3146070 h 10065194"/>
              <a:gd name="connsiteX188" fmla="*/ 5225194 w 9868442"/>
              <a:gd name="connsiteY188" fmla="*/ 3211217 h 10065194"/>
              <a:gd name="connsiteX189" fmla="*/ 5325555 w 9868442"/>
              <a:gd name="connsiteY189" fmla="*/ 3269321 h 10065194"/>
              <a:gd name="connsiteX190" fmla="*/ 5413590 w 9868442"/>
              <a:gd name="connsiteY190" fmla="*/ 3329185 h 10065194"/>
              <a:gd name="connsiteX191" fmla="*/ 5572936 w 9868442"/>
              <a:gd name="connsiteY191" fmla="*/ 3403135 h 10065194"/>
              <a:gd name="connsiteX192" fmla="*/ 5668895 w 9868442"/>
              <a:gd name="connsiteY192" fmla="*/ 3457718 h 10065194"/>
              <a:gd name="connsiteX193" fmla="*/ 5741084 w 9868442"/>
              <a:gd name="connsiteY193" fmla="*/ 3507018 h 10065194"/>
              <a:gd name="connsiteX194" fmla="*/ 5784222 w 9868442"/>
              <a:gd name="connsiteY194" fmla="*/ 3516702 h 10065194"/>
              <a:gd name="connsiteX195" fmla="*/ 5843206 w 9868442"/>
              <a:gd name="connsiteY195" fmla="*/ 3541352 h 10065194"/>
              <a:gd name="connsiteX196" fmla="*/ 5951490 w 9868442"/>
              <a:gd name="connsiteY196" fmla="*/ 3640832 h 10065194"/>
              <a:gd name="connsiteX197" fmla="*/ 6013116 w 9868442"/>
              <a:gd name="connsiteY197" fmla="*/ 3664602 h 10065194"/>
              <a:gd name="connsiteX198" fmla="*/ 6186546 w 9868442"/>
              <a:gd name="connsiteY198" fmla="*/ 3736792 h 10065194"/>
              <a:gd name="connsiteX199" fmla="*/ 6186546 w 9868442"/>
              <a:gd name="connsiteY199" fmla="*/ 3750877 h 10065194"/>
              <a:gd name="connsiteX200" fmla="*/ 8932387 w 9868442"/>
              <a:gd name="connsiteY200" fmla="*/ 3619704 h 10065194"/>
              <a:gd name="connsiteX201" fmla="*/ 8953516 w 9868442"/>
              <a:gd name="connsiteY201" fmla="*/ 3513180 h 10065194"/>
              <a:gd name="connsiteX202" fmla="*/ 8878685 w 9868442"/>
              <a:gd name="connsiteY202" fmla="*/ 3337108 h 10065194"/>
              <a:gd name="connsiteX203" fmla="*/ 8775683 w 9868442"/>
              <a:gd name="connsiteY203" fmla="*/ 3274603 h 10065194"/>
              <a:gd name="connsiteX204" fmla="*/ 8648911 w 9868442"/>
              <a:gd name="connsiteY204" fmla="*/ 3280765 h 10065194"/>
              <a:gd name="connsiteX205" fmla="*/ 8628663 w 9868442"/>
              <a:gd name="connsiteY205" fmla="*/ 3300133 h 10065194"/>
              <a:gd name="connsiteX206" fmla="*/ 8633945 w 9868442"/>
              <a:gd name="connsiteY206" fmla="*/ 3317741 h 10065194"/>
              <a:gd name="connsiteX207" fmla="*/ 8735186 w 9868442"/>
              <a:gd name="connsiteY207" fmla="*/ 3411059 h 10065194"/>
              <a:gd name="connsiteX208" fmla="*/ 8823222 w 9868442"/>
              <a:gd name="connsiteY208" fmla="*/ 3573925 h 10065194"/>
              <a:gd name="connsiteX209" fmla="*/ 8932387 w 9868442"/>
              <a:gd name="connsiteY209" fmla="*/ 3619704 h 10065194"/>
              <a:gd name="connsiteX210" fmla="*/ 1753056 w 9868442"/>
              <a:gd name="connsiteY210" fmla="*/ 2878441 h 10065194"/>
              <a:gd name="connsiteX211" fmla="*/ 1750415 w 9868442"/>
              <a:gd name="connsiteY211" fmla="*/ 2837945 h 10065194"/>
              <a:gd name="connsiteX212" fmla="*/ 1711679 w 9868442"/>
              <a:gd name="connsiteY212" fmla="*/ 2778080 h 10065194"/>
              <a:gd name="connsiteX213" fmla="*/ 1634207 w 9868442"/>
              <a:gd name="connsiteY213" fmla="*/ 2606410 h 10065194"/>
              <a:gd name="connsiteX214" fmla="*/ 1555855 w 9868442"/>
              <a:gd name="connsiteY214" fmla="*/ 2494604 h 10065194"/>
              <a:gd name="connsiteX215" fmla="*/ 1531205 w 9868442"/>
              <a:gd name="connsiteY215" fmla="*/ 2510451 h 10065194"/>
              <a:gd name="connsiteX216" fmla="*/ 1590189 w 9868442"/>
              <a:gd name="connsiteY216" fmla="*/ 2625778 h 10065194"/>
              <a:gd name="connsiteX217" fmla="*/ 1637729 w 9868442"/>
              <a:gd name="connsiteY217" fmla="*/ 2719096 h 10065194"/>
              <a:gd name="connsiteX218" fmla="*/ 1686149 w 9868442"/>
              <a:gd name="connsiteY218" fmla="*/ 2812414 h 10065194"/>
              <a:gd name="connsiteX219" fmla="*/ 1703756 w 9868442"/>
              <a:gd name="connsiteY219" fmla="*/ 2847629 h 10065194"/>
              <a:gd name="connsiteX220" fmla="*/ 1746893 w 9868442"/>
              <a:gd name="connsiteY220" fmla="*/ 2908373 h 10065194"/>
              <a:gd name="connsiteX221" fmla="*/ 1768022 w 9868442"/>
              <a:gd name="connsiteY221" fmla="*/ 2911895 h 10065194"/>
              <a:gd name="connsiteX222" fmla="*/ 1763620 w 9868442"/>
              <a:gd name="connsiteY222" fmla="*/ 2890766 h 10065194"/>
              <a:gd name="connsiteX223" fmla="*/ 1753056 w 9868442"/>
              <a:gd name="connsiteY223" fmla="*/ 2878441 h 10065194"/>
              <a:gd name="connsiteX0" fmla="*/ 6186546 w 9868442"/>
              <a:gd name="connsiteY0" fmla="*/ 3750877 h 10065194"/>
              <a:gd name="connsiteX1" fmla="*/ 6170700 w 9868442"/>
              <a:gd name="connsiteY1" fmla="*/ 3757920 h 10065194"/>
              <a:gd name="connsiteX2" fmla="*/ 6050090 w 9868442"/>
              <a:gd name="connsiteY2" fmla="*/ 3783451 h 10065194"/>
              <a:gd name="connsiteX3" fmla="*/ 5844086 w 9868442"/>
              <a:gd name="connsiteY3" fmla="*/ 3838033 h 10065194"/>
              <a:gd name="connsiteX4" fmla="*/ 5596705 w 9868442"/>
              <a:gd name="connsiteY4" fmla="*/ 3898778 h 10065194"/>
              <a:gd name="connsiteX5" fmla="*/ 5472575 w 9868442"/>
              <a:gd name="connsiteY5" fmla="*/ 3946317 h 10065194"/>
              <a:gd name="connsiteX6" fmla="*/ 5460249 w 9868442"/>
              <a:gd name="connsiteY6" fmla="*/ 3976249 h 10065194"/>
              <a:gd name="connsiteX7" fmla="*/ 5425035 w 9868442"/>
              <a:gd name="connsiteY7" fmla="*/ 4907670 h 10065194"/>
              <a:gd name="connsiteX8" fmla="*/ 6290429 w 9868442"/>
              <a:gd name="connsiteY8" fmla="*/ 5056450 h 10065194"/>
              <a:gd name="connsiteX9" fmla="*/ 6263137 w 9868442"/>
              <a:gd name="connsiteY9" fmla="*/ 5004509 h 10065194"/>
              <a:gd name="connsiteX10" fmla="*/ 6115237 w 9868442"/>
              <a:gd name="connsiteY10" fmla="*/ 4832839 h 10065194"/>
              <a:gd name="connsiteX11" fmla="*/ 6010474 w 9868442"/>
              <a:gd name="connsiteY11" fmla="*/ 4507106 h 10065194"/>
              <a:gd name="connsiteX12" fmla="*/ 6078262 w 9868442"/>
              <a:gd name="connsiteY12" fmla="*/ 3904060 h 10065194"/>
              <a:gd name="connsiteX13" fmla="*/ 6244650 w 9868442"/>
              <a:gd name="connsiteY13" fmla="*/ 3746475 h 10065194"/>
              <a:gd name="connsiteX14" fmla="*/ 6383747 w 9868442"/>
              <a:gd name="connsiteY14" fmla="*/ 3741193 h 10065194"/>
              <a:gd name="connsiteX15" fmla="*/ 6754378 w 9868442"/>
              <a:gd name="connsiteY15" fmla="*/ 3598575 h 10065194"/>
              <a:gd name="connsiteX16" fmla="*/ 7117086 w 9868442"/>
              <a:gd name="connsiteY16" fmla="*/ 3518462 h 10065194"/>
              <a:gd name="connsiteX17" fmla="*/ 7150539 w 9868442"/>
              <a:gd name="connsiteY17" fmla="*/ 3490291 h 10065194"/>
              <a:gd name="connsiteX18" fmla="*/ 7174309 w 9868442"/>
              <a:gd name="connsiteY18" fmla="*/ 3315099 h 10065194"/>
              <a:gd name="connsiteX19" fmla="*/ 7218327 w 9868442"/>
              <a:gd name="connsiteY19" fmla="*/ 3163678 h 10065194"/>
              <a:gd name="connsiteX20" fmla="*/ 7291397 w 9868442"/>
              <a:gd name="connsiteY20" fmla="*/ 3088847 h 10065194"/>
              <a:gd name="connsiteX21" fmla="*/ 7329253 w 9868442"/>
              <a:gd name="connsiteY21" fmla="*/ 3080044 h 10065194"/>
              <a:gd name="connsiteX22" fmla="*/ 7228892 w 9868442"/>
              <a:gd name="connsiteY22" fmla="*/ 3043068 h 10065194"/>
              <a:gd name="connsiteX23" fmla="*/ 7162865 w 9868442"/>
              <a:gd name="connsiteY23" fmla="*/ 3025461 h 10065194"/>
              <a:gd name="connsiteX24" fmla="*/ 7123249 w 9868442"/>
              <a:gd name="connsiteY24" fmla="*/ 2962956 h 10065194"/>
              <a:gd name="connsiteX25" fmla="*/ 7142617 w 9868442"/>
              <a:gd name="connsiteY25" fmla="*/ 2679480 h 10065194"/>
              <a:gd name="connsiteX26" fmla="*/ 7192797 w 9868442"/>
              <a:gd name="connsiteY26" fmla="*/ 2561512 h 10065194"/>
              <a:gd name="connsiteX27" fmla="*/ 7294038 w 9868442"/>
              <a:gd name="connsiteY27" fmla="*/ 2448826 h 10065194"/>
              <a:gd name="connsiteX28" fmla="*/ 7323970 w 9868442"/>
              <a:gd name="connsiteY28" fmla="*/ 2398645 h 10065194"/>
              <a:gd name="connsiteX29" fmla="*/ 7388236 w 9868442"/>
              <a:gd name="connsiteY29" fmla="*/ 2358149 h 10065194"/>
              <a:gd name="connsiteX30" fmla="*/ 7469230 w 9868442"/>
              <a:gd name="connsiteY30" fmla="*/ 2347584 h 10065194"/>
              <a:gd name="connsiteX31" fmla="*/ 7593361 w 9868442"/>
              <a:gd name="connsiteY31" fmla="*/ 2419774 h 10065194"/>
              <a:gd name="connsiteX32" fmla="*/ 7956068 w 9868442"/>
              <a:gd name="connsiteY32" fmla="*/ 2462031 h 10065194"/>
              <a:gd name="connsiteX33" fmla="*/ 8389205 w 9868442"/>
              <a:gd name="connsiteY33" fmla="*/ 2498126 h 10065194"/>
              <a:gd name="connsiteX34" fmla="*/ 8686766 w 9868442"/>
              <a:gd name="connsiteY34" fmla="*/ 2535101 h 10065194"/>
              <a:gd name="connsiteX35" fmla="*/ 9254598 w 9868442"/>
              <a:gd name="connsiteY35" fmla="*/ 2552708 h 10065194"/>
              <a:gd name="connsiteX36" fmla="*/ 9430670 w 9868442"/>
              <a:gd name="connsiteY36" fmla="*/ 2563272 h 10065194"/>
              <a:gd name="connsiteX37" fmla="*/ 9484372 w 9868442"/>
              <a:gd name="connsiteY37" fmla="*/ 2516613 h 10065194"/>
              <a:gd name="connsiteX38" fmla="*/ 9600580 w 9868442"/>
              <a:gd name="connsiteY38" fmla="*/ 2527178 h 10065194"/>
              <a:gd name="connsiteX39" fmla="*/ 9658683 w 9868442"/>
              <a:gd name="connsiteY39" fmla="*/ 2565033 h 10065194"/>
              <a:gd name="connsiteX40" fmla="*/ 9705343 w 9868442"/>
              <a:gd name="connsiteY40" fmla="*/ 2580880 h 10065194"/>
              <a:gd name="connsiteX41" fmla="*/ 9771370 w 9868442"/>
              <a:gd name="connsiteY41" fmla="*/ 2597606 h 10065194"/>
              <a:gd name="connsiteX42" fmla="*/ 9796019 w 9868442"/>
              <a:gd name="connsiteY42" fmla="*/ 2628419 h 10065194"/>
              <a:gd name="connsiteX43" fmla="*/ 9863808 w 9868442"/>
              <a:gd name="connsiteY43" fmla="*/ 2926861 h 10065194"/>
              <a:gd name="connsiteX44" fmla="*/ 9868209 w 9868442"/>
              <a:gd name="connsiteY44" fmla="*/ 3011375 h 10065194"/>
              <a:gd name="connsiteX45" fmla="*/ 9820670 w 9868442"/>
              <a:gd name="connsiteY45" fmla="*/ 3041308 h 10065194"/>
              <a:gd name="connsiteX46" fmla="*/ 9796019 w 9868442"/>
              <a:gd name="connsiteY46" fmla="*/ 3176883 h 10065194"/>
              <a:gd name="connsiteX47" fmla="*/ 9786335 w 9868442"/>
              <a:gd name="connsiteY47" fmla="*/ 3233226 h 10065194"/>
              <a:gd name="connsiteX48" fmla="*/ 9723830 w 9868442"/>
              <a:gd name="connsiteY48" fmla="*/ 3324783 h 10065194"/>
              <a:gd name="connsiteX49" fmla="*/ 9568006 w 9868442"/>
              <a:gd name="connsiteY49" fmla="*/ 3340630 h 10065194"/>
              <a:gd name="connsiteX50" fmla="*/ 9400738 w 9868442"/>
              <a:gd name="connsiteY50" fmla="*/ 3318621 h 10065194"/>
              <a:gd name="connsiteX51" fmla="*/ 9206178 w 9868442"/>
              <a:gd name="connsiteY51" fmla="*/ 3304535 h 10065194"/>
              <a:gd name="connsiteX52" fmla="*/ 9158639 w 9868442"/>
              <a:gd name="connsiteY52" fmla="*/ 3344151 h 10065194"/>
              <a:gd name="connsiteX53" fmla="*/ 9157759 w 9868442"/>
              <a:gd name="connsiteY53" fmla="*/ 3526386 h 10065194"/>
              <a:gd name="connsiteX54" fmla="*/ 9114621 w 9868442"/>
              <a:gd name="connsiteY54" fmla="*/ 3695415 h 10065194"/>
              <a:gd name="connsiteX55" fmla="*/ 9007217 w 9868442"/>
              <a:gd name="connsiteY55" fmla="*/ 3804579 h 10065194"/>
              <a:gd name="connsiteX56" fmla="*/ 8964960 w 9868442"/>
              <a:gd name="connsiteY56" fmla="*/ 3838913 h 10065194"/>
              <a:gd name="connsiteX57" fmla="*/ 8891010 w 9868442"/>
              <a:gd name="connsiteY57" fmla="*/ 3954240 h 10065194"/>
              <a:gd name="connsiteX58" fmla="*/ 8898933 w 9868442"/>
              <a:gd name="connsiteY58" fmla="*/ 4078371 h 10065194"/>
              <a:gd name="connsiteX59" fmla="*/ 8908617 w 9868442"/>
              <a:gd name="connsiteY59" fmla="*/ 4213066 h 10065194"/>
              <a:gd name="connsiteX60" fmla="*/ 9001935 w 9868442"/>
              <a:gd name="connsiteY60" fmla="*/ 4344240 h 10065194"/>
              <a:gd name="connsiteX61" fmla="*/ 9045073 w 9868442"/>
              <a:gd name="connsiteY61" fmla="*/ 4505346 h 10065194"/>
              <a:gd name="connsiteX62" fmla="*/ 8979926 w 9868442"/>
              <a:gd name="connsiteY62" fmla="*/ 4607467 h 10065194"/>
              <a:gd name="connsiteX63" fmla="*/ 8881326 w 9868442"/>
              <a:gd name="connsiteY63" fmla="*/ 4761530 h 10065194"/>
              <a:gd name="connsiteX64" fmla="*/ 8875164 w 9868442"/>
              <a:gd name="connsiteY64" fmla="*/ 4861011 h 10065194"/>
              <a:gd name="connsiteX65" fmla="*/ 8823222 w 9868442"/>
              <a:gd name="connsiteY65" fmla="*/ 4978979 h 10065194"/>
              <a:gd name="connsiteX66" fmla="*/ 8694690 w 9868442"/>
              <a:gd name="connsiteY66" fmla="*/ 5022997 h 10065194"/>
              <a:gd name="connsiteX67" fmla="*/ 8559114 w 9868442"/>
              <a:gd name="connsiteY67" fmla="*/ 5100468 h 10065194"/>
              <a:gd name="connsiteX68" fmla="*/ 8507173 w 9868442"/>
              <a:gd name="connsiteY68" fmla="*/ 5192906 h 10065194"/>
              <a:gd name="connsiteX69" fmla="*/ 8383923 w 9868442"/>
              <a:gd name="connsiteY69" fmla="*/ 5248369 h 10065194"/>
              <a:gd name="connsiteX70" fmla="*/ 8123337 w 9868442"/>
              <a:gd name="connsiteY70" fmla="*/ 5313515 h 10065194"/>
              <a:gd name="connsiteX71" fmla="*/ 7940222 w 9868442"/>
              <a:gd name="connsiteY71" fmla="*/ 5327601 h 10065194"/>
              <a:gd name="connsiteX72" fmla="*/ 7645302 w 9868442"/>
              <a:gd name="connsiteY72" fmla="*/ 5340807 h 10065194"/>
              <a:gd name="connsiteX73" fmla="*/ 7242977 w 9868442"/>
              <a:gd name="connsiteY73" fmla="*/ 5318798 h 10065194"/>
              <a:gd name="connsiteX74" fmla="*/ 6830969 w 9868442"/>
              <a:gd name="connsiteY74" fmla="*/ 5322319 h 10065194"/>
              <a:gd name="connsiteX75" fmla="*/ 6537810 w 9868442"/>
              <a:gd name="connsiteY75" fmla="*/ 5282703 h 10065194"/>
              <a:gd name="connsiteX76" fmla="*/ 6277223 w 9868442"/>
              <a:gd name="connsiteY76" fmla="*/ 5240446 h 10065194"/>
              <a:gd name="connsiteX77" fmla="*/ 6083544 w 9868442"/>
              <a:gd name="connsiteY77" fmla="*/ 5273899 h 10065194"/>
              <a:gd name="connsiteX78" fmla="*/ 5991107 w 9868442"/>
              <a:gd name="connsiteY78" fmla="*/ 5366337 h 10065194"/>
              <a:gd name="connsiteX79" fmla="*/ 5768375 w 9868442"/>
              <a:gd name="connsiteY79" fmla="*/ 5697352 h 10065194"/>
              <a:gd name="connsiteX80" fmla="*/ 5623997 w 9868442"/>
              <a:gd name="connsiteY80" fmla="*/ 5749293 h 10065194"/>
              <a:gd name="connsiteX81" fmla="*/ 5462010 w 9868442"/>
              <a:gd name="connsiteY81" fmla="*/ 5765140 h 10065194"/>
              <a:gd name="connsiteX82" fmla="*/ 5445284 w 9868442"/>
              <a:gd name="connsiteY82" fmla="*/ 5792431 h 10065194"/>
              <a:gd name="connsiteX83" fmla="*/ 5492823 w 9868442"/>
              <a:gd name="connsiteY83" fmla="*/ 5969383 h 10065194"/>
              <a:gd name="connsiteX84" fmla="*/ 5518497 w 9868442"/>
              <a:gd name="connsiteY84" fmla="*/ 6674206 h 10065194"/>
              <a:gd name="connsiteX85" fmla="*/ 5656641 w 9868442"/>
              <a:gd name="connsiteY85" fmla="*/ 7830615 h 10065194"/>
              <a:gd name="connsiteX86" fmla="*/ 5899998 w 9868442"/>
              <a:gd name="connsiteY86" fmla="*/ 9986743 h 10065194"/>
              <a:gd name="connsiteX87" fmla="*/ 1021086 w 9868442"/>
              <a:gd name="connsiteY87" fmla="*/ 10027096 h 10065194"/>
              <a:gd name="connsiteX88" fmla="*/ 1461297 w 9868442"/>
              <a:gd name="connsiteY88" fmla="*/ 8206690 h 10065194"/>
              <a:gd name="connsiteX89" fmla="*/ 1496294 w 9868442"/>
              <a:gd name="connsiteY89" fmla="*/ 7201181 h 10065194"/>
              <a:gd name="connsiteX90" fmla="*/ 1215156 w 9868442"/>
              <a:gd name="connsiteY90" fmla="*/ 6532813 h 10065194"/>
              <a:gd name="connsiteX91" fmla="*/ 1178181 w 9868442"/>
              <a:gd name="connsiteY91" fmla="*/ 6476470 h 10065194"/>
              <a:gd name="connsiteX92" fmla="*/ 1015315 w 9868442"/>
              <a:gd name="connsiteY92" fmla="*/ 6259022 h 10065194"/>
              <a:gd name="connsiteX93" fmla="*/ 974818 w 9868442"/>
              <a:gd name="connsiteY93" fmla="*/ 6223807 h 10065194"/>
              <a:gd name="connsiteX94" fmla="*/ 892945 w 9868442"/>
              <a:gd name="connsiteY94" fmla="*/ 6132250 h 10065194"/>
              <a:gd name="connsiteX95" fmla="*/ 801387 w 9868442"/>
              <a:gd name="connsiteY95" fmla="*/ 6003717 h 10065194"/>
              <a:gd name="connsiteX96" fmla="*/ 617392 w 9868442"/>
              <a:gd name="connsiteY96" fmla="*/ 5788029 h 10065194"/>
              <a:gd name="connsiteX97" fmla="*/ 267890 w 9868442"/>
              <a:gd name="connsiteY97" fmla="*/ 5159452 h 10065194"/>
              <a:gd name="connsiteX98" fmla="*/ 205384 w 9868442"/>
              <a:gd name="connsiteY98" fmla="*/ 5041485 h 10065194"/>
              <a:gd name="connsiteX99" fmla="*/ 170170 w 9868442"/>
              <a:gd name="connsiteY99" fmla="*/ 4942004 h 10065194"/>
              <a:gd name="connsiteX100" fmla="*/ 75971 w 9868442"/>
              <a:gd name="connsiteY100" fmla="*/ 4773855 h 10065194"/>
              <a:gd name="connsiteX101" fmla="*/ 260 w 9868442"/>
              <a:gd name="connsiteY101" fmla="*/ 4532636 h 10065194"/>
              <a:gd name="connsiteX102" fmla="*/ 155204 w 9868442"/>
              <a:gd name="connsiteY102" fmla="*/ 4036114 h 10065194"/>
              <a:gd name="connsiteX103" fmla="*/ 284616 w 9868442"/>
              <a:gd name="connsiteY103" fmla="*/ 3897897 h 10065194"/>
              <a:gd name="connsiteX104" fmla="*/ 449244 w 9868442"/>
              <a:gd name="connsiteY104" fmla="*/ 3800177 h 10065194"/>
              <a:gd name="connsiteX105" fmla="*/ 863893 w 9868442"/>
              <a:gd name="connsiteY105" fmla="*/ 3576566 h 10065194"/>
              <a:gd name="connsiteX106" fmla="*/ 1068136 w 9868442"/>
              <a:gd name="connsiteY106" fmla="*/ 3535189 h 10065194"/>
              <a:gd name="connsiteX107" fmla="*/ 1197549 w 9868442"/>
              <a:gd name="connsiteY107" fmla="*/ 3479727 h 10065194"/>
              <a:gd name="connsiteX108" fmla="*/ 1198430 w 9868442"/>
              <a:gd name="connsiteY108" fmla="*/ 3477086 h 10065194"/>
              <a:gd name="connsiteX109" fmla="*/ 1247730 w 9868442"/>
              <a:gd name="connsiteY109" fmla="*/ 3339750 h 10065194"/>
              <a:gd name="connsiteX110" fmla="*/ 1422041 w 9868442"/>
              <a:gd name="connsiteY110" fmla="*/ 3090608 h 10065194"/>
              <a:gd name="connsiteX111" fmla="*/ 1510957 w 9868442"/>
              <a:gd name="connsiteY111" fmla="*/ 2947990 h 10065194"/>
              <a:gd name="connsiteX112" fmla="*/ 1529445 w 9868442"/>
              <a:gd name="connsiteY112" fmla="*/ 2928622 h 10065194"/>
              <a:gd name="connsiteX113" fmla="*/ 1539129 w 9868442"/>
              <a:gd name="connsiteY113" fmla="*/ 2929502 h 10065194"/>
              <a:gd name="connsiteX114" fmla="*/ 1542650 w 9868442"/>
              <a:gd name="connsiteY114" fmla="*/ 2992888 h 10065194"/>
              <a:gd name="connsiteX115" fmla="*/ 1623643 w 9868442"/>
              <a:gd name="connsiteY115" fmla="*/ 3178644 h 10065194"/>
              <a:gd name="connsiteX116" fmla="*/ 1709918 w 9868442"/>
              <a:gd name="connsiteY116" fmla="*/ 3237628 h 10065194"/>
              <a:gd name="connsiteX117" fmla="*/ 1815562 w 9868442"/>
              <a:gd name="connsiteY117" fmla="*/ 3293090 h 10065194"/>
              <a:gd name="connsiteX118" fmla="*/ 1904478 w 9868442"/>
              <a:gd name="connsiteY118" fmla="*/ 3362639 h 10065194"/>
              <a:gd name="connsiteX119" fmla="*/ 1949376 w 9868442"/>
              <a:gd name="connsiteY119" fmla="*/ 3403135 h 10065194"/>
              <a:gd name="connsiteX120" fmla="*/ 2003958 w 9868442"/>
              <a:gd name="connsiteY120" fmla="*/ 3422503 h 10065194"/>
              <a:gd name="connsiteX121" fmla="*/ 2051498 w 9868442"/>
              <a:gd name="connsiteY121" fmla="*/ 3461239 h 10065194"/>
              <a:gd name="connsiteX122" fmla="*/ 2180030 w 9868442"/>
              <a:gd name="connsiteY122" fmla="*/ 3522864 h 10065194"/>
              <a:gd name="connsiteX123" fmla="*/ 2372829 w 9868442"/>
              <a:gd name="connsiteY123" fmla="*/ 3651397 h 10065194"/>
              <a:gd name="connsiteX124" fmla="*/ 2474070 w 9868442"/>
              <a:gd name="connsiteY124" fmla="*/ 3717424 h 10065194"/>
              <a:gd name="connsiteX125" fmla="*/ 2510165 w 9868442"/>
              <a:gd name="connsiteY125" fmla="*/ 3735031 h 10065194"/>
              <a:gd name="connsiteX126" fmla="*/ 2561226 w 9868442"/>
              <a:gd name="connsiteY126" fmla="*/ 3757040 h 10065194"/>
              <a:gd name="connsiteX127" fmla="*/ 2597321 w 9868442"/>
              <a:gd name="connsiteY127" fmla="*/ 3684850 h 10065194"/>
              <a:gd name="connsiteX128" fmla="*/ 2522490 w 9868442"/>
              <a:gd name="connsiteY128" fmla="*/ 3645234 h 10065194"/>
              <a:gd name="connsiteX129" fmla="*/ 2364025 w 9868442"/>
              <a:gd name="connsiteY129" fmla="*/ 3552796 h 10065194"/>
              <a:gd name="connsiteX130" fmla="*/ 1972265 w 9868442"/>
              <a:gd name="connsiteY130" fmla="*/ 3259637 h 10065194"/>
              <a:gd name="connsiteX131" fmla="*/ 1682627 w 9868442"/>
              <a:gd name="connsiteY131" fmla="*/ 3049231 h 10065194"/>
              <a:gd name="connsiteX132" fmla="*/ 1595472 w 9868442"/>
              <a:gd name="connsiteY132" fmla="*/ 2877561 h 10065194"/>
              <a:gd name="connsiteX133" fmla="*/ 1598993 w 9868442"/>
              <a:gd name="connsiteY133" fmla="*/ 2840586 h 10065194"/>
              <a:gd name="connsiteX134" fmla="*/ 1650934 w 9868442"/>
              <a:gd name="connsiteY134" fmla="*/ 2933904 h 10065194"/>
              <a:gd name="connsiteX135" fmla="*/ 1515359 w 9868442"/>
              <a:gd name="connsiteY135" fmla="*/ 2513092 h 10065194"/>
              <a:gd name="connsiteX136" fmla="*/ 1423802 w 9868442"/>
              <a:gd name="connsiteY136" fmla="*/ 2523656 h 10065194"/>
              <a:gd name="connsiteX137" fmla="*/ 1301432 w 9868442"/>
              <a:gd name="connsiteY137" fmla="*/ 2462911 h 10065194"/>
              <a:gd name="connsiteX138" fmla="*/ 1193147 w 9868442"/>
              <a:gd name="connsiteY138" fmla="*/ 2283318 h 10065194"/>
              <a:gd name="connsiteX139" fmla="*/ 1119197 w 9868442"/>
              <a:gd name="connsiteY139" fmla="*/ 1985757 h 10065194"/>
              <a:gd name="connsiteX140" fmla="*/ 1096308 w 9868442"/>
              <a:gd name="connsiteY140" fmla="*/ 1858105 h 10065194"/>
              <a:gd name="connsiteX141" fmla="*/ 1161454 w 9868442"/>
              <a:gd name="connsiteY141" fmla="*/ 1705802 h 10065194"/>
              <a:gd name="connsiteX142" fmla="*/ 1177301 w 9868442"/>
              <a:gd name="connsiteY142" fmla="*/ 1667947 h 10065194"/>
              <a:gd name="connsiteX143" fmla="*/ 1139445 w 9868442"/>
              <a:gd name="connsiteY143" fmla="*/ 1329008 h 10065194"/>
              <a:gd name="connsiteX144" fmla="*/ 1119197 w 9868442"/>
              <a:gd name="connsiteY144" fmla="*/ 1039370 h 10065194"/>
              <a:gd name="connsiteX145" fmla="*/ 1191387 w 9868442"/>
              <a:gd name="connsiteY145" fmla="*/ 662576 h 10065194"/>
              <a:gd name="connsiteX146" fmla="*/ 1296149 w 9868442"/>
              <a:gd name="connsiteY146" fmla="*/ 480342 h 10065194"/>
              <a:gd name="connsiteX147" fmla="*/ 1551454 w 9868442"/>
              <a:gd name="connsiteY147" fmla="*/ 211832 h 10065194"/>
              <a:gd name="connsiteX148" fmla="*/ 1763620 w 9868442"/>
              <a:gd name="connsiteY148" fmla="*/ 109711 h 10065194"/>
              <a:gd name="connsiteX149" fmla="*/ 1898315 w 9868442"/>
              <a:gd name="connsiteY149" fmla="*/ 65693 h 10065194"/>
              <a:gd name="connsiteX150" fmla="*/ 2076148 w 9868442"/>
              <a:gd name="connsiteY150" fmla="*/ 31359 h 10065194"/>
              <a:gd name="connsiteX151" fmla="*/ 2219646 w 9868442"/>
              <a:gd name="connsiteY151" fmla="*/ 14632 h 10065194"/>
              <a:gd name="connsiteX152" fmla="*/ 2245177 w 9868442"/>
              <a:gd name="connsiteY152" fmla="*/ 11110 h 10065194"/>
              <a:gd name="connsiteX153" fmla="*/ 2348179 w 9868442"/>
              <a:gd name="connsiteY153" fmla="*/ 7589 h 10065194"/>
              <a:gd name="connsiteX154" fmla="*/ 2434454 w 9868442"/>
              <a:gd name="connsiteY154" fmla="*/ 17273 h 10065194"/>
              <a:gd name="connsiteX155" fmla="*/ 2561226 w 9868442"/>
              <a:gd name="connsiteY155" fmla="*/ 51607 h 10065194"/>
              <a:gd name="connsiteX156" fmla="*/ 2689758 w 9868442"/>
              <a:gd name="connsiteY156" fmla="*/ 92103 h 10065194"/>
              <a:gd name="connsiteX157" fmla="*/ 2749623 w 9868442"/>
              <a:gd name="connsiteY157" fmla="*/ 119395 h 10065194"/>
              <a:gd name="connsiteX158" fmla="*/ 2885198 w 9868442"/>
              <a:gd name="connsiteY158" fmla="*/ 188943 h 10065194"/>
              <a:gd name="connsiteX159" fmla="*/ 3074476 w 9868442"/>
              <a:gd name="connsiteY159" fmla="*/ 315715 h 10065194"/>
              <a:gd name="connsiteX160" fmla="*/ 3171315 w 9868442"/>
              <a:gd name="connsiteY160" fmla="*/ 387904 h 10065194"/>
              <a:gd name="connsiteX161" fmla="*/ 3302489 w 9868442"/>
              <a:gd name="connsiteY161" fmla="*/ 537565 h 10065194"/>
              <a:gd name="connsiteX162" fmla="*/ 3438944 w 9868442"/>
              <a:gd name="connsiteY162" fmla="*/ 770861 h 10065194"/>
              <a:gd name="connsiteX163" fmla="*/ 3529621 w 9868442"/>
              <a:gd name="connsiteY163" fmla="*/ 1044652 h 10065194"/>
              <a:gd name="connsiteX164" fmla="*/ 3541946 w 9868442"/>
              <a:gd name="connsiteY164" fmla="*/ 1292033 h 10065194"/>
              <a:gd name="connsiteX165" fmla="*/ 3524339 w 9868442"/>
              <a:gd name="connsiteY165" fmla="*/ 1486593 h 10065194"/>
              <a:gd name="connsiteX166" fmla="*/ 3524339 w 9868442"/>
              <a:gd name="connsiteY166" fmla="*/ 1522688 h 10065194"/>
              <a:gd name="connsiteX167" fmla="*/ 3500569 w 9868442"/>
              <a:gd name="connsiteY167" fmla="*/ 1571988 h 10065194"/>
              <a:gd name="connsiteX168" fmla="*/ 3494407 w 9868442"/>
              <a:gd name="connsiteY168" fmla="*/ 1717247 h 10065194"/>
              <a:gd name="connsiteX169" fmla="*/ 3497048 w 9868442"/>
              <a:gd name="connsiteY169" fmla="*/ 1725170 h 10065194"/>
              <a:gd name="connsiteX170" fmla="*/ 3506732 w 9868442"/>
              <a:gd name="connsiteY170" fmla="*/ 1839617 h 10065194"/>
              <a:gd name="connsiteX171" fmla="*/ 3489125 w 9868442"/>
              <a:gd name="connsiteY171" fmla="*/ 1908285 h 10065194"/>
              <a:gd name="connsiteX172" fmla="*/ 3482082 w 9868442"/>
              <a:gd name="connsiteY172" fmla="*/ 2074673 h 10065194"/>
              <a:gd name="connsiteX173" fmla="*/ 3478560 w 9868442"/>
              <a:gd name="connsiteY173" fmla="*/ 2462031 h 10065194"/>
              <a:gd name="connsiteX174" fmla="*/ 3439825 w 9868442"/>
              <a:gd name="connsiteY174" fmla="*/ 2793046 h 10065194"/>
              <a:gd name="connsiteX175" fmla="*/ 3435423 w 9868442"/>
              <a:gd name="connsiteY175" fmla="*/ 2873159 h 10065194"/>
              <a:gd name="connsiteX176" fmla="*/ 3494407 w 9868442"/>
              <a:gd name="connsiteY176" fmla="*/ 2904852 h 10065194"/>
              <a:gd name="connsiteX177" fmla="*/ 3573639 w 9868442"/>
              <a:gd name="connsiteY177" fmla="*/ 2867877 h 10065194"/>
              <a:gd name="connsiteX178" fmla="*/ 3759395 w 9868442"/>
              <a:gd name="connsiteY178" fmla="*/ 2738464 h 10065194"/>
              <a:gd name="connsiteX179" fmla="*/ 4082487 w 9868442"/>
              <a:gd name="connsiteY179" fmla="*/ 2675078 h 10065194"/>
              <a:gd name="connsiteX180" fmla="*/ 4495376 w 9868442"/>
              <a:gd name="connsiteY180" fmla="*/ 2687403 h 10065194"/>
              <a:gd name="connsiteX181" fmla="*/ 4593095 w 9868442"/>
              <a:gd name="connsiteY181" fmla="*/ 2674198 h 10065194"/>
              <a:gd name="connsiteX182" fmla="*/ 4700499 w 9868442"/>
              <a:gd name="connsiteY182" fmla="*/ 2712053 h 10065194"/>
              <a:gd name="connsiteX183" fmla="*/ 4785894 w 9868442"/>
              <a:gd name="connsiteY183" fmla="*/ 2852030 h 10065194"/>
              <a:gd name="connsiteX184" fmla="*/ 4848400 w 9868442"/>
              <a:gd name="connsiteY184" fmla="*/ 2925981 h 10065194"/>
              <a:gd name="connsiteX185" fmla="*/ 4921470 w 9868442"/>
              <a:gd name="connsiteY185" fmla="*/ 3038667 h 10065194"/>
              <a:gd name="connsiteX186" fmla="*/ 5020070 w 9868442"/>
              <a:gd name="connsiteY186" fmla="*/ 3126702 h 10065194"/>
              <a:gd name="connsiteX187" fmla="*/ 5092259 w 9868442"/>
              <a:gd name="connsiteY187" fmla="*/ 3146070 h 10065194"/>
              <a:gd name="connsiteX188" fmla="*/ 5225194 w 9868442"/>
              <a:gd name="connsiteY188" fmla="*/ 3211217 h 10065194"/>
              <a:gd name="connsiteX189" fmla="*/ 5325555 w 9868442"/>
              <a:gd name="connsiteY189" fmla="*/ 3269321 h 10065194"/>
              <a:gd name="connsiteX190" fmla="*/ 5413590 w 9868442"/>
              <a:gd name="connsiteY190" fmla="*/ 3329185 h 10065194"/>
              <a:gd name="connsiteX191" fmla="*/ 5572936 w 9868442"/>
              <a:gd name="connsiteY191" fmla="*/ 3403135 h 10065194"/>
              <a:gd name="connsiteX192" fmla="*/ 5668895 w 9868442"/>
              <a:gd name="connsiteY192" fmla="*/ 3457718 h 10065194"/>
              <a:gd name="connsiteX193" fmla="*/ 5741084 w 9868442"/>
              <a:gd name="connsiteY193" fmla="*/ 3507018 h 10065194"/>
              <a:gd name="connsiteX194" fmla="*/ 5784222 w 9868442"/>
              <a:gd name="connsiteY194" fmla="*/ 3516702 h 10065194"/>
              <a:gd name="connsiteX195" fmla="*/ 5843206 w 9868442"/>
              <a:gd name="connsiteY195" fmla="*/ 3541352 h 10065194"/>
              <a:gd name="connsiteX196" fmla="*/ 5951490 w 9868442"/>
              <a:gd name="connsiteY196" fmla="*/ 3640832 h 10065194"/>
              <a:gd name="connsiteX197" fmla="*/ 6013116 w 9868442"/>
              <a:gd name="connsiteY197" fmla="*/ 3664602 h 10065194"/>
              <a:gd name="connsiteX198" fmla="*/ 6186546 w 9868442"/>
              <a:gd name="connsiteY198" fmla="*/ 3736792 h 10065194"/>
              <a:gd name="connsiteX199" fmla="*/ 6186546 w 9868442"/>
              <a:gd name="connsiteY199" fmla="*/ 3750877 h 10065194"/>
              <a:gd name="connsiteX200" fmla="*/ 8932387 w 9868442"/>
              <a:gd name="connsiteY200" fmla="*/ 3619704 h 10065194"/>
              <a:gd name="connsiteX201" fmla="*/ 8953516 w 9868442"/>
              <a:gd name="connsiteY201" fmla="*/ 3513180 h 10065194"/>
              <a:gd name="connsiteX202" fmla="*/ 8878685 w 9868442"/>
              <a:gd name="connsiteY202" fmla="*/ 3337108 h 10065194"/>
              <a:gd name="connsiteX203" fmla="*/ 8775683 w 9868442"/>
              <a:gd name="connsiteY203" fmla="*/ 3274603 h 10065194"/>
              <a:gd name="connsiteX204" fmla="*/ 8648911 w 9868442"/>
              <a:gd name="connsiteY204" fmla="*/ 3280765 h 10065194"/>
              <a:gd name="connsiteX205" fmla="*/ 8628663 w 9868442"/>
              <a:gd name="connsiteY205" fmla="*/ 3300133 h 10065194"/>
              <a:gd name="connsiteX206" fmla="*/ 8633945 w 9868442"/>
              <a:gd name="connsiteY206" fmla="*/ 3317741 h 10065194"/>
              <a:gd name="connsiteX207" fmla="*/ 8735186 w 9868442"/>
              <a:gd name="connsiteY207" fmla="*/ 3411059 h 10065194"/>
              <a:gd name="connsiteX208" fmla="*/ 8823222 w 9868442"/>
              <a:gd name="connsiteY208" fmla="*/ 3573925 h 10065194"/>
              <a:gd name="connsiteX209" fmla="*/ 8932387 w 9868442"/>
              <a:gd name="connsiteY209" fmla="*/ 3619704 h 10065194"/>
              <a:gd name="connsiteX210" fmla="*/ 1753056 w 9868442"/>
              <a:gd name="connsiteY210" fmla="*/ 2878441 h 10065194"/>
              <a:gd name="connsiteX211" fmla="*/ 1750415 w 9868442"/>
              <a:gd name="connsiteY211" fmla="*/ 2837945 h 10065194"/>
              <a:gd name="connsiteX212" fmla="*/ 1711679 w 9868442"/>
              <a:gd name="connsiteY212" fmla="*/ 2778080 h 10065194"/>
              <a:gd name="connsiteX213" fmla="*/ 1634207 w 9868442"/>
              <a:gd name="connsiteY213" fmla="*/ 2606410 h 10065194"/>
              <a:gd name="connsiteX214" fmla="*/ 1555855 w 9868442"/>
              <a:gd name="connsiteY214" fmla="*/ 2494604 h 10065194"/>
              <a:gd name="connsiteX215" fmla="*/ 1531205 w 9868442"/>
              <a:gd name="connsiteY215" fmla="*/ 2510451 h 10065194"/>
              <a:gd name="connsiteX216" fmla="*/ 1590189 w 9868442"/>
              <a:gd name="connsiteY216" fmla="*/ 2625778 h 10065194"/>
              <a:gd name="connsiteX217" fmla="*/ 1637729 w 9868442"/>
              <a:gd name="connsiteY217" fmla="*/ 2719096 h 10065194"/>
              <a:gd name="connsiteX218" fmla="*/ 1686149 w 9868442"/>
              <a:gd name="connsiteY218" fmla="*/ 2812414 h 10065194"/>
              <a:gd name="connsiteX219" fmla="*/ 1703756 w 9868442"/>
              <a:gd name="connsiteY219" fmla="*/ 2847629 h 10065194"/>
              <a:gd name="connsiteX220" fmla="*/ 1746893 w 9868442"/>
              <a:gd name="connsiteY220" fmla="*/ 2908373 h 10065194"/>
              <a:gd name="connsiteX221" fmla="*/ 1768022 w 9868442"/>
              <a:gd name="connsiteY221" fmla="*/ 2911895 h 10065194"/>
              <a:gd name="connsiteX222" fmla="*/ 1763620 w 9868442"/>
              <a:gd name="connsiteY222" fmla="*/ 2890766 h 10065194"/>
              <a:gd name="connsiteX223" fmla="*/ 1753056 w 9868442"/>
              <a:gd name="connsiteY223" fmla="*/ 2878441 h 10065194"/>
              <a:gd name="connsiteX0" fmla="*/ 6186546 w 9868442"/>
              <a:gd name="connsiteY0" fmla="*/ 3750877 h 10073764"/>
              <a:gd name="connsiteX1" fmla="*/ 6170700 w 9868442"/>
              <a:gd name="connsiteY1" fmla="*/ 3757920 h 10073764"/>
              <a:gd name="connsiteX2" fmla="*/ 6050090 w 9868442"/>
              <a:gd name="connsiteY2" fmla="*/ 3783451 h 10073764"/>
              <a:gd name="connsiteX3" fmla="*/ 5844086 w 9868442"/>
              <a:gd name="connsiteY3" fmla="*/ 3838033 h 10073764"/>
              <a:gd name="connsiteX4" fmla="*/ 5596705 w 9868442"/>
              <a:gd name="connsiteY4" fmla="*/ 3898778 h 10073764"/>
              <a:gd name="connsiteX5" fmla="*/ 5472575 w 9868442"/>
              <a:gd name="connsiteY5" fmla="*/ 3946317 h 10073764"/>
              <a:gd name="connsiteX6" fmla="*/ 5460249 w 9868442"/>
              <a:gd name="connsiteY6" fmla="*/ 3976249 h 10073764"/>
              <a:gd name="connsiteX7" fmla="*/ 5425035 w 9868442"/>
              <a:gd name="connsiteY7" fmla="*/ 4907670 h 10073764"/>
              <a:gd name="connsiteX8" fmla="*/ 6290429 w 9868442"/>
              <a:gd name="connsiteY8" fmla="*/ 5056450 h 10073764"/>
              <a:gd name="connsiteX9" fmla="*/ 6263137 w 9868442"/>
              <a:gd name="connsiteY9" fmla="*/ 5004509 h 10073764"/>
              <a:gd name="connsiteX10" fmla="*/ 6115237 w 9868442"/>
              <a:gd name="connsiteY10" fmla="*/ 4832839 h 10073764"/>
              <a:gd name="connsiteX11" fmla="*/ 6010474 w 9868442"/>
              <a:gd name="connsiteY11" fmla="*/ 4507106 h 10073764"/>
              <a:gd name="connsiteX12" fmla="*/ 6078262 w 9868442"/>
              <a:gd name="connsiteY12" fmla="*/ 3904060 h 10073764"/>
              <a:gd name="connsiteX13" fmla="*/ 6244650 w 9868442"/>
              <a:gd name="connsiteY13" fmla="*/ 3746475 h 10073764"/>
              <a:gd name="connsiteX14" fmla="*/ 6383747 w 9868442"/>
              <a:gd name="connsiteY14" fmla="*/ 3741193 h 10073764"/>
              <a:gd name="connsiteX15" fmla="*/ 6754378 w 9868442"/>
              <a:gd name="connsiteY15" fmla="*/ 3598575 h 10073764"/>
              <a:gd name="connsiteX16" fmla="*/ 7117086 w 9868442"/>
              <a:gd name="connsiteY16" fmla="*/ 3518462 h 10073764"/>
              <a:gd name="connsiteX17" fmla="*/ 7150539 w 9868442"/>
              <a:gd name="connsiteY17" fmla="*/ 3490291 h 10073764"/>
              <a:gd name="connsiteX18" fmla="*/ 7174309 w 9868442"/>
              <a:gd name="connsiteY18" fmla="*/ 3315099 h 10073764"/>
              <a:gd name="connsiteX19" fmla="*/ 7218327 w 9868442"/>
              <a:gd name="connsiteY19" fmla="*/ 3163678 h 10073764"/>
              <a:gd name="connsiteX20" fmla="*/ 7291397 w 9868442"/>
              <a:gd name="connsiteY20" fmla="*/ 3088847 h 10073764"/>
              <a:gd name="connsiteX21" fmla="*/ 7329253 w 9868442"/>
              <a:gd name="connsiteY21" fmla="*/ 3080044 h 10073764"/>
              <a:gd name="connsiteX22" fmla="*/ 7228892 w 9868442"/>
              <a:gd name="connsiteY22" fmla="*/ 3043068 h 10073764"/>
              <a:gd name="connsiteX23" fmla="*/ 7162865 w 9868442"/>
              <a:gd name="connsiteY23" fmla="*/ 3025461 h 10073764"/>
              <a:gd name="connsiteX24" fmla="*/ 7123249 w 9868442"/>
              <a:gd name="connsiteY24" fmla="*/ 2962956 h 10073764"/>
              <a:gd name="connsiteX25" fmla="*/ 7142617 w 9868442"/>
              <a:gd name="connsiteY25" fmla="*/ 2679480 h 10073764"/>
              <a:gd name="connsiteX26" fmla="*/ 7192797 w 9868442"/>
              <a:gd name="connsiteY26" fmla="*/ 2561512 h 10073764"/>
              <a:gd name="connsiteX27" fmla="*/ 7294038 w 9868442"/>
              <a:gd name="connsiteY27" fmla="*/ 2448826 h 10073764"/>
              <a:gd name="connsiteX28" fmla="*/ 7323970 w 9868442"/>
              <a:gd name="connsiteY28" fmla="*/ 2398645 h 10073764"/>
              <a:gd name="connsiteX29" fmla="*/ 7388236 w 9868442"/>
              <a:gd name="connsiteY29" fmla="*/ 2358149 h 10073764"/>
              <a:gd name="connsiteX30" fmla="*/ 7469230 w 9868442"/>
              <a:gd name="connsiteY30" fmla="*/ 2347584 h 10073764"/>
              <a:gd name="connsiteX31" fmla="*/ 7593361 w 9868442"/>
              <a:gd name="connsiteY31" fmla="*/ 2419774 h 10073764"/>
              <a:gd name="connsiteX32" fmla="*/ 7956068 w 9868442"/>
              <a:gd name="connsiteY32" fmla="*/ 2462031 h 10073764"/>
              <a:gd name="connsiteX33" fmla="*/ 8389205 w 9868442"/>
              <a:gd name="connsiteY33" fmla="*/ 2498126 h 10073764"/>
              <a:gd name="connsiteX34" fmla="*/ 8686766 w 9868442"/>
              <a:gd name="connsiteY34" fmla="*/ 2535101 h 10073764"/>
              <a:gd name="connsiteX35" fmla="*/ 9254598 w 9868442"/>
              <a:gd name="connsiteY35" fmla="*/ 2552708 h 10073764"/>
              <a:gd name="connsiteX36" fmla="*/ 9430670 w 9868442"/>
              <a:gd name="connsiteY36" fmla="*/ 2563272 h 10073764"/>
              <a:gd name="connsiteX37" fmla="*/ 9484372 w 9868442"/>
              <a:gd name="connsiteY37" fmla="*/ 2516613 h 10073764"/>
              <a:gd name="connsiteX38" fmla="*/ 9600580 w 9868442"/>
              <a:gd name="connsiteY38" fmla="*/ 2527178 h 10073764"/>
              <a:gd name="connsiteX39" fmla="*/ 9658683 w 9868442"/>
              <a:gd name="connsiteY39" fmla="*/ 2565033 h 10073764"/>
              <a:gd name="connsiteX40" fmla="*/ 9705343 w 9868442"/>
              <a:gd name="connsiteY40" fmla="*/ 2580880 h 10073764"/>
              <a:gd name="connsiteX41" fmla="*/ 9771370 w 9868442"/>
              <a:gd name="connsiteY41" fmla="*/ 2597606 h 10073764"/>
              <a:gd name="connsiteX42" fmla="*/ 9796019 w 9868442"/>
              <a:gd name="connsiteY42" fmla="*/ 2628419 h 10073764"/>
              <a:gd name="connsiteX43" fmla="*/ 9863808 w 9868442"/>
              <a:gd name="connsiteY43" fmla="*/ 2926861 h 10073764"/>
              <a:gd name="connsiteX44" fmla="*/ 9868209 w 9868442"/>
              <a:gd name="connsiteY44" fmla="*/ 3011375 h 10073764"/>
              <a:gd name="connsiteX45" fmla="*/ 9820670 w 9868442"/>
              <a:gd name="connsiteY45" fmla="*/ 3041308 h 10073764"/>
              <a:gd name="connsiteX46" fmla="*/ 9796019 w 9868442"/>
              <a:gd name="connsiteY46" fmla="*/ 3176883 h 10073764"/>
              <a:gd name="connsiteX47" fmla="*/ 9786335 w 9868442"/>
              <a:gd name="connsiteY47" fmla="*/ 3233226 h 10073764"/>
              <a:gd name="connsiteX48" fmla="*/ 9723830 w 9868442"/>
              <a:gd name="connsiteY48" fmla="*/ 3324783 h 10073764"/>
              <a:gd name="connsiteX49" fmla="*/ 9568006 w 9868442"/>
              <a:gd name="connsiteY49" fmla="*/ 3340630 h 10073764"/>
              <a:gd name="connsiteX50" fmla="*/ 9400738 w 9868442"/>
              <a:gd name="connsiteY50" fmla="*/ 3318621 h 10073764"/>
              <a:gd name="connsiteX51" fmla="*/ 9206178 w 9868442"/>
              <a:gd name="connsiteY51" fmla="*/ 3304535 h 10073764"/>
              <a:gd name="connsiteX52" fmla="*/ 9158639 w 9868442"/>
              <a:gd name="connsiteY52" fmla="*/ 3344151 h 10073764"/>
              <a:gd name="connsiteX53" fmla="*/ 9157759 w 9868442"/>
              <a:gd name="connsiteY53" fmla="*/ 3526386 h 10073764"/>
              <a:gd name="connsiteX54" fmla="*/ 9114621 w 9868442"/>
              <a:gd name="connsiteY54" fmla="*/ 3695415 h 10073764"/>
              <a:gd name="connsiteX55" fmla="*/ 9007217 w 9868442"/>
              <a:gd name="connsiteY55" fmla="*/ 3804579 h 10073764"/>
              <a:gd name="connsiteX56" fmla="*/ 8964960 w 9868442"/>
              <a:gd name="connsiteY56" fmla="*/ 3838913 h 10073764"/>
              <a:gd name="connsiteX57" fmla="*/ 8891010 w 9868442"/>
              <a:gd name="connsiteY57" fmla="*/ 3954240 h 10073764"/>
              <a:gd name="connsiteX58" fmla="*/ 8898933 w 9868442"/>
              <a:gd name="connsiteY58" fmla="*/ 4078371 h 10073764"/>
              <a:gd name="connsiteX59" fmla="*/ 8908617 w 9868442"/>
              <a:gd name="connsiteY59" fmla="*/ 4213066 h 10073764"/>
              <a:gd name="connsiteX60" fmla="*/ 9001935 w 9868442"/>
              <a:gd name="connsiteY60" fmla="*/ 4344240 h 10073764"/>
              <a:gd name="connsiteX61" fmla="*/ 9045073 w 9868442"/>
              <a:gd name="connsiteY61" fmla="*/ 4505346 h 10073764"/>
              <a:gd name="connsiteX62" fmla="*/ 8979926 w 9868442"/>
              <a:gd name="connsiteY62" fmla="*/ 4607467 h 10073764"/>
              <a:gd name="connsiteX63" fmla="*/ 8881326 w 9868442"/>
              <a:gd name="connsiteY63" fmla="*/ 4761530 h 10073764"/>
              <a:gd name="connsiteX64" fmla="*/ 8875164 w 9868442"/>
              <a:gd name="connsiteY64" fmla="*/ 4861011 h 10073764"/>
              <a:gd name="connsiteX65" fmla="*/ 8823222 w 9868442"/>
              <a:gd name="connsiteY65" fmla="*/ 4978979 h 10073764"/>
              <a:gd name="connsiteX66" fmla="*/ 8694690 w 9868442"/>
              <a:gd name="connsiteY66" fmla="*/ 5022997 h 10073764"/>
              <a:gd name="connsiteX67" fmla="*/ 8559114 w 9868442"/>
              <a:gd name="connsiteY67" fmla="*/ 5100468 h 10073764"/>
              <a:gd name="connsiteX68" fmla="*/ 8507173 w 9868442"/>
              <a:gd name="connsiteY68" fmla="*/ 5192906 h 10073764"/>
              <a:gd name="connsiteX69" fmla="*/ 8383923 w 9868442"/>
              <a:gd name="connsiteY69" fmla="*/ 5248369 h 10073764"/>
              <a:gd name="connsiteX70" fmla="*/ 8123337 w 9868442"/>
              <a:gd name="connsiteY70" fmla="*/ 5313515 h 10073764"/>
              <a:gd name="connsiteX71" fmla="*/ 7940222 w 9868442"/>
              <a:gd name="connsiteY71" fmla="*/ 5327601 h 10073764"/>
              <a:gd name="connsiteX72" fmla="*/ 7645302 w 9868442"/>
              <a:gd name="connsiteY72" fmla="*/ 5340807 h 10073764"/>
              <a:gd name="connsiteX73" fmla="*/ 7242977 w 9868442"/>
              <a:gd name="connsiteY73" fmla="*/ 5318798 h 10073764"/>
              <a:gd name="connsiteX74" fmla="*/ 6830969 w 9868442"/>
              <a:gd name="connsiteY74" fmla="*/ 5322319 h 10073764"/>
              <a:gd name="connsiteX75" fmla="*/ 6537810 w 9868442"/>
              <a:gd name="connsiteY75" fmla="*/ 5282703 h 10073764"/>
              <a:gd name="connsiteX76" fmla="*/ 6277223 w 9868442"/>
              <a:gd name="connsiteY76" fmla="*/ 5240446 h 10073764"/>
              <a:gd name="connsiteX77" fmla="*/ 6083544 w 9868442"/>
              <a:gd name="connsiteY77" fmla="*/ 5273899 h 10073764"/>
              <a:gd name="connsiteX78" fmla="*/ 5991107 w 9868442"/>
              <a:gd name="connsiteY78" fmla="*/ 5366337 h 10073764"/>
              <a:gd name="connsiteX79" fmla="*/ 5768375 w 9868442"/>
              <a:gd name="connsiteY79" fmla="*/ 5697352 h 10073764"/>
              <a:gd name="connsiteX80" fmla="*/ 5623997 w 9868442"/>
              <a:gd name="connsiteY80" fmla="*/ 5749293 h 10073764"/>
              <a:gd name="connsiteX81" fmla="*/ 5462010 w 9868442"/>
              <a:gd name="connsiteY81" fmla="*/ 5765140 h 10073764"/>
              <a:gd name="connsiteX82" fmla="*/ 5445284 w 9868442"/>
              <a:gd name="connsiteY82" fmla="*/ 5792431 h 10073764"/>
              <a:gd name="connsiteX83" fmla="*/ 5492823 w 9868442"/>
              <a:gd name="connsiteY83" fmla="*/ 5969383 h 10073764"/>
              <a:gd name="connsiteX84" fmla="*/ 5518497 w 9868442"/>
              <a:gd name="connsiteY84" fmla="*/ 6674206 h 10073764"/>
              <a:gd name="connsiteX85" fmla="*/ 5656641 w 9868442"/>
              <a:gd name="connsiteY85" fmla="*/ 7830615 h 10073764"/>
              <a:gd name="connsiteX86" fmla="*/ 5960527 w 9868442"/>
              <a:gd name="connsiteY86" fmla="*/ 10027095 h 10073764"/>
              <a:gd name="connsiteX87" fmla="*/ 1021086 w 9868442"/>
              <a:gd name="connsiteY87" fmla="*/ 10027096 h 10073764"/>
              <a:gd name="connsiteX88" fmla="*/ 1461297 w 9868442"/>
              <a:gd name="connsiteY88" fmla="*/ 8206690 h 10073764"/>
              <a:gd name="connsiteX89" fmla="*/ 1496294 w 9868442"/>
              <a:gd name="connsiteY89" fmla="*/ 7201181 h 10073764"/>
              <a:gd name="connsiteX90" fmla="*/ 1215156 w 9868442"/>
              <a:gd name="connsiteY90" fmla="*/ 6532813 h 10073764"/>
              <a:gd name="connsiteX91" fmla="*/ 1178181 w 9868442"/>
              <a:gd name="connsiteY91" fmla="*/ 6476470 h 10073764"/>
              <a:gd name="connsiteX92" fmla="*/ 1015315 w 9868442"/>
              <a:gd name="connsiteY92" fmla="*/ 6259022 h 10073764"/>
              <a:gd name="connsiteX93" fmla="*/ 974818 w 9868442"/>
              <a:gd name="connsiteY93" fmla="*/ 6223807 h 10073764"/>
              <a:gd name="connsiteX94" fmla="*/ 892945 w 9868442"/>
              <a:gd name="connsiteY94" fmla="*/ 6132250 h 10073764"/>
              <a:gd name="connsiteX95" fmla="*/ 801387 w 9868442"/>
              <a:gd name="connsiteY95" fmla="*/ 6003717 h 10073764"/>
              <a:gd name="connsiteX96" fmla="*/ 617392 w 9868442"/>
              <a:gd name="connsiteY96" fmla="*/ 5788029 h 10073764"/>
              <a:gd name="connsiteX97" fmla="*/ 267890 w 9868442"/>
              <a:gd name="connsiteY97" fmla="*/ 5159452 h 10073764"/>
              <a:gd name="connsiteX98" fmla="*/ 205384 w 9868442"/>
              <a:gd name="connsiteY98" fmla="*/ 5041485 h 10073764"/>
              <a:gd name="connsiteX99" fmla="*/ 170170 w 9868442"/>
              <a:gd name="connsiteY99" fmla="*/ 4942004 h 10073764"/>
              <a:gd name="connsiteX100" fmla="*/ 75971 w 9868442"/>
              <a:gd name="connsiteY100" fmla="*/ 4773855 h 10073764"/>
              <a:gd name="connsiteX101" fmla="*/ 260 w 9868442"/>
              <a:gd name="connsiteY101" fmla="*/ 4532636 h 10073764"/>
              <a:gd name="connsiteX102" fmla="*/ 155204 w 9868442"/>
              <a:gd name="connsiteY102" fmla="*/ 4036114 h 10073764"/>
              <a:gd name="connsiteX103" fmla="*/ 284616 w 9868442"/>
              <a:gd name="connsiteY103" fmla="*/ 3897897 h 10073764"/>
              <a:gd name="connsiteX104" fmla="*/ 449244 w 9868442"/>
              <a:gd name="connsiteY104" fmla="*/ 3800177 h 10073764"/>
              <a:gd name="connsiteX105" fmla="*/ 863893 w 9868442"/>
              <a:gd name="connsiteY105" fmla="*/ 3576566 h 10073764"/>
              <a:gd name="connsiteX106" fmla="*/ 1068136 w 9868442"/>
              <a:gd name="connsiteY106" fmla="*/ 3535189 h 10073764"/>
              <a:gd name="connsiteX107" fmla="*/ 1197549 w 9868442"/>
              <a:gd name="connsiteY107" fmla="*/ 3479727 h 10073764"/>
              <a:gd name="connsiteX108" fmla="*/ 1198430 w 9868442"/>
              <a:gd name="connsiteY108" fmla="*/ 3477086 h 10073764"/>
              <a:gd name="connsiteX109" fmla="*/ 1247730 w 9868442"/>
              <a:gd name="connsiteY109" fmla="*/ 3339750 h 10073764"/>
              <a:gd name="connsiteX110" fmla="*/ 1422041 w 9868442"/>
              <a:gd name="connsiteY110" fmla="*/ 3090608 h 10073764"/>
              <a:gd name="connsiteX111" fmla="*/ 1510957 w 9868442"/>
              <a:gd name="connsiteY111" fmla="*/ 2947990 h 10073764"/>
              <a:gd name="connsiteX112" fmla="*/ 1529445 w 9868442"/>
              <a:gd name="connsiteY112" fmla="*/ 2928622 h 10073764"/>
              <a:gd name="connsiteX113" fmla="*/ 1539129 w 9868442"/>
              <a:gd name="connsiteY113" fmla="*/ 2929502 h 10073764"/>
              <a:gd name="connsiteX114" fmla="*/ 1542650 w 9868442"/>
              <a:gd name="connsiteY114" fmla="*/ 2992888 h 10073764"/>
              <a:gd name="connsiteX115" fmla="*/ 1623643 w 9868442"/>
              <a:gd name="connsiteY115" fmla="*/ 3178644 h 10073764"/>
              <a:gd name="connsiteX116" fmla="*/ 1709918 w 9868442"/>
              <a:gd name="connsiteY116" fmla="*/ 3237628 h 10073764"/>
              <a:gd name="connsiteX117" fmla="*/ 1815562 w 9868442"/>
              <a:gd name="connsiteY117" fmla="*/ 3293090 h 10073764"/>
              <a:gd name="connsiteX118" fmla="*/ 1904478 w 9868442"/>
              <a:gd name="connsiteY118" fmla="*/ 3362639 h 10073764"/>
              <a:gd name="connsiteX119" fmla="*/ 1949376 w 9868442"/>
              <a:gd name="connsiteY119" fmla="*/ 3403135 h 10073764"/>
              <a:gd name="connsiteX120" fmla="*/ 2003958 w 9868442"/>
              <a:gd name="connsiteY120" fmla="*/ 3422503 h 10073764"/>
              <a:gd name="connsiteX121" fmla="*/ 2051498 w 9868442"/>
              <a:gd name="connsiteY121" fmla="*/ 3461239 h 10073764"/>
              <a:gd name="connsiteX122" fmla="*/ 2180030 w 9868442"/>
              <a:gd name="connsiteY122" fmla="*/ 3522864 h 10073764"/>
              <a:gd name="connsiteX123" fmla="*/ 2372829 w 9868442"/>
              <a:gd name="connsiteY123" fmla="*/ 3651397 h 10073764"/>
              <a:gd name="connsiteX124" fmla="*/ 2474070 w 9868442"/>
              <a:gd name="connsiteY124" fmla="*/ 3717424 h 10073764"/>
              <a:gd name="connsiteX125" fmla="*/ 2510165 w 9868442"/>
              <a:gd name="connsiteY125" fmla="*/ 3735031 h 10073764"/>
              <a:gd name="connsiteX126" fmla="*/ 2561226 w 9868442"/>
              <a:gd name="connsiteY126" fmla="*/ 3757040 h 10073764"/>
              <a:gd name="connsiteX127" fmla="*/ 2597321 w 9868442"/>
              <a:gd name="connsiteY127" fmla="*/ 3684850 h 10073764"/>
              <a:gd name="connsiteX128" fmla="*/ 2522490 w 9868442"/>
              <a:gd name="connsiteY128" fmla="*/ 3645234 h 10073764"/>
              <a:gd name="connsiteX129" fmla="*/ 2364025 w 9868442"/>
              <a:gd name="connsiteY129" fmla="*/ 3552796 h 10073764"/>
              <a:gd name="connsiteX130" fmla="*/ 1972265 w 9868442"/>
              <a:gd name="connsiteY130" fmla="*/ 3259637 h 10073764"/>
              <a:gd name="connsiteX131" fmla="*/ 1682627 w 9868442"/>
              <a:gd name="connsiteY131" fmla="*/ 3049231 h 10073764"/>
              <a:gd name="connsiteX132" fmla="*/ 1595472 w 9868442"/>
              <a:gd name="connsiteY132" fmla="*/ 2877561 h 10073764"/>
              <a:gd name="connsiteX133" fmla="*/ 1598993 w 9868442"/>
              <a:gd name="connsiteY133" fmla="*/ 2840586 h 10073764"/>
              <a:gd name="connsiteX134" fmla="*/ 1650934 w 9868442"/>
              <a:gd name="connsiteY134" fmla="*/ 2933904 h 10073764"/>
              <a:gd name="connsiteX135" fmla="*/ 1515359 w 9868442"/>
              <a:gd name="connsiteY135" fmla="*/ 2513092 h 10073764"/>
              <a:gd name="connsiteX136" fmla="*/ 1423802 w 9868442"/>
              <a:gd name="connsiteY136" fmla="*/ 2523656 h 10073764"/>
              <a:gd name="connsiteX137" fmla="*/ 1301432 w 9868442"/>
              <a:gd name="connsiteY137" fmla="*/ 2462911 h 10073764"/>
              <a:gd name="connsiteX138" fmla="*/ 1193147 w 9868442"/>
              <a:gd name="connsiteY138" fmla="*/ 2283318 h 10073764"/>
              <a:gd name="connsiteX139" fmla="*/ 1119197 w 9868442"/>
              <a:gd name="connsiteY139" fmla="*/ 1985757 h 10073764"/>
              <a:gd name="connsiteX140" fmla="*/ 1096308 w 9868442"/>
              <a:gd name="connsiteY140" fmla="*/ 1858105 h 10073764"/>
              <a:gd name="connsiteX141" fmla="*/ 1161454 w 9868442"/>
              <a:gd name="connsiteY141" fmla="*/ 1705802 h 10073764"/>
              <a:gd name="connsiteX142" fmla="*/ 1177301 w 9868442"/>
              <a:gd name="connsiteY142" fmla="*/ 1667947 h 10073764"/>
              <a:gd name="connsiteX143" fmla="*/ 1139445 w 9868442"/>
              <a:gd name="connsiteY143" fmla="*/ 1329008 h 10073764"/>
              <a:gd name="connsiteX144" fmla="*/ 1119197 w 9868442"/>
              <a:gd name="connsiteY144" fmla="*/ 1039370 h 10073764"/>
              <a:gd name="connsiteX145" fmla="*/ 1191387 w 9868442"/>
              <a:gd name="connsiteY145" fmla="*/ 662576 h 10073764"/>
              <a:gd name="connsiteX146" fmla="*/ 1296149 w 9868442"/>
              <a:gd name="connsiteY146" fmla="*/ 480342 h 10073764"/>
              <a:gd name="connsiteX147" fmla="*/ 1551454 w 9868442"/>
              <a:gd name="connsiteY147" fmla="*/ 211832 h 10073764"/>
              <a:gd name="connsiteX148" fmla="*/ 1763620 w 9868442"/>
              <a:gd name="connsiteY148" fmla="*/ 109711 h 10073764"/>
              <a:gd name="connsiteX149" fmla="*/ 1898315 w 9868442"/>
              <a:gd name="connsiteY149" fmla="*/ 65693 h 10073764"/>
              <a:gd name="connsiteX150" fmla="*/ 2076148 w 9868442"/>
              <a:gd name="connsiteY150" fmla="*/ 31359 h 10073764"/>
              <a:gd name="connsiteX151" fmla="*/ 2219646 w 9868442"/>
              <a:gd name="connsiteY151" fmla="*/ 14632 h 10073764"/>
              <a:gd name="connsiteX152" fmla="*/ 2245177 w 9868442"/>
              <a:gd name="connsiteY152" fmla="*/ 11110 h 10073764"/>
              <a:gd name="connsiteX153" fmla="*/ 2348179 w 9868442"/>
              <a:gd name="connsiteY153" fmla="*/ 7589 h 10073764"/>
              <a:gd name="connsiteX154" fmla="*/ 2434454 w 9868442"/>
              <a:gd name="connsiteY154" fmla="*/ 17273 h 10073764"/>
              <a:gd name="connsiteX155" fmla="*/ 2561226 w 9868442"/>
              <a:gd name="connsiteY155" fmla="*/ 51607 h 10073764"/>
              <a:gd name="connsiteX156" fmla="*/ 2689758 w 9868442"/>
              <a:gd name="connsiteY156" fmla="*/ 92103 h 10073764"/>
              <a:gd name="connsiteX157" fmla="*/ 2749623 w 9868442"/>
              <a:gd name="connsiteY157" fmla="*/ 119395 h 10073764"/>
              <a:gd name="connsiteX158" fmla="*/ 2885198 w 9868442"/>
              <a:gd name="connsiteY158" fmla="*/ 188943 h 10073764"/>
              <a:gd name="connsiteX159" fmla="*/ 3074476 w 9868442"/>
              <a:gd name="connsiteY159" fmla="*/ 315715 h 10073764"/>
              <a:gd name="connsiteX160" fmla="*/ 3171315 w 9868442"/>
              <a:gd name="connsiteY160" fmla="*/ 387904 h 10073764"/>
              <a:gd name="connsiteX161" fmla="*/ 3302489 w 9868442"/>
              <a:gd name="connsiteY161" fmla="*/ 537565 h 10073764"/>
              <a:gd name="connsiteX162" fmla="*/ 3438944 w 9868442"/>
              <a:gd name="connsiteY162" fmla="*/ 770861 h 10073764"/>
              <a:gd name="connsiteX163" fmla="*/ 3529621 w 9868442"/>
              <a:gd name="connsiteY163" fmla="*/ 1044652 h 10073764"/>
              <a:gd name="connsiteX164" fmla="*/ 3541946 w 9868442"/>
              <a:gd name="connsiteY164" fmla="*/ 1292033 h 10073764"/>
              <a:gd name="connsiteX165" fmla="*/ 3524339 w 9868442"/>
              <a:gd name="connsiteY165" fmla="*/ 1486593 h 10073764"/>
              <a:gd name="connsiteX166" fmla="*/ 3524339 w 9868442"/>
              <a:gd name="connsiteY166" fmla="*/ 1522688 h 10073764"/>
              <a:gd name="connsiteX167" fmla="*/ 3500569 w 9868442"/>
              <a:gd name="connsiteY167" fmla="*/ 1571988 h 10073764"/>
              <a:gd name="connsiteX168" fmla="*/ 3494407 w 9868442"/>
              <a:gd name="connsiteY168" fmla="*/ 1717247 h 10073764"/>
              <a:gd name="connsiteX169" fmla="*/ 3497048 w 9868442"/>
              <a:gd name="connsiteY169" fmla="*/ 1725170 h 10073764"/>
              <a:gd name="connsiteX170" fmla="*/ 3506732 w 9868442"/>
              <a:gd name="connsiteY170" fmla="*/ 1839617 h 10073764"/>
              <a:gd name="connsiteX171" fmla="*/ 3489125 w 9868442"/>
              <a:gd name="connsiteY171" fmla="*/ 1908285 h 10073764"/>
              <a:gd name="connsiteX172" fmla="*/ 3482082 w 9868442"/>
              <a:gd name="connsiteY172" fmla="*/ 2074673 h 10073764"/>
              <a:gd name="connsiteX173" fmla="*/ 3478560 w 9868442"/>
              <a:gd name="connsiteY173" fmla="*/ 2462031 h 10073764"/>
              <a:gd name="connsiteX174" fmla="*/ 3439825 w 9868442"/>
              <a:gd name="connsiteY174" fmla="*/ 2793046 h 10073764"/>
              <a:gd name="connsiteX175" fmla="*/ 3435423 w 9868442"/>
              <a:gd name="connsiteY175" fmla="*/ 2873159 h 10073764"/>
              <a:gd name="connsiteX176" fmla="*/ 3494407 w 9868442"/>
              <a:gd name="connsiteY176" fmla="*/ 2904852 h 10073764"/>
              <a:gd name="connsiteX177" fmla="*/ 3573639 w 9868442"/>
              <a:gd name="connsiteY177" fmla="*/ 2867877 h 10073764"/>
              <a:gd name="connsiteX178" fmla="*/ 3759395 w 9868442"/>
              <a:gd name="connsiteY178" fmla="*/ 2738464 h 10073764"/>
              <a:gd name="connsiteX179" fmla="*/ 4082487 w 9868442"/>
              <a:gd name="connsiteY179" fmla="*/ 2675078 h 10073764"/>
              <a:gd name="connsiteX180" fmla="*/ 4495376 w 9868442"/>
              <a:gd name="connsiteY180" fmla="*/ 2687403 h 10073764"/>
              <a:gd name="connsiteX181" fmla="*/ 4593095 w 9868442"/>
              <a:gd name="connsiteY181" fmla="*/ 2674198 h 10073764"/>
              <a:gd name="connsiteX182" fmla="*/ 4700499 w 9868442"/>
              <a:gd name="connsiteY182" fmla="*/ 2712053 h 10073764"/>
              <a:gd name="connsiteX183" fmla="*/ 4785894 w 9868442"/>
              <a:gd name="connsiteY183" fmla="*/ 2852030 h 10073764"/>
              <a:gd name="connsiteX184" fmla="*/ 4848400 w 9868442"/>
              <a:gd name="connsiteY184" fmla="*/ 2925981 h 10073764"/>
              <a:gd name="connsiteX185" fmla="*/ 4921470 w 9868442"/>
              <a:gd name="connsiteY185" fmla="*/ 3038667 h 10073764"/>
              <a:gd name="connsiteX186" fmla="*/ 5020070 w 9868442"/>
              <a:gd name="connsiteY186" fmla="*/ 3126702 h 10073764"/>
              <a:gd name="connsiteX187" fmla="*/ 5092259 w 9868442"/>
              <a:gd name="connsiteY187" fmla="*/ 3146070 h 10073764"/>
              <a:gd name="connsiteX188" fmla="*/ 5225194 w 9868442"/>
              <a:gd name="connsiteY188" fmla="*/ 3211217 h 10073764"/>
              <a:gd name="connsiteX189" fmla="*/ 5325555 w 9868442"/>
              <a:gd name="connsiteY189" fmla="*/ 3269321 h 10073764"/>
              <a:gd name="connsiteX190" fmla="*/ 5413590 w 9868442"/>
              <a:gd name="connsiteY190" fmla="*/ 3329185 h 10073764"/>
              <a:gd name="connsiteX191" fmla="*/ 5572936 w 9868442"/>
              <a:gd name="connsiteY191" fmla="*/ 3403135 h 10073764"/>
              <a:gd name="connsiteX192" fmla="*/ 5668895 w 9868442"/>
              <a:gd name="connsiteY192" fmla="*/ 3457718 h 10073764"/>
              <a:gd name="connsiteX193" fmla="*/ 5741084 w 9868442"/>
              <a:gd name="connsiteY193" fmla="*/ 3507018 h 10073764"/>
              <a:gd name="connsiteX194" fmla="*/ 5784222 w 9868442"/>
              <a:gd name="connsiteY194" fmla="*/ 3516702 h 10073764"/>
              <a:gd name="connsiteX195" fmla="*/ 5843206 w 9868442"/>
              <a:gd name="connsiteY195" fmla="*/ 3541352 h 10073764"/>
              <a:gd name="connsiteX196" fmla="*/ 5951490 w 9868442"/>
              <a:gd name="connsiteY196" fmla="*/ 3640832 h 10073764"/>
              <a:gd name="connsiteX197" fmla="*/ 6013116 w 9868442"/>
              <a:gd name="connsiteY197" fmla="*/ 3664602 h 10073764"/>
              <a:gd name="connsiteX198" fmla="*/ 6186546 w 9868442"/>
              <a:gd name="connsiteY198" fmla="*/ 3736792 h 10073764"/>
              <a:gd name="connsiteX199" fmla="*/ 6186546 w 9868442"/>
              <a:gd name="connsiteY199" fmla="*/ 3750877 h 10073764"/>
              <a:gd name="connsiteX200" fmla="*/ 8932387 w 9868442"/>
              <a:gd name="connsiteY200" fmla="*/ 3619704 h 10073764"/>
              <a:gd name="connsiteX201" fmla="*/ 8953516 w 9868442"/>
              <a:gd name="connsiteY201" fmla="*/ 3513180 h 10073764"/>
              <a:gd name="connsiteX202" fmla="*/ 8878685 w 9868442"/>
              <a:gd name="connsiteY202" fmla="*/ 3337108 h 10073764"/>
              <a:gd name="connsiteX203" fmla="*/ 8775683 w 9868442"/>
              <a:gd name="connsiteY203" fmla="*/ 3274603 h 10073764"/>
              <a:gd name="connsiteX204" fmla="*/ 8648911 w 9868442"/>
              <a:gd name="connsiteY204" fmla="*/ 3280765 h 10073764"/>
              <a:gd name="connsiteX205" fmla="*/ 8628663 w 9868442"/>
              <a:gd name="connsiteY205" fmla="*/ 3300133 h 10073764"/>
              <a:gd name="connsiteX206" fmla="*/ 8633945 w 9868442"/>
              <a:gd name="connsiteY206" fmla="*/ 3317741 h 10073764"/>
              <a:gd name="connsiteX207" fmla="*/ 8735186 w 9868442"/>
              <a:gd name="connsiteY207" fmla="*/ 3411059 h 10073764"/>
              <a:gd name="connsiteX208" fmla="*/ 8823222 w 9868442"/>
              <a:gd name="connsiteY208" fmla="*/ 3573925 h 10073764"/>
              <a:gd name="connsiteX209" fmla="*/ 8932387 w 9868442"/>
              <a:gd name="connsiteY209" fmla="*/ 3619704 h 10073764"/>
              <a:gd name="connsiteX210" fmla="*/ 1753056 w 9868442"/>
              <a:gd name="connsiteY210" fmla="*/ 2878441 h 10073764"/>
              <a:gd name="connsiteX211" fmla="*/ 1750415 w 9868442"/>
              <a:gd name="connsiteY211" fmla="*/ 2837945 h 10073764"/>
              <a:gd name="connsiteX212" fmla="*/ 1711679 w 9868442"/>
              <a:gd name="connsiteY212" fmla="*/ 2778080 h 10073764"/>
              <a:gd name="connsiteX213" fmla="*/ 1634207 w 9868442"/>
              <a:gd name="connsiteY213" fmla="*/ 2606410 h 10073764"/>
              <a:gd name="connsiteX214" fmla="*/ 1555855 w 9868442"/>
              <a:gd name="connsiteY214" fmla="*/ 2494604 h 10073764"/>
              <a:gd name="connsiteX215" fmla="*/ 1531205 w 9868442"/>
              <a:gd name="connsiteY215" fmla="*/ 2510451 h 10073764"/>
              <a:gd name="connsiteX216" fmla="*/ 1590189 w 9868442"/>
              <a:gd name="connsiteY216" fmla="*/ 2625778 h 10073764"/>
              <a:gd name="connsiteX217" fmla="*/ 1637729 w 9868442"/>
              <a:gd name="connsiteY217" fmla="*/ 2719096 h 10073764"/>
              <a:gd name="connsiteX218" fmla="*/ 1686149 w 9868442"/>
              <a:gd name="connsiteY218" fmla="*/ 2812414 h 10073764"/>
              <a:gd name="connsiteX219" fmla="*/ 1703756 w 9868442"/>
              <a:gd name="connsiteY219" fmla="*/ 2847629 h 10073764"/>
              <a:gd name="connsiteX220" fmla="*/ 1746893 w 9868442"/>
              <a:gd name="connsiteY220" fmla="*/ 2908373 h 10073764"/>
              <a:gd name="connsiteX221" fmla="*/ 1768022 w 9868442"/>
              <a:gd name="connsiteY221" fmla="*/ 2911895 h 10073764"/>
              <a:gd name="connsiteX222" fmla="*/ 1763620 w 9868442"/>
              <a:gd name="connsiteY222" fmla="*/ 2890766 h 10073764"/>
              <a:gd name="connsiteX223" fmla="*/ 1753056 w 9868442"/>
              <a:gd name="connsiteY223" fmla="*/ 2878441 h 10073764"/>
              <a:gd name="connsiteX0" fmla="*/ 6186546 w 9868442"/>
              <a:gd name="connsiteY0" fmla="*/ 3750877 h 10027094"/>
              <a:gd name="connsiteX1" fmla="*/ 6170700 w 9868442"/>
              <a:gd name="connsiteY1" fmla="*/ 3757920 h 10027094"/>
              <a:gd name="connsiteX2" fmla="*/ 6050090 w 9868442"/>
              <a:gd name="connsiteY2" fmla="*/ 3783451 h 10027094"/>
              <a:gd name="connsiteX3" fmla="*/ 5844086 w 9868442"/>
              <a:gd name="connsiteY3" fmla="*/ 3838033 h 10027094"/>
              <a:gd name="connsiteX4" fmla="*/ 5596705 w 9868442"/>
              <a:gd name="connsiteY4" fmla="*/ 3898778 h 10027094"/>
              <a:gd name="connsiteX5" fmla="*/ 5472575 w 9868442"/>
              <a:gd name="connsiteY5" fmla="*/ 3946317 h 10027094"/>
              <a:gd name="connsiteX6" fmla="*/ 5460249 w 9868442"/>
              <a:gd name="connsiteY6" fmla="*/ 3976249 h 10027094"/>
              <a:gd name="connsiteX7" fmla="*/ 5425035 w 9868442"/>
              <a:gd name="connsiteY7" fmla="*/ 4907670 h 10027094"/>
              <a:gd name="connsiteX8" fmla="*/ 6290429 w 9868442"/>
              <a:gd name="connsiteY8" fmla="*/ 5056450 h 10027094"/>
              <a:gd name="connsiteX9" fmla="*/ 6263137 w 9868442"/>
              <a:gd name="connsiteY9" fmla="*/ 5004509 h 10027094"/>
              <a:gd name="connsiteX10" fmla="*/ 6115237 w 9868442"/>
              <a:gd name="connsiteY10" fmla="*/ 4832839 h 10027094"/>
              <a:gd name="connsiteX11" fmla="*/ 6010474 w 9868442"/>
              <a:gd name="connsiteY11" fmla="*/ 4507106 h 10027094"/>
              <a:gd name="connsiteX12" fmla="*/ 6078262 w 9868442"/>
              <a:gd name="connsiteY12" fmla="*/ 3904060 h 10027094"/>
              <a:gd name="connsiteX13" fmla="*/ 6244650 w 9868442"/>
              <a:gd name="connsiteY13" fmla="*/ 3746475 h 10027094"/>
              <a:gd name="connsiteX14" fmla="*/ 6383747 w 9868442"/>
              <a:gd name="connsiteY14" fmla="*/ 3741193 h 10027094"/>
              <a:gd name="connsiteX15" fmla="*/ 6754378 w 9868442"/>
              <a:gd name="connsiteY15" fmla="*/ 3598575 h 10027094"/>
              <a:gd name="connsiteX16" fmla="*/ 7117086 w 9868442"/>
              <a:gd name="connsiteY16" fmla="*/ 3518462 h 10027094"/>
              <a:gd name="connsiteX17" fmla="*/ 7150539 w 9868442"/>
              <a:gd name="connsiteY17" fmla="*/ 3490291 h 10027094"/>
              <a:gd name="connsiteX18" fmla="*/ 7174309 w 9868442"/>
              <a:gd name="connsiteY18" fmla="*/ 3315099 h 10027094"/>
              <a:gd name="connsiteX19" fmla="*/ 7218327 w 9868442"/>
              <a:gd name="connsiteY19" fmla="*/ 3163678 h 10027094"/>
              <a:gd name="connsiteX20" fmla="*/ 7291397 w 9868442"/>
              <a:gd name="connsiteY20" fmla="*/ 3088847 h 10027094"/>
              <a:gd name="connsiteX21" fmla="*/ 7329253 w 9868442"/>
              <a:gd name="connsiteY21" fmla="*/ 3080044 h 10027094"/>
              <a:gd name="connsiteX22" fmla="*/ 7228892 w 9868442"/>
              <a:gd name="connsiteY22" fmla="*/ 3043068 h 10027094"/>
              <a:gd name="connsiteX23" fmla="*/ 7162865 w 9868442"/>
              <a:gd name="connsiteY23" fmla="*/ 3025461 h 10027094"/>
              <a:gd name="connsiteX24" fmla="*/ 7123249 w 9868442"/>
              <a:gd name="connsiteY24" fmla="*/ 2962956 h 10027094"/>
              <a:gd name="connsiteX25" fmla="*/ 7142617 w 9868442"/>
              <a:gd name="connsiteY25" fmla="*/ 2679480 h 10027094"/>
              <a:gd name="connsiteX26" fmla="*/ 7192797 w 9868442"/>
              <a:gd name="connsiteY26" fmla="*/ 2561512 h 10027094"/>
              <a:gd name="connsiteX27" fmla="*/ 7294038 w 9868442"/>
              <a:gd name="connsiteY27" fmla="*/ 2448826 h 10027094"/>
              <a:gd name="connsiteX28" fmla="*/ 7323970 w 9868442"/>
              <a:gd name="connsiteY28" fmla="*/ 2398645 h 10027094"/>
              <a:gd name="connsiteX29" fmla="*/ 7388236 w 9868442"/>
              <a:gd name="connsiteY29" fmla="*/ 2358149 h 10027094"/>
              <a:gd name="connsiteX30" fmla="*/ 7469230 w 9868442"/>
              <a:gd name="connsiteY30" fmla="*/ 2347584 h 10027094"/>
              <a:gd name="connsiteX31" fmla="*/ 7593361 w 9868442"/>
              <a:gd name="connsiteY31" fmla="*/ 2419774 h 10027094"/>
              <a:gd name="connsiteX32" fmla="*/ 7956068 w 9868442"/>
              <a:gd name="connsiteY32" fmla="*/ 2462031 h 10027094"/>
              <a:gd name="connsiteX33" fmla="*/ 8389205 w 9868442"/>
              <a:gd name="connsiteY33" fmla="*/ 2498126 h 10027094"/>
              <a:gd name="connsiteX34" fmla="*/ 8686766 w 9868442"/>
              <a:gd name="connsiteY34" fmla="*/ 2535101 h 10027094"/>
              <a:gd name="connsiteX35" fmla="*/ 9254598 w 9868442"/>
              <a:gd name="connsiteY35" fmla="*/ 2552708 h 10027094"/>
              <a:gd name="connsiteX36" fmla="*/ 9430670 w 9868442"/>
              <a:gd name="connsiteY36" fmla="*/ 2563272 h 10027094"/>
              <a:gd name="connsiteX37" fmla="*/ 9484372 w 9868442"/>
              <a:gd name="connsiteY37" fmla="*/ 2516613 h 10027094"/>
              <a:gd name="connsiteX38" fmla="*/ 9600580 w 9868442"/>
              <a:gd name="connsiteY38" fmla="*/ 2527178 h 10027094"/>
              <a:gd name="connsiteX39" fmla="*/ 9658683 w 9868442"/>
              <a:gd name="connsiteY39" fmla="*/ 2565033 h 10027094"/>
              <a:gd name="connsiteX40" fmla="*/ 9705343 w 9868442"/>
              <a:gd name="connsiteY40" fmla="*/ 2580880 h 10027094"/>
              <a:gd name="connsiteX41" fmla="*/ 9771370 w 9868442"/>
              <a:gd name="connsiteY41" fmla="*/ 2597606 h 10027094"/>
              <a:gd name="connsiteX42" fmla="*/ 9796019 w 9868442"/>
              <a:gd name="connsiteY42" fmla="*/ 2628419 h 10027094"/>
              <a:gd name="connsiteX43" fmla="*/ 9863808 w 9868442"/>
              <a:gd name="connsiteY43" fmla="*/ 2926861 h 10027094"/>
              <a:gd name="connsiteX44" fmla="*/ 9868209 w 9868442"/>
              <a:gd name="connsiteY44" fmla="*/ 3011375 h 10027094"/>
              <a:gd name="connsiteX45" fmla="*/ 9820670 w 9868442"/>
              <a:gd name="connsiteY45" fmla="*/ 3041308 h 10027094"/>
              <a:gd name="connsiteX46" fmla="*/ 9796019 w 9868442"/>
              <a:gd name="connsiteY46" fmla="*/ 3176883 h 10027094"/>
              <a:gd name="connsiteX47" fmla="*/ 9786335 w 9868442"/>
              <a:gd name="connsiteY47" fmla="*/ 3233226 h 10027094"/>
              <a:gd name="connsiteX48" fmla="*/ 9723830 w 9868442"/>
              <a:gd name="connsiteY48" fmla="*/ 3324783 h 10027094"/>
              <a:gd name="connsiteX49" fmla="*/ 9568006 w 9868442"/>
              <a:gd name="connsiteY49" fmla="*/ 3340630 h 10027094"/>
              <a:gd name="connsiteX50" fmla="*/ 9400738 w 9868442"/>
              <a:gd name="connsiteY50" fmla="*/ 3318621 h 10027094"/>
              <a:gd name="connsiteX51" fmla="*/ 9206178 w 9868442"/>
              <a:gd name="connsiteY51" fmla="*/ 3304535 h 10027094"/>
              <a:gd name="connsiteX52" fmla="*/ 9158639 w 9868442"/>
              <a:gd name="connsiteY52" fmla="*/ 3344151 h 10027094"/>
              <a:gd name="connsiteX53" fmla="*/ 9157759 w 9868442"/>
              <a:gd name="connsiteY53" fmla="*/ 3526386 h 10027094"/>
              <a:gd name="connsiteX54" fmla="*/ 9114621 w 9868442"/>
              <a:gd name="connsiteY54" fmla="*/ 3695415 h 10027094"/>
              <a:gd name="connsiteX55" fmla="*/ 9007217 w 9868442"/>
              <a:gd name="connsiteY55" fmla="*/ 3804579 h 10027094"/>
              <a:gd name="connsiteX56" fmla="*/ 8964960 w 9868442"/>
              <a:gd name="connsiteY56" fmla="*/ 3838913 h 10027094"/>
              <a:gd name="connsiteX57" fmla="*/ 8891010 w 9868442"/>
              <a:gd name="connsiteY57" fmla="*/ 3954240 h 10027094"/>
              <a:gd name="connsiteX58" fmla="*/ 8898933 w 9868442"/>
              <a:gd name="connsiteY58" fmla="*/ 4078371 h 10027094"/>
              <a:gd name="connsiteX59" fmla="*/ 8908617 w 9868442"/>
              <a:gd name="connsiteY59" fmla="*/ 4213066 h 10027094"/>
              <a:gd name="connsiteX60" fmla="*/ 9001935 w 9868442"/>
              <a:gd name="connsiteY60" fmla="*/ 4344240 h 10027094"/>
              <a:gd name="connsiteX61" fmla="*/ 9045073 w 9868442"/>
              <a:gd name="connsiteY61" fmla="*/ 4505346 h 10027094"/>
              <a:gd name="connsiteX62" fmla="*/ 8979926 w 9868442"/>
              <a:gd name="connsiteY62" fmla="*/ 4607467 h 10027094"/>
              <a:gd name="connsiteX63" fmla="*/ 8881326 w 9868442"/>
              <a:gd name="connsiteY63" fmla="*/ 4761530 h 10027094"/>
              <a:gd name="connsiteX64" fmla="*/ 8875164 w 9868442"/>
              <a:gd name="connsiteY64" fmla="*/ 4861011 h 10027094"/>
              <a:gd name="connsiteX65" fmla="*/ 8823222 w 9868442"/>
              <a:gd name="connsiteY65" fmla="*/ 4978979 h 10027094"/>
              <a:gd name="connsiteX66" fmla="*/ 8694690 w 9868442"/>
              <a:gd name="connsiteY66" fmla="*/ 5022997 h 10027094"/>
              <a:gd name="connsiteX67" fmla="*/ 8559114 w 9868442"/>
              <a:gd name="connsiteY67" fmla="*/ 5100468 h 10027094"/>
              <a:gd name="connsiteX68" fmla="*/ 8507173 w 9868442"/>
              <a:gd name="connsiteY68" fmla="*/ 5192906 h 10027094"/>
              <a:gd name="connsiteX69" fmla="*/ 8383923 w 9868442"/>
              <a:gd name="connsiteY69" fmla="*/ 5248369 h 10027094"/>
              <a:gd name="connsiteX70" fmla="*/ 8123337 w 9868442"/>
              <a:gd name="connsiteY70" fmla="*/ 5313515 h 10027094"/>
              <a:gd name="connsiteX71" fmla="*/ 7940222 w 9868442"/>
              <a:gd name="connsiteY71" fmla="*/ 5327601 h 10027094"/>
              <a:gd name="connsiteX72" fmla="*/ 7645302 w 9868442"/>
              <a:gd name="connsiteY72" fmla="*/ 5340807 h 10027094"/>
              <a:gd name="connsiteX73" fmla="*/ 7242977 w 9868442"/>
              <a:gd name="connsiteY73" fmla="*/ 5318798 h 10027094"/>
              <a:gd name="connsiteX74" fmla="*/ 6830969 w 9868442"/>
              <a:gd name="connsiteY74" fmla="*/ 5322319 h 10027094"/>
              <a:gd name="connsiteX75" fmla="*/ 6537810 w 9868442"/>
              <a:gd name="connsiteY75" fmla="*/ 5282703 h 10027094"/>
              <a:gd name="connsiteX76" fmla="*/ 6277223 w 9868442"/>
              <a:gd name="connsiteY76" fmla="*/ 5240446 h 10027094"/>
              <a:gd name="connsiteX77" fmla="*/ 6083544 w 9868442"/>
              <a:gd name="connsiteY77" fmla="*/ 5273899 h 10027094"/>
              <a:gd name="connsiteX78" fmla="*/ 5991107 w 9868442"/>
              <a:gd name="connsiteY78" fmla="*/ 5366337 h 10027094"/>
              <a:gd name="connsiteX79" fmla="*/ 5768375 w 9868442"/>
              <a:gd name="connsiteY79" fmla="*/ 5697352 h 10027094"/>
              <a:gd name="connsiteX80" fmla="*/ 5623997 w 9868442"/>
              <a:gd name="connsiteY80" fmla="*/ 5749293 h 10027094"/>
              <a:gd name="connsiteX81" fmla="*/ 5462010 w 9868442"/>
              <a:gd name="connsiteY81" fmla="*/ 5765140 h 10027094"/>
              <a:gd name="connsiteX82" fmla="*/ 5445284 w 9868442"/>
              <a:gd name="connsiteY82" fmla="*/ 5792431 h 10027094"/>
              <a:gd name="connsiteX83" fmla="*/ 5492823 w 9868442"/>
              <a:gd name="connsiteY83" fmla="*/ 5969383 h 10027094"/>
              <a:gd name="connsiteX84" fmla="*/ 5518497 w 9868442"/>
              <a:gd name="connsiteY84" fmla="*/ 6674206 h 10027094"/>
              <a:gd name="connsiteX85" fmla="*/ 5656641 w 9868442"/>
              <a:gd name="connsiteY85" fmla="*/ 7830615 h 10027094"/>
              <a:gd name="connsiteX86" fmla="*/ 5960527 w 9868442"/>
              <a:gd name="connsiteY86" fmla="*/ 10027095 h 10027094"/>
              <a:gd name="connsiteX87" fmla="*/ 1021086 w 9868442"/>
              <a:gd name="connsiteY87" fmla="*/ 9603395 h 10027094"/>
              <a:gd name="connsiteX88" fmla="*/ 1461297 w 9868442"/>
              <a:gd name="connsiteY88" fmla="*/ 8206690 h 10027094"/>
              <a:gd name="connsiteX89" fmla="*/ 1496294 w 9868442"/>
              <a:gd name="connsiteY89" fmla="*/ 7201181 h 10027094"/>
              <a:gd name="connsiteX90" fmla="*/ 1215156 w 9868442"/>
              <a:gd name="connsiteY90" fmla="*/ 6532813 h 10027094"/>
              <a:gd name="connsiteX91" fmla="*/ 1178181 w 9868442"/>
              <a:gd name="connsiteY91" fmla="*/ 6476470 h 10027094"/>
              <a:gd name="connsiteX92" fmla="*/ 1015315 w 9868442"/>
              <a:gd name="connsiteY92" fmla="*/ 6259022 h 10027094"/>
              <a:gd name="connsiteX93" fmla="*/ 974818 w 9868442"/>
              <a:gd name="connsiteY93" fmla="*/ 6223807 h 10027094"/>
              <a:gd name="connsiteX94" fmla="*/ 892945 w 9868442"/>
              <a:gd name="connsiteY94" fmla="*/ 6132250 h 10027094"/>
              <a:gd name="connsiteX95" fmla="*/ 801387 w 9868442"/>
              <a:gd name="connsiteY95" fmla="*/ 6003717 h 10027094"/>
              <a:gd name="connsiteX96" fmla="*/ 617392 w 9868442"/>
              <a:gd name="connsiteY96" fmla="*/ 5788029 h 10027094"/>
              <a:gd name="connsiteX97" fmla="*/ 267890 w 9868442"/>
              <a:gd name="connsiteY97" fmla="*/ 5159452 h 10027094"/>
              <a:gd name="connsiteX98" fmla="*/ 205384 w 9868442"/>
              <a:gd name="connsiteY98" fmla="*/ 5041485 h 10027094"/>
              <a:gd name="connsiteX99" fmla="*/ 170170 w 9868442"/>
              <a:gd name="connsiteY99" fmla="*/ 4942004 h 10027094"/>
              <a:gd name="connsiteX100" fmla="*/ 75971 w 9868442"/>
              <a:gd name="connsiteY100" fmla="*/ 4773855 h 10027094"/>
              <a:gd name="connsiteX101" fmla="*/ 260 w 9868442"/>
              <a:gd name="connsiteY101" fmla="*/ 4532636 h 10027094"/>
              <a:gd name="connsiteX102" fmla="*/ 155204 w 9868442"/>
              <a:gd name="connsiteY102" fmla="*/ 4036114 h 10027094"/>
              <a:gd name="connsiteX103" fmla="*/ 284616 w 9868442"/>
              <a:gd name="connsiteY103" fmla="*/ 3897897 h 10027094"/>
              <a:gd name="connsiteX104" fmla="*/ 449244 w 9868442"/>
              <a:gd name="connsiteY104" fmla="*/ 3800177 h 10027094"/>
              <a:gd name="connsiteX105" fmla="*/ 863893 w 9868442"/>
              <a:gd name="connsiteY105" fmla="*/ 3576566 h 10027094"/>
              <a:gd name="connsiteX106" fmla="*/ 1068136 w 9868442"/>
              <a:gd name="connsiteY106" fmla="*/ 3535189 h 10027094"/>
              <a:gd name="connsiteX107" fmla="*/ 1197549 w 9868442"/>
              <a:gd name="connsiteY107" fmla="*/ 3479727 h 10027094"/>
              <a:gd name="connsiteX108" fmla="*/ 1198430 w 9868442"/>
              <a:gd name="connsiteY108" fmla="*/ 3477086 h 10027094"/>
              <a:gd name="connsiteX109" fmla="*/ 1247730 w 9868442"/>
              <a:gd name="connsiteY109" fmla="*/ 3339750 h 10027094"/>
              <a:gd name="connsiteX110" fmla="*/ 1422041 w 9868442"/>
              <a:gd name="connsiteY110" fmla="*/ 3090608 h 10027094"/>
              <a:gd name="connsiteX111" fmla="*/ 1510957 w 9868442"/>
              <a:gd name="connsiteY111" fmla="*/ 2947990 h 10027094"/>
              <a:gd name="connsiteX112" fmla="*/ 1529445 w 9868442"/>
              <a:gd name="connsiteY112" fmla="*/ 2928622 h 10027094"/>
              <a:gd name="connsiteX113" fmla="*/ 1539129 w 9868442"/>
              <a:gd name="connsiteY113" fmla="*/ 2929502 h 10027094"/>
              <a:gd name="connsiteX114" fmla="*/ 1542650 w 9868442"/>
              <a:gd name="connsiteY114" fmla="*/ 2992888 h 10027094"/>
              <a:gd name="connsiteX115" fmla="*/ 1623643 w 9868442"/>
              <a:gd name="connsiteY115" fmla="*/ 3178644 h 10027094"/>
              <a:gd name="connsiteX116" fmla="*/ 1709918 w 9868442"/>
              <a:gd name="connsiteY116" fmla="*/ 3237628 h 10027094"/>
              <a:gd name="connsiteX117" fmla="*/ 1815562 w 9868442"/>
              <a:gd name="connsiteY117" fmla="*/ 3293090 h 10027094"/>
              <a:gd name="connsiteX118" fmla="*/ 1904478 w 9868442"/>
              <a:gd name="connsiteY118" fmla="*/ 3362639 h 10027094"/>
              <a:gd name="connsiteX119" fmla="*/ 1949376 w 9868442"/>
              <a:gd name="connsiteY119" fmla="*/ 3403135 h 10027094"/>
              <a:gd name="connsiteX120" fmla="*/ 2003958 w 9868442"/>
              <a:gd name="connsiteY120" fmla="*/ 3422503 h 10027094"/>
              <a:gd name="connsiteX121" fmla="*/ 2051498 w 9868442"/>
              <a:gd name="connsiteY121" fmla="*/ 3461239 h 10027094"/>
              <a:gd name="connsiteX122" fmla="*/ 2180030 w 9868442"/>
              <a:gd name="connsiteY122" fmla="*/ 3522864 h 10027094"/>
              <a:gd name="connsiteX123" fmla="*/ 2372829 w 9868442"/>
              <a:gd name="connsiteY123" fmla="*/ 3651397 h 10027094"/>
              <a:gd name="connsiteX124" fmla="*/ 2474070 w 9868442"/>
              <a:gd name="connsiteY124" fmla="*/ 3717424 h 10027094"/>
              <a:gd name="connsiteX125" fmla="*/ 2510165 w 9868442"/>
              <a:gd name="connsiteY125" fmla="*/ 3735031 h 10027094"/>
              <a:gd name="connsiteX126" fmla="*/ 2561226 w 9868442"/>
              <a:gd name="connsiteY126" fmla="*/ 3757040 h 10027094"/>
              <a:gd name="connsiteX127" fmla="*/ 2597321 w 9868442"/>
              <a:gd name="connsiteY127" fmla="*/ 3684850 h 10027094"/>
              <a:gd name="connsiteX128" fmla="*/ 2522490 w 9868442"/>
              <a:gd name="connsiteY128" fmla="*/ 3645234 h 10027094"/>
              <a:gd name="connsiteX129" fmla="*/ 2364025 w 9868442"/>
              <a:gd name="connsiteY129" fmla="*/ 3552796 h 10027094"/>
              <a:gd name="connsiteX130" fmla="*/ 1972265 w 9868442"/>
              <a:gd name="connsiteY130" fmla="*/ 3259637 h 10027094"/>
              <a:gd name="connsiteX131" fmla="*/ 1682627 w 9868442"/>
              <a:gd name="connsiteY131" fmla="*/ 3049231 h 10027094"/>
              <a:gd name="connsiteX132" fmla="*/ 1595472 w 9868442"/>
              <a:gd name="connsiteY132" fmla="*/ 2877561 h 10027094"/>
              <a:gd name="connsiteX133" fmla="*/ 1598993 w 9868442"/>
              <a:gd name="connsiteY133" fmla="*/ 2840586 h 10027094"/>
              <a:gd name="connsiteX134" fmla="*/ 1650934 w 9868442"/>
              <a:gd name="connsiteY134" fmla="*/ 2933904 h 10027094"/>
              <a:gd name="connsiteX135" fmla="*/ 1515359 w 9868442"/>
              <a:gd name="connsiteY135" fmla="*/ 2513092 h 10027094"/>
              <a:gd name="connsiteX136" fmla="*/ 1423802 w 9868442"/>
              <a:gd name="connsiteY136" fmla="*/ 2523656 h 10027094"/>
              <a:gd name="connsiteX137" fmla="*/ 1301432 w 9868442"/>
              <a:gd name="connsiteY137" fmla="*/ 2462911 h 10027094"/>
              <a:gd name="connsiteX138" fmla="*/ 1193147 w 9868442"/>
              <a:gd name="connsiteY138" fmla="*/ 2283318 h 10027094"/>
              <a:gd name="connsiteX139" fmla="*/ 1119197 w 9868442"/>
              <a:gd name="connsiteY139" fmla="*/ 1985757 h 10027094"/>
              <a:gd name="connsiteX140" fmla="*/ 1096308 w 9868442"/>
              <a:gd name="connsiteY140" fmla="*/ 1858105 h 10027094"/>
              <a:gd name="connsiteX141" fmla="*/ 1161454 w 9868442"/>
              <a:gd name="connsiteY141" fmla="*/ 1705802 h 10027094"/>
              <a:gd name="connsiteX142" fmla="*/ 1177301 w 9868442"/>
              <a:gd name="connsiteY142" fmla="*/ 1667947 h 10027094"/>
              <a:gd name="connsiteX143" fmla="*/ 1139445 w 9868442"/>
              <a:gd name="connsiteY143" fmla="*/ 1329008 h 10027094"/>
              <a:gd name="connsiteX144" fmla="*/ 1119197 w 9868442"/>
              <a:gd name="connsiteY144" fmla="*/ 1039370 h 10027094"/>
              <a:gd name="connsiteX145" fmla="*/ 1191387 w 9868442"/>
              <a:gd name="connsiteY145" fmla="*/ 662576 h 10027094"/>
              <a:gd name="connsiteX146" fmla="*/ 1296149 w 9868442"/>
              <a:gd name="connsiteY146" fmla="*/ 480342 h 10027094"/>
              <a:gd name="connsiteX147" fmla="*/ 1551454 w 9868442"/>
              <a:gd name="connsiteY147" fmla="*/ 211832 h 10027094"/>
              <a:gd name="connsiteX148" fmla="*/ 1763620 w 9868442"/>
              <a:gd name="connsiteY148" fmla="*/ 109711 h 10027094"/>
              <a:gd name="connsiteX149" fmla="*/ 1898315 w 9868442"/>
              <a:gd name="connsiteY149" fmla="*/ 65693 h 10027094"/>
              <a:gd name="connsiteX150" fmla="*/ 2076148 w 9868442"/>
              <a:gd name="connsiteY150" fmla="*/ 31359 h 10027094"/>
              <a:gd name="connsiteX151" fmla="*/ 2219646 w 9868442"/>
              <a:gd name="connsiteY151" fmla="*/ 14632 h 10027094"/>
              <a:gd name="connsiteX152" fmla="*/ 2245177 w 9868442"/>
              <a:gd name="connsiteY152" fmla="*/ 11110 h 10027094"/>
              <a:gd name="connsiteX153" fmla="*/ 2348179 w 9868442"/>
              <a:gd name="connsiteY153" fmla="*/ 7589 h 10027094"/>
              <a:gd name="connsiteX154" fmla="*/ 2434454 w 9868442"/>
              <a:gd name="connsiteY154" fmla="*/ 17273 h 10027094"/>
              <a:gd name="connsiteX155" fmla="*/ 2561226 w 9868442"/>
              <a:gd name="connsiteY155" fmla="*/ 51607 h 10027094"/>
              <a:gd name="connsiteX156" fmla="*/ 2689758 w 9868442"/>
              <a:gd name="connsiteY156" fmla="*/ 92103 h 10027094"/>
              <a:gd name="connsiteX157" fmla="*/ 2749623 w 9868442"/>
              <a:gd name="connsiteY157" fmla="*/ 119395 h 10027094"/>
              <a:gd name="connsiteX158" fmla="*/ 2885198 w 9868442"/>
              <a:gd name="connsiteY158" fmla="*/ 188943 h 10027094"/>
              <a:gd name="connsiteX159" fmla="*/ 3074476 w 9868442"/>
              <a:gd name="connsiteY159" fmla="*/ 315715 h 10027094"/>
              <a:gd name="connsiteX160" fmla="*/ 3171315 w 9868442"/>
              <a:gd name="connsiteY160" fmla="*/ 387904 h 10027094"/>
              <a:gd name="connsiteX161" fmla="*/ 3302489 w 9868442"/>
              <a:gd name="connsiteY161" fmla="*/ 537565 h 10027094"/>
              <a:gd name="connsiteX162" fmla="*/ 3438944 w 9868442"/>
              <a:gd name="connsiteY162" fmla="*/ 770861 h 10027094"/>
              <a:gd name="connsiteX163" fmla="*/ 3529621 w 9868442"/>
              <a:gd name="connsiteY163" fmla="*/ 1044652 h 10027094"/>
              <a:gd name="connsiteX164" fmla="*/ 3541946 w 9868442"/>
              <a:gd name="connsiteY164" fmla="*/ 1292033 h 10027094"/>
              <a:gd name="connsiteX165" fmla="*/ 3524339 w 9868442"/>
              <a:gd name="connsiteY165" fmla="*/ 1486593 h 10027094"/>
              <a:gd name="connsiteX166" fmla="*/ 3524339 w 9868442"/>
              <a:gd name="connsiteY166" fmla="*/ 1522688 h 10027094"/>
              <a:gd name="connsiteX167" fmla="*/ 3500569 w 9868442"/>
              <a:gd name="connsiteY167" fmla="*/ 1571988 h 10027094"/>
              <a:gd name="connsiteX168" fmla="*/ 3494407 w 9868442"/>
              <a:gd name="connsiteY168" fmla="*/ 1717247 h 10027094"/>
              <a:gd name="connsiteX169" fmla="*/ 3497048 w 9868442"/>
              <a:gd name="connsiteY169" fmla="*/ 1725170 h 10027094"/>
              <a:gd name="connsiteX170" fmla="*/ 3506732 w 9868442"/>
              <a:gd name="connsiteY170" fmla="*/ 1839617 h 10027094"/>
              <a:gd name="connsiteX171" fmla="*/ 3489125 w 9868442"/>
              <a:gd name="connsiteY171" fmla="*/ 1908285 h 10027094"/>
              <a:gd name="connsiteX172" fmla="*/ 3482082 w 9868442"/>
              <a:gd name="connsiteY172" fmla="*/ 2074673 h 10027094"/>
              <a:gd name="connsiteX173" fmla="*/ 3478560 w 9868442"/>
              <a:gd name="connsiteY173" fmla="*/ 2462031 h 10027094"/>
              <a:gd name="connsiteX174" fmla="*/ 3439825 w 9868442"/>
              <a:gd name="connsiteY174" fmla="*/ 2793046 h 10027094"/>
              <a:gd name="connsiteX175" fmla="*/ 3435423 w 9868442"/>
              <a:gd name="connsiteY175" fmla="*/ 2873159 h 10027094"/>
              <a:gd name="connsiteX176" fmla="*/ 3494407 w 9868442"/>
              <a:gd name="connsiteY176" fmla="*/ 2904852 h 10027094"/>
              <a:gd name="connsiteX177" fmla="*/ 3573639 w 9868442"/>
              <a:gd name="connsiteY177" fmla="*/ 2867877 h 10027094"/>
              <a:gd name="connsiteX178" fmla="*/ 3759395 w 9868442"/>
              <a:gd name="connsiteY178" fmla="*/ 2738464 h 10027094"/>
              <a:gd name="connsiteX179" fmla="*/ 4082487 w 9868442"/>
              <a:gd name="connsiteY179" fmla="*/ 2675078 h 10027094"/>
              <a:gd name="connsiteX180" fmla="*/ 4495376 w 9868442"/>
              <a:gd name="connsiteY180" fmla="*/ 2687403 h 10027094"/>
              <a:gd name="connsiteX181" fmla="*/ 4593095 w 9868442"/>
              <a:gd name="connsiteY181" fmla="*/ 2674198 h 10027094"/>
              <a:gd name="connsiteX182" fmla="*/ 4700499 w 9868442"/>
              <a:gd name="connsiteY182" fmla="*/ 2712053 h 10027094"/>
              <a:gd name="connsiteX183" fmla="*/ 4785894 w 9868442"/>
              <a:gd name="connsiteY183" fmla="*/ 2852030 h 10027094"/>
              <a:gd name="connsiteX184" fmla="*/ 4848400 w 9868442"/>
              <a:gd name="connsiteY184" fmla="*/ 2925981 h 10027094"/>
              <a:gd name="connsiteX185" fmla="*/ 4921470 w 9868442"/>
              <a:gd name="connsiteY185" fmla="*/ 3038667 h 10027094"/>
              <a:gd name="connsiteX186" fmla="*/ 5020070 w 9868442"/>
              <a:gd name="connsiteY186" fmla="*/ 3126702 h 10027094"/>
              <a:gd name="connsiteX187" fmla="*/ 5092259 w 9868442"/>
              <a:gd name="connsiteY187" fmla="*/ 3146070 h 10027094"/>
              <a:gd name="connsiteX188" fmla="*/ 5225194 w 9868442"/>
              <a:gd name="connsiteY188" fmla="*/ 3211217 h 10027094"/>
              <a:gd name="connsiteX189" fmla="*/ 5325555 w 9868442"/>
              <a:gd name="connsiteY189" fmla="*/ 3269321 h 10027094"/>
              <a:gd name="connsiteX190" fmla="*/ 5413590 w 9868442"/>
              <a:gd name="connsiteY190" fmla="*/ 3329185 h 10027094"/>
              <a:gd name="connsiteX191" fmla="*/ 5572936 w 9868442"/>
              <a:gd name="connsiteY191" fmla="*/ 3403135 h 10027094"/>
              <a:gd name="connsiteX192" fmla="*/ 5668895 w 9868442"/>
              <a:gd name="connsiteY192" fmla="*/ 3457718 h 10027094"/>
              <a:gd name="connsiteX193" fmla="*/ 5741084 w 9868442"/>
              <a:gd name="connsiteY193" fmla="*/ 3507018 h 10027094"/>
              <a:gd name="connsiteX194" fmla="*/ 5784222 w 9868442"/>
              <a:gd name="connsiteY194" fmla="*/ 3516702 h 10027094"/>
              <a:gd name="connsiteX195" fmla="*/ 5843206 w 9868442"/>
              <a:gd name="connsiteY195" fmla="*/ 3541352 h 10027094"/>
              <a:gd name="connsiteX196" fmla="*/ 5951490 w 9868442"/>
              <a:gd name="connsiteY196" fmla="*/ 3640832 h 10027094"/>
              <a:gd name="connsiteX197" fmla="*/ 6013116 w 9868442"/>
              <a:gd name="connsiteY197" fmla="*/ 3664602 h 10027094"/>
              <a:gd name="connsiteX198" fmla="*/ 6186546 w 9868442"/>
              <a:gd name="connsiteY198" fmla="*/ 3736792 h 10027094"/>
              <a:gd name="connsiteX199" fmla="*/ 6186546 w 9868442"/>
              <a:gd name="connsiteY199" fmla="*/ 3750877 h 10027094"/>
              <a:gd name="connsiteX200" fmla="*/ 8932387 w 9868442"/>
              <a:gd name="connsiteY200" fmla="*/ 3619704 h 10027094"/>
              <a:gd name="connsiteX201" fmla="*/ 8953516 w 9868442"/>
              <a:gd name="connsiteY201" fmla="*/ 3513180 h 10027094"/>
              <a:gd name="connsiteX202" fmla="*/ 8878685 w 9868442"/>
              <a:gd name="connsiteY202" fmla="*/ 3337108 h 10027094"/>
              <a:gd name="connsiteX203" fmla="*/ 8775683 w 9868442"/>
              <a:gd name="connsiteY203" fmla="*/ 3274603 h 10027094"/>
              <a:gd name="connsiteX204" fmla="*/ 8648911 w 9868442"/>
              <a:gd name="connsiteY204" fmla="*/ 3280765 h 10027094"/>
              <a:gd name="connsiteX205" fmla="*/ 8628663 w 9868442"/>
              <a:gd name="connsiteY205" fmla="*/ 3300133 h 10027094"/>
              <a:gd name="connsiteX206" fmla="*/ 8633945 w 9868442"/>
              <a:gd name="connsiteY206" fmla="*/ 3317741 h 10027094"/>
              <a:gd name="connsiteX207" fmla="*/ 8735186 w 9868442"/>
              <a:gd name="connsiteY207" fmla="*/ 3411059 h 10027094"/>
              <a:gd name="connsiteX208" fmla="*/ 8823222 w 9868442"/>
              <a:gd name="connsiteY208" fmla="*/ 3573925 h 10027094"/>
              <a:gd name="connsiteX209" fmla="*/ 8932387 w 9868442"/>
              <a:gd name="connsiteY209" fmla="*/ 3619704 h 10027094"/>
              <a:gd name="connsiteX210" fmla="*/ 1753056 w 9868442"/>
              <a:gd name="connsiteY210" fmla="*/ 2878441 h 10027094"/>
              <a:gd name="connsiteX211" fmla="*/ 1750415 w 9868442"/>
              <a:gd name="connsiteY211" fmla="*/ 2837945 h 10027094"/>
              <a:gd name="connsiteX212" fmla="*/ 1711679 w 9868442"/>
              <a:gd name="connsiteY212" fmla="*/ 2778080 h 10027094"/>
              <a:gd name="connsiteX213" fmla="*/ 1634207 w 9868442"/>
              <a:gd name="connsiteY213" fmla="*/ 2606410 h 10027094"/>
              <a:gd name="connsiteX214" fmla="*/ 1555855 w 9868442"/>
              <a:gd name="connsiteY214" fmla="*/ 2494604 h 10027094"/>
              <a:gd name="connsiteX215" fmla="*/ 1531205 w 9868442"/>
              <a:gd name="connsiteY215" fmla="*/ 2510451 h 10027094"/>
              <a:gd name="connsiteX216" fmla="*/ 1590189 w 9868442"/>
              <a:gd name="connsiteY216" fmla="*/ 2625778 h 10027094"/>
              <a:gd name="connsiteX217" fmla="*/ 1637729 w 9868442"/>
              <a:gd name="connsiteY217" fmla="*/ 2719096 h 10027094"/>
              <a:gd name="connsiteX218" fmla="*/ 1686149 w 9868442"/>
              <a:gd name="connsiteY218" fmla="*/ 2812414 h 10027094"/>
              <a:gd name="connsiteX219" fmla="*/ 1703756 w 9868442"/>
              <a:gd name="connsiteY219" fmla="*/ 2847629 h 10027094"/>
              <a:gd name="connsiteX220" fmla="*/ 1746893 w 9868442"/>
              <a:gd name="connsiteY220" fmla="*/ 2908373 h 10027094"/>
              <a:gd name="connsiteX221" fmla="*/ 1768022 w 9868442"/>
              <a:gd name="connsiteY221" fmla="*/ 2911895 h 10027094"/>
              <a:gd name="connsiteX222" fmla="*/ 1763620 w 9868442"/>
              <a:gd name="connsiteY222" fmla="*/ 2890766 h 10027094"/>
              <a:gd name="connsiteX223" fmla="*/ 1753056 w 9868442"/>
              <a:gd name="connsiteY223" fmla="*/ 2878441 h 10027094"/>
              <a:gd name="connsiteX0" fmla="*/ 6186546 w 9868442"/>
              <a:gd name="connsiteY0" fmla="*/ 3750877 h 9686532"/>
              <a:gd name="connsiteX1" fmla="*/ 6170700 w 9868442"/>
              <a:gd name="connsiteY1" fmla="*/ 3757920 h 9686532"/>
              <a:gd name="connsiteX2" fmla="*/ 6050090 w 9868442"/>
              <a:gd name="connsiteY2" fmla="*/ 3783451 h 9686532"/>
              <a:gd name="connsiteX3" fmla="*/ 5844086 w 9868442"/>
              <a:gd name="connsiteY3" fmla="*/ 3838033 h 9686532"/>
              <a:gd name="connsiteX4" fmla="*/ 5596705 w 9868442"/>
              <a:gd name="connsiteY4" fmla="*/ 3898778 h 9686532"/>
              <a:gd name="connsiteX5" fmla="*/ 5472575 w 9868442"/>
              <a:gd name="connsiteY5" fmla="*/ 3946317 h 9686532"/>
              <a:gd name="connsiteX6" fmla="*/ 5460249 w 9868442"/>
              <a:gd name="connsiteY6" fmla="*/ 3976249 h 9686532"/>
              <a:gd name="connsiteX7" fmla="*/ 5425035 w 9868442"/>
              <a:gd name="connsiteY7" fmla="*/ 4907670 h 9686532"/>
              <a:gd name="connsiteX8" fmla="*/ 6290429 w 9868442"/>
              <a:gd name="connsiteY8" fmla="*/ 5056450 h 9686532"/>
              <a:gd name="connsiteX9" fmla="*/ 6263137 w 9868442"/>
              <a:gd name="connsiteY9" fmla="*/ 5004509 h 9686532"/>
              <a:gd name="connsiteX10" fmla="*/ 6115237 w 9868442"/>
              <a:gd name="connsiteY10" fmla="*/ 4832839 h 9686532"/>
              <a:gd name="connsiteX11" fmla="*/ 6010474 w 9868442"/>
              <a:gd name="connsiteY11" fmla="*/ 4507106 h 9686532"/>
              <a:gd name="connsiteX12" fmla="*/ 6078262 w 9868442"/>
              <a:gd name="connsiteY12" fmla="*/ 3904060 h 9686532"/>
              <a:gd name="connsiteX13" fmla="*/ 6244650 w 9868442"/>
              <a:gd name="connsiteY13" fmla="*/ 3746475 h 9686532"/>
              <a:gd name="connsiteX14" fmla="*/ 6383747 w 9868442"/>
              <a:gd name="connsiteY14" fmla="*/ 3741193 h 9686532"/>
              <a:gd name="connsiteX15" fmla="*/ 6754378 w 9868442"/>
              <a:gd name="connsiteY15" fmla="*/ 3598575 h 9686532"/>
              <a:gd name="connsiteX16" fmla="*/ 7117086 w 9868442"/>
              <a:gd name="connsiteY16" fmla="*/ 3518462 h 9686532"/>
              <a:gd name="connsiteX17" fmla="*/ 7150539 w 9868442"/>
              <a:gd name="connsiteY17" fmla="*/ 3490291 h 9686532"/>
              <a:gd name="connsiteX18" fmla="*/ 7174309 w 9868442"/>
              <a:gd name="connsiteY18" fmla="*/ 3315099 h 9686532"/>
              <a:gd name="connsiteX19" fmla="*/ 7218327 w 9868442"/>
              <a:gd name="connsiteY19" fmla="*/ 3163678 h 9686532"/>
              <a:gd name="connsiteX20" fmla="*/ 7291397 w 9868442"/>
              <a:gd name="connsiteY20" fmla="*/ 3088847 h 9686532"/>
              <a:gd name="connsiteX21" fmla="*/ 7329253 w 9868442"/>
              <a:gd name="connsiteY21" fmla="*/ 3080044 h 9686532"/>
              <a:gd name="connsiteX22" fmla="*/ 7228892 w 9868442"/>
              <a:gd name="connsiteY22" fmla="*/ 3043068 h 9686532"/>
              <a:gd name="connsiteX23" fmla="*/ 7162865 w 9868442"/>
              <a:gd name="connsiteY23" fmla="*/ 3025461 h 9686532"/>
              <a:gd name="connsiteX24" fmla="*/ 7123249 w 9868442"/>
              <a:gd name="connsiteY24" fmla="*/ 2962956 h 9686532"/>
              <a:gd name="connsiteX25" fmla="*/ 7142617 w 9868442"/>
              <a:gd name="connsiteY25" fmla="*/ 2679480 h 9686532"/>
              <a:gd name="connsiteX26" fmla="*/ 7192797 w 9868442"/>
              <a:gd name="connsiteY26" fmla="*/ 2561512 h 9686532"/>
              <a:gd name="connsiteX27" fmla="*/ 7294038 w 9868442"/>
              <a:gd name="connsiteY27" fmla="*/ 2448826 h 9686532"/>
              <a:gd name="connsiteX28" fmla="*/ 7323970 w 9868442"/>
              <a:gd name="connsiteY28" fmla="*/ 2398645 h 9686532"/>
              <a:gd name="connsiteX29" fmla="*/ 7388236 w 9868442"/>
              <a:gd name="connsiteY29" fmla="*/ 2358149 h 9686532"/>
              <a:gd name="connsiteX30" fmla="*/ 7469230 w 9868442"/>
              <a:gd name="connsiteY30" fmla="*/ 2347584 h 9686532"/>
              <a:gd name="connsiteX31" fmla="*/ 7593361 w 9868442"/>
              <a:gd name="connsiteY31" fmla="*/ 2419774 h 9686532"/>
              <a:gd name="connsiteX32" fmla="*/ 7956068 w 9868442"/>
              <a:gd name="connsiteY32" fmla="*/ 2462031 h 9686532"/>
              <a:gd name="connsiteX33" fmla="*/ 8389205 w 9868442"/>
              <a:gd name="connsiteY33" fmla="*/ 2498126 h 9686532"/>
              <a:gd name="connsiteX34" fmla="*/ 8686766 w 9868442"/>
              <a:gd name="connsiteY34" fmla="*/ 2535101 h 9686532"/>
              <a:gd name="connsiteX35" fmla="*/ 9254598 w 9868442"/>
              <a:gd name="connsiteY35" fmla="*/ 2552708 h 9686532"/>
              <a:gd name="connsiteX36" fmla="*/ 9430670 w 9868442"/>
              <a:gd name="connsiteY36" fmla="*/ 2563272 h 9686532"/>
              <a:gd name="connsiteX37" fmla="*/ 9484372 w 9868442"/>
              <a:gd name="connsiteY37" fmla="*/ 2516613 h 9686532"/>
              <a:gd name="connsiteX38" fmla="*/ 9600580 w 9868442"/>
              <a:gd name="connsiteY38" fmla="*/ 2527178 h 9686532"/>
              <a:gd name="connsiteX39" fmla="*/ 9658683 w 9868442"/>
              <a:gd name="connsiteY39" fmla="*/ 2565033 h 9686532"/>
              <a:gd name="connsiteX40" fmla="*/ 9705343 w 9868442"/>
              <a:gd name="connsiteY40" fmla="*/ 2580880 h 9686532"/>
              <a:gd name="connsiteX41" fmla="*/ 9771370 w 9868442"/>
              <a:gd name="connsiteY41" fmla="*/ 2597606 h 9686532"/>
              <a:gd name="connsiteX42" fmla="*/ 9796019 w 9868442"/>
              <a:gd name="connsiteY42" fmla="*/ 2628419 h 9686532"/>
              <a:gd name="connsiteX43" fmla="*/ 9863808 w 9868442"/>
              <a:gd name="connsiteY43" fmla="*/ 2926861 h 9686532"/>
              <a:gd name="connsiteX44" fmla="*/ 9868209 w 9868442"/>
              <a:gd name="connsiteY44" fmla="*/ 3011375 h 9686532"/>
              <a:gd name="connsiteX45" fmla="*/ 9820670 w 9868442"/>
              <a:gd name="connsiteY45" fmla="*/ 3041308 h 9686532"/>
              <a:gd name="connsiteX46" fmla="*/ 9796019 w 9868442"/>
              <a:gd name="connsiteY46" fmla="*/ 3176883 h 9686532"/>
              <a:gd name="connsiteX47" fmla="*/ 9786335 w 9868442"/>
              <a:gd name="connsiteY47" fmla="*/ 3233226 h 9686532"/>
              <a:gd name="connsiteX48" fmla="*/ 9723830 w 9868442"/>
              <a:gd name="connsiteY48" fmla="*/ 3324783 h 9686532"/>
              <a:gd name="connsiteX49" fmla="*/ 9568006 w 9868442"/>
              <a:gd name="connsiteY49" fmla="*/ 3340630 h 9686532"/>
              <a:gd name="connsiteX50" fmla="*/ 9400738 w 9868442"/>
              <a:gd name="connsiteY50" fmla="*/ 3318621 h 9686532"/>
              <a:gd name="connsiteX51" fmla="*/ 9206178 w 9868442"/>
              <a:gd name="connsiteY51" fmla="*/ 3304535 h 9686532"/>
              <a:gd name="connsiteX52" fmla="*/ 9158639 w 9868442"/>
              <a:gd name="connsiteY52" fmla="*/ 3344151 h 9686532"/>
              <a:gd name="connsiteX53" fmla="*/ 9157759 w 9868442"/>
              <a:gd name="connsiteY53" fmla="*/ 3526386 h 9686532"/>
              <a:gd name="connsiteX54" fmla="*/ 9114621 w 9868442"/>
              <a:gd name="connsiteY54" fmla="*/ 3695415 h 9686532"/>
              <a:gd name="connsiteX55" fmla="*/ 9007217 w 9868442"/>
              <a:gd name="connsiteY55" fmla="*/ 3804579 h 9686532"/>
              <a:gd name="connsiteX56" fmla="*/ 8964960 w 9868442"/>
              <a:gd name="connsiteY56" fmla="*/ 3838913 h 9686532"/>
              <a:gd name="connsiteX57" fmla="*/ 8891010 w 9868442"/>
              <a:gd name="connsiteY57" fmla="*/ 3954240 h 9686532"/>
              <a:gd name="connsiteX58" fmla="*/ 8898933 w 9868442"/>
              <a:gd name="connsiteY58" fmla="*/ 4078371 h 9686532"/>
              <a:gd name="connsiteX59" fmla="*/ 8908617 w 9868442"/>
              <a:gd name="connsiteY59" fmla="*/ 4213066 h 9686532"/>
              <a:gd name="connsiteX60" fmla="*/ 9001935 w 9868442"/>
              <a:gd name="connsiteY60" fmla="*/ 4344240 h 9686532"/>
              <a:gd name="connsiteX61" fmla="*/ 9045073 w 9868442"/>
              <a:gd name="connsiteY61" fmla="*/ 4505346 h 9686532"/>
              <a:gd name="connsiteX62" fmla="*/ 8979926 w 9868442"/>
              <a:gd name="connsiteY62" fmla="*/ 4607467 h 9686532"/>
              <a:gd name="connsiteX63" fmla="*/ 8881326 w 9868442"/>
              <a:gd name="connsiteY63" fmla="*/ 4761530 h 9686532"/>
              <a:gd name="connsiteX64" fmla="*/ 8875164 w 9868442"/>
              <a:gd name="connsiteY64" fmla="*/ 4861011 h 9686532"/>
              <a:gd name="connsiteX65" fmla="*/ 8823222 w 9868442"/>
              <a:gd name="connsiteY65" fmla="*/ 4978979 h 9686532"/>
              <a:gd name="connsiteX66" fmla="*/ 8694690 w 9868442"/>
              <a:gd name="connsiteY66" fmla="*/ 5022997 h 9686532"/>
              <a:gd name="connsiteX67" fmla="*/ 8559114 w 9868442"/>
              <a:gd name="connsiteY67" fmla="*/ 5100468 h 9686532"/>
              <a:gd name="connsiteX68" fmla="*/ 8507173 w 9868442"/>
              <a:gd name="connsiteY68" fmla="*/ 5192906 h 9686532"/>
              <a:gd name="connsiteX69" fmla="*/ 8383923 w 9868442"/>
              <a:gd name="connsiteY69" fmla="*/ 5248369 h 9686532"/>
              <a:gd name="connsiteX70" fmla="*/ 8123337 w 9868442"/>
              <a:gd name="connsiteY70" fmla="*/ 5313515 h 9686532"/>
              <a:gd name="connsiteX71" fmla="*/ 7940222 w 9868442"/>
              <a:gd name="connsiteY71" fmla="*/ 5327601 h 9686532"/>
              <a:gd name="connsiteX72" fmla="*/ 7645302 w 9868442"/>
              <a:gd name="connsiteY72" fmla="*/ 5340807 h 9686532"/>
              <a:gd name="connsiteX73" fmla="*/ 7242977 w 9868442"/>
              <a:gd name="connsiteY73" fmla="*/ 5318798 h 9686532"/>
              <a:gd name="connsiteX74" fmla="*/ 6830969 w 9868442"/>
              <a:gd name="connsiteY74" fmla="*/ 5322319 h 9686532"/>
              <a:gd name="connsiteX75" fmla="*/ 6537810 w 9868442"/>
              <a:gd name="connsiteY75" fmla="*/ 5282703 h 9686532"/>
              <a:gd name="connsiteX76" fmla="*/ 6277223 w 9868442"/>
              <a:gd name="connsiteY76" fmla="*/ 5240446 h 9686532"/>
              <a:gd name="connsiteX77" fmla="*/ 6083544 w 9868442"/>
              <a:gd name="connsiteY77" fmla="*/ 5273899 h 9686532"/>
              <a:gd name="connsiteX78" fmla="*/ 5991107 w 9868442"/>
              <a:gd name="connsiteY78" fmla="*/ 5366337 h 9686532"/>
              <a:gd name="connsiteX79" fmla="*/ 5768375 w 9868442"/>
              <a:gd name="connsiteY79" fmla="*/ 5697352 h 9686532"/>
              <a:gd name="connsiteX80" fmla="*/ 5623997 w 9868442"/>
              <a:gd name="connsiteY80" fmla="*/ 5749293 h 9686532"/>
              <a:gd name="connsiteX81" fmla="*/ 5462010 w 9868442"/>
              <a:gd name="connsiteY81" fmla="*/ 5765140 h 9686532"/>
              <a:gd name="connsiteX82" fmla="*/ 5445284 w 9868442"/>
              <a:gd name="connsiteY82" fmla="*/ 5792431 h 9686532"/>
              <a:gd name="connsiteX83" fmla="*/ 5492823 w 9868442"/>
              <a:gd name="connsiteY83" fmla="*/ 5969383 h 9686532"/>
              <a:gd name="connsiteX84" fmla="*/ 5518497 w 9868442"/>
              <a:gd name="connsiteY84" fmla="*/ 6674206 h 9686532"/>
              <a:gd name="connsiteX85" fmla="*/ 5656641 w 9868442"/>
              <a:gd name="connsiteY85" fmla="*/ 7830615 h 9686532"/>
              <a:gd name="connsiteX86" fmla="*/ 5980702 w 9868442"/>
              <a:gd name="connsiteY86" fmla="*/ 9684099 h 9686532"/>
              <a:gd name="connsiteX87" fmla="*/ 1021086 w 9868442"/>
              <a:gd name="connsiteY87" fmla="*/ 9603395 h 9686532"/>
              <a:gd name="connsiteX88" fmla="*/ 1461297 w 9868442"/>
              <a:gd name="connsiteY88" fmla="*/ 8206690 h 9686532"/>
              <a:gd name="connsiteX89" fmla="*/ 1496294 w 9868442"/>
              <a:gd name="connsiteY89" fmla="*/ 7201181 h 9686532"/>
              <a:gd name="connsiteX90" fmla="*/ 1215156 w 9868442"/>
              <a:gd name="connsiteY90" fmla="*/ 6532813 h 9686532"/>
              <a:gd name="connsiteX91" fmla="*/ 1178181 w 9868442"/>
              <a:gd name="connsiteY91" fmla="*/ 6476470 h 9686532"/>
              <a:gd name="connsiteX92" fmla="*/ 1015315 w 9868442"/>
              <a:gd name="connsiteY92" fmla="*/ 6259022 h 9686532"/>
              <a:gd name="connsiteX93" fmla="*/ 974818 w 9868442"/>
              <a:gd name="connsiteY93" fmla="*/ 6223807 h 9686532"/>
              <a:gd name="connsiteX94" fmla="*/ 892945 w 9868442"/>
              <a:gd name="connsiteY94" fmla="*/ 6132250 h 9686532"/>
              <a:gd name="connsiteX95" fmla="*/ 801387 w 9868442"/>
              <a:gd name="connsiteY95" fmla="*/ 6003717 h 9686532"/>
              <a:gd name="connsiteX96" fmla="*/ 617392 w 9868442"/>
              <a:gd name="connsiteY96" fmla="*/ 5788029 h 9686532"/>
              <a:gd name="connsiteX97" fmla="*/ 267890 w 9868442"/>
              <a:gd name="connsiteY97" fmla="*/ 5159452 h 9686532"/>
              <a:gd name="connsiteX98" fmla="*/ 205384 w 9868442"/>
              <a:gd name="connsiteY98" fmla="*/ 5041485 h 9686532"/>
              <a:gd name="connsiteX99" fmla="*/ 170170 w 9868442"/>
              <a:gd name="connsiteY99" fmla="*/ 4942004 h 9686532"/>
              <a:gd name="connsiteX100" fmla="*/ 75971 w 9868442"/>
              <a:gd name="connsiteY100" fmla="*/ 4773855 h 9686532"/>
              <a:gd name="connsiteX101" fmla="*/ 260 w 9868442"/>
              <a:gd name="connsiteY101" fmla="*/ 4532636 h 9686532"/>
              <a:gd name="connsiteX102" fmla="*/ 155204 w 9868442"/>
              <a:gd name="connsiteY102" fmla="*/ 4036114 h 9686532"/>
              <a:gd name="connsiteX103" fmla="*/ 284616 w 9868442"/>
              <a:gd name="connsiteY103" fmla="*/ 3897897 h 9686532"/>
              <a:gd name="connsiteX104" fmla="*/ 449244 w 9868442"/>
              <a:gd name="connsiteY104" fmla="*/ 3800177 h 9686532"/>
              <a:gd name="connsiteX105" fmla="*/ 863893 w 9868442"/>
              <a:gd name="connsiteY105" fmla="*/ 3576566 h 9686532"/>
              <a:gd name="connsiteX106" fmla="*/ 1068136 w 9868442"/>
              <a:gd name="connsiteY106" fmla="*/ 3535189 h 9686532"/>
              <a:gd name="connsiteX107" fmla="*/ 1197549 w 9868442"/>
              <a:gd name="connsiteY107" fmla="*/ 3479727 h 9686532"/>
              <a:gd name="connsiteX108" fmla="*/ 1198430 w 9868442"/>
              <a:gd name="connsiteY108" fmla="*/ 3477086 h 9686532"/>
              <a:gd name="connsiteX109" fmla="*/ 1247730 w 9868442"/>
              <a:gd name="connsiteY109" fmla="*/ 3339750 h 9686532"/>
              <a:gd name="connsiteX110" fmla="*/ 1422041 w 9868442"/>
              <a:gd name="connsiteY110" fmla="*/ 3090608 h 9686532"/>
              <a:gd name="connsiteX111" fmla="*/ 1510957 w 9868442"/>
              <a:gd name="connsiteY111" fmla="*/ 2947990 h 9686532"/>
              <a:gd name="connsiteX112" fmla="*/ 1529445 w 9868442"/>
              <a:gd name="connsiteY112" fmla="*/ 2928622 h 9686532"/>
              <a:gd name="connsiteX113" fmla="*/ 1539129 w 9868442"/>
              <a:gd name="connsiteY113" fmla="*/ 2929502 h 9686532"/>
              <a:gd name="connsiteX114" fmla="*/ 1542650 w 9868442"/>
              <a:gd name="connsiteY114" fmla="*/ 2992888 h 9686532"/>
              <a:gd name="connsiteX115" fmla="*/ 1623643 w 9868442"/>
              <a:gd name="connsiteY115" fmla="*/ 3178644 h 9686532"/>
              <a:gd name="connsiteX116" fmla="*/ 1709918 w 9868442"/>
              <a:gd name="connsiteY116" fmla="*/ 3237628 h 9686532"/>
              <a:gd name="connsiteX117" fmla="*/ 1815562 w 9868442"/>
              <a:gd name="connsiteY117" fmla="*/ 3293090 h 9686532"/>
              <a:gd name="connsiteX118" fmla="*/ 1904478 w 9868442"/>
              <a:gd name="connsiteY118" fmla="*/ 3362639 h 9686532"/>
              <a:gd name="connsiteX119" fmla="*/ 1949376 w 9868442"/>
              <a:gd name="connsiteY119" fmla="*/ 3403135 h 9686532"/>
              <a:gd name="connsiteX120" fmla="*/ 2003958 w 9868442"/>
              <a:gd name="connsiteY120" fmla="*/ 3422503 h 9686532"/>
              <a:gd name="connsiteX121" fmla="*/ 2051498 w 9868442"/>
              <a:gd name="connsiteY121" fmla="*/ 3461239 h 9686532"/>
              <a:gd name="connsiteX122" fmla="*/ 2180030 w 9868442"/>
              <a:gd name="connsiteY122" fmla="*/ 3522864 h 9686532"/>
              <a:gd name="connsiteX123" fmla="*/ 2372829 w 9868442"/>
              <a:gd name="connsiteY123" fmla="*/ 3651397 h 9686532"/>
              <a:gd name="connsiteX124" fmla="*/ 2474070 w 9868442"/>
              <a:gd name="connsiteY124" fmla="*/ 3717424 h 9686532"/>
              <a:gd name="connsiteX125" fmla="*/ 2510165 w 9868442"/>
              <a:gd name="connsiteY125" fmla="*/ 3735031 h 9686532"/>
              <a:gd name="connsiteX126" fmla="*/ 2561226 w 9868442"/>
              <a:gd name="connsiteY126" fmla="*/ 3757040 h 9686532"/>
              <a:gd name="connsiteX127" fmla="*/ 2597321 w 9868442"/>
              <a:gd name="connsiteY127" fmla="*/ 3684850 h 9686532"/>
              <a:gd name="connsiteX128" fmla="*/ 2522490 w 9868442"/>
              <a:gd name="connsiteY128" fmla="*/ 3645234 h 9686532"/>
              <a:gd name="connsiteX129" fmla="*/ 2364025 w 9868442"/>
              <a:gd name="connsiteY129" fmla="*/ 3552796 h 9686532"/>
              <a:gd name="connsiteX130" fmla="*/ 1972265 w 9868442"/>
              <a:gd name="connsiteY130" fmla="*/ 3259637 h 9686532"/>
              <a:gd name="connsiteX131" fmla="*/ 1682627 w 9868442"/>
              <a:gd name="connsiteY131" fmla="*/ 3049231 h 9686532"/>
              <a:gd name="connsiteX132" fmla="*/ 1595472 w 9868442"/>
              <a:gd name="connsiteY132" fmla="*/ 2877561 h 9686532"/>
              <a:gd name="connsiteX133" fmla="*/ 1598993 w 9868442"/>
              <a:gd name="connsiteY133" fmla="*/ 2840586 h 9686532"/>
              <a:gd name="connsiteX134" fmla="*/ 1650934 w 9868442"/>
              <a:gd name="connsiteY134" fmla="*/ 2933904 h 9686532"/>
              <a:gd name="connsiteX135" fmla="*/ 1515359 w 9868442"/>
              <a:gd name="connsiteY135" fmla="*/ 2513092 h 9686532"/>
              <a:gd name="connsiteX136" fmla="*/ 1423802 w 9868442"/>
              <a:gd name="connsiteY136" fmla="*/ 2523656 h 9686532"/>
              <a:gd name="connsiteX137" fmla="*/ 1301432 w 9868442"/>
              <a:gd name="connsiteY137" fmla="*/ 2462911 h 9686532"/>
              <a:gd name="connsiteX138" fmla="*/ 1193147 w 9868442"/>
              <a:gd name="connsiteY138" fmla="*/ 2283318 h 9686532"/>
              <a:gd name="connsiteX139" fmla="*/ 1119197 w 9868442"/>
              <a:gd name="connsiteY139" fmla="*/ 1985757 h 9686532"/>
              <a:gd name="connsiteX140" fmla="*/ 1096308 w 9868442"/>
              <a:gd name="connsiteY140" fmla="*/ 1858105 h 9686532"/>
              <a:gd name="connsiteX141" fmla="*/ 1161454 w 9868442"/>
              <a:gd name="connsiteY141" fmla="*/ 1705802 h 9686532"/>
              <a:gd name="connsiteX142" fmla="*/ 1177301 w 9868442"/>
              <a:gd name="connsiteY142" fmla="*/ 1667947 h 9686532"/>
              <a:gd name="connsiteX143" fmla="*/ 1139445 w 9868442"/>
              <a:gd name="connsiteY143" fmla="*/ 1329008 h 9686532"/>
              <a:gd name="connsiteX144" fmla="*/ 1119197 w 9868442"/>
              <a:gd name="connsiteY144" fmla="*/ 1039370 h 9686532"/>
              <a:gd name="connsiteX145" fmla="*/ 1191387 w 9868442"/>
              <a:gd name="connsiteY145" fmla="*/ 662576 h 9686532"/>
              <a:gd name="connsiteX146" fmla="*/ 1296149 w 9868442"/>
              <a:gd name="connsiteY146" fmla="*/ 480342 h 9686532"/>
              <a:gd name="connsiteX147" fmla="*/ 1551454 w 9868442"/>
              <a:gd name="connsiteY147" fmla="*/ 211832 h 9686532"/>
              <a:gd name="connsiteX148" fmla="*/ 1763620 w 9868442"/>
              <a:gd name="connsiteY148" fmla="*/ 109711 h 9686532"/>
              <a:gd name="connsiteX149" fmla="*/ 1898315 w 9868442"/>
              <a:gd name="connsiteY149" fmla="*/ 65693 h 9686532"/>
              <a:gd name="connsiteX150" fmla="*/ 2076148 w 9868442"/>
              <a:gd name="connsiteY150" fmla="*/ 31359 h 9686532"/>
              <a:gd name="connsiteX151" fmla="*/ 2219646 w 9868442"/>
              <a:gd name="connsiteY151" fmla="*/ 14632 h 9686532"/>
              <a:gd name="connsiteX152" fmla="*/ 2245177 w 9868442"/>
              <a:gd name="connsiteY152" fmla="*/ 11110 h 9686532"/>
              <a:gd name="connsiteX153" fmla="*/ 2348179 w 9868442"/>
              <a:gd name="connsiteY153" fmla="*/ 7589 h 9686532"/>
              <a:gd name="connsiteX154" fmla="*/ 2434454 w 9868442"/>
              <a:gd name="connsiteY154" fmla="*/ 17273 h 9686532"/>
              <a:gd name="connsiteX155" fmla="*/ 2561226 w 9868442"/>
              <a:gd name="connsiteY155" fmla="*/ 51607 h 9686532"/>
              <a:gd name="connsiteX156" fmla="*/ 2689758 w 9868442"/>
              <a:gd name="connsiteY156" fmla="*/ 92103 h 9686532"/>
              <a:gd name="connsiteX157" fmla="*/ 2749623 w 9868442"/>
              <a:gd name="connsiteY157" fmla="*/ 119395 h 9686532"/>
              <a:gd name="connsiteX158" fmla="*/ 2885198 w 9868442"/>
              <a:gd name="connsiteY158" fmla="*/ 188943 h 9686532"/>
              <a:gd name="connsiteX159" fmla="*/ 3074476 w 9868442"/>
              <a:gd name="connsiteY159" fmla="*/ 315715 h 9686532"/>
              <a:gd name="connsiteX160" fmla="*/ 3171315 w 9868442"/>
              <a:gd name="connsiteY160" fmla="*/ 387904 h 9686532"/>
              <a:gd name="connsiteX161" fmla="*/ 3302489 w 9868442"/>
              <a:gd name="connsiteY161" fmla="*/ 537565 h 9686532"/>
              <a:gd name="connsiteX162" fmla="*/ 3438944 w 9868442"/>
              <a:gd name="connsiteY162" fmla="*/ 770861 h 9686532"/>
              <a:gd name="connsiteX163" fmla="*/ 3529621 w 9868442"/>
              <a:gd name="connsiteY163" fmla="*/ 1044652 h 9686532"/>
              <a:gd name="connsiteX164" fmla="*/ 3541946 w 9868442"/>
              <a:gd name="connsiteY164" fmla="*/ 1292033 h 9686532"/>
              <a:gd name="connsiteX165" fmla="*/ 3524339 w 9868442"/>
              <a:gd name="connsiteY165" fmla="*/ 1486593 h 9686532"/>
              <a:gd name="connsiteX166" fmla="*/ 3524339 w 9868442"/>
              <a:gd name="connsiteY166" fmla="*/ 1522688 h 9686532"/>
              <a:gd name="connsiteX167" fmla="*/ 3500569 w 9868442"/>
              <a:gd name="connsiteY167" fmla="*/ 1571988 h 9686532"/>
              <a:gd name="connsiteX168" fmla="*/ 3494407 w 9868442"/>
              <a:gd name="connsiteY168" fmla="*/ 1717247 h 9686532"/>
              <a:gd name="connsiteX169" fmla="*/ 3497048 w 9868442"/>
              <a:gd name="connsiteY169" fmla="*/ 1725170 h 9686532"/>
              <a:gd name="connsiteX170" fmla="*/ 3506732 w 9868442"/>
              <a:gd name="connsiteY170" fmla="*/ 1839617 h 9686532"/>
              <a:gd name="connsiteX171" fmla="*/ 3489125 w 9868442"/>
              <a:gd name="connsiteY171" fmla="*/ 1908285 h 9686532"/>
              <a:gd name="connsiteX172" fmla="*/ 3482082 w 9868442"/>
              <a:gd name="connsiteY172" fmla="*/ 2074673 h 9686532"/>
              <a:gd name="connsiteX173" fmla="*/ 3478560 w 9868442"/>
              <a:gd name="connsiteY173" fmla="*/ 2462031 h 9686532"/>
              <a:gd name="connsiteX174" fmla="*/ 3439825 w 9868442"/>
              <a:gd name="connsiteY174" fmla="*/ 2793046 h 9686532"/>
              <a:gd name="connsiteX175" fmla="*/ 3435423 w 9868442"/>
              <a:gd name="connsiteY175" fmla="*/ 2873159 h 9686532"/>
              <a:gd name="connsiteX176" fmla="*/ 3494407 w 9868442"/>
              <a:gd name="connsiteY176" fmla="*/ 2904852 h 9686532"/>
              <a:gd name="connsiteX177" fmla="*/ 3573639 w 9868442"/>
              <a:gd name="connsiteY177" fmla="*/ 2867877 h 9686532"/>
              <a:gd name="connsiteX178" fmla="*/ 3759395 w 9868442"/>
              <a:gd name="connsiteY178" fmla="*/ 2738464 h 9686532"/>
              <a:gd name="connsiteX179" fmla="*/ 4082487 w 9868442"/>
              <a:gd name="connsiteY179" fmla="*/ 2675078 h 9686532"/>
              <a:gd name="connsiteX180" fmla="*/ 4495376 w 9868442"/>
              <a:gd name="connsiteY180" fmla="*/ 2687403 h 9686532"/>
              <a:gd name="connsiteX181" fmla="*/ 4593095 w 9868442"/>
              <a:gd name="connsiteY181" fmla="*/ 2674198 h 9686532"/>
              <a:gd name="connsiteX182" fmla="*/ 4700499 w 9868442"/>
              <a:gd name="connsiteY182" fmla="*/ 2712053 h 9686532"/>
              <a:gd name="connsiteX183" fmla="*/ 4785894 w 9868442"/>
              <a:gd name="connsiteY183" fmla="*/ 2852030 h 9686532"/>
              <a:gd name="connsiteX184" fmla="*/ 4848400 w 9868442"/>
              <a:gd name="connsiteY184" fmla="*/ 2925981 h 9686532"/>
              <a:gd name="connsiteX185" fmla="*/ 4921470 w 9868442"/>
              <a:gd name="connsiteY185" fmla="*/ 3038667 h 9686532"/>
              <a:gd name="connsiteX186" fmla="*/ 5020070 w 9868442"/>
              <a:gd name="connsiteY186" fmla="*/ 3126702 h 9686532"/>
              <a:gd name="connsiteX187" fmla="*/ 5092259 w 9868442"/>
              <a:gd name="connsiteY187" fmla="*/ 3146070 h 9686532"/>
              <a:gd name="connsiteX188" fmla="*/ 5225194 w 9868442"/>
              <a:gd name="connsiteY188" fmla="*/ 3211217 h 9686532"/>
              <a:gd name="connsiteX189" fmla="*/ 5325555 w 9868442"/>
              <a:gd name="connsiteY189" fmla="*/ 3269321 h 9686532"/>
              <a:gd name="connsiteX190" fmla="*/ 5413590 w 9868442"/>
              <a:gd name="connsiteY190" fmla="*/ 3329185 h 9686532"/>
              <a:gd name="connsiteX191" fmla="*/ 5572936 w 9868442"/>
              <a:gd name="connsiteY191" fmla="*/ 3403135 h 9686532"/>
              <a:gd name="connsiteX192" fmla="*/ 5668895 w 9868442"/>
              <a:gd name="connsiteY192" fmla="*/ 3457718 h 9686532"/>
              <a:gd name="connsiteX193" fmla="*/ 5741084 w 9868442"/>
              <a:gd name="connsiteY193" fmla="*/ 3507018 h 9686532"/>
              <a:gd name="connsiteX194" fmla="*/ 5784222 w 9868442"/>
              <a:gd name="connsiteY194" fmla="*/ 3516702 h 9686532"/>
              <a:gd name="connsiteX195" fmla="*/ 5843206 w 9868442"/>
              <a:gd name="connsiteY195" fmla="*/ 3541352 h 9686532"/>
              <a:gd name="connsiteX196" fmla="*/ 5951490 w 9868442"/>
              <a:gd name="connsiteY196" fmla="*/ 3640832 h 9686532"/>
              <a:gd name="connsiteX197" fmla="*/ 6013116 w 9868442"/>
              <a:gd name="connsiteY197" fmla="*/ 3664602 h 9686532"/>
              <a:gd name="connsiteX198" fmla="*/ 6186546 w 9868442"/>
              <a:gd name="connsiteY198" fmla="*/ 3736792 h 9686532"/>
              <a:gd name="connsiteX199" fmla="*/ 6186546 w 9868442"/>
              <a:gd name="connsiteY199" fmla="*/ 3750877 h 9686532"/>
              <a:gd name="connsiteX200" fmla="*/ 8932387 w 9868442"/>
              <a:gd name="connsiteY200" fmla="*/ 3619704 h 9686532"/>
              <a:gd name="connsiteX201" fmla="*/ 8953516 w 9868442"/>
              <a:gd name="connsiteY201" fmla="*/ 3513180 h 9686532"/>
              <a:gd name="connsiteX202" fmla="*/ 8878685 w 9868442"/>
              <a:gd name="connsiteY202" fmla="*/ 3337108 h 9686532"/>
              <a:gd name="connsiteX203" fmla="*/ 8775683 w 9868442"/>
              <a:gd name="connsiteY203" fmla="*/ 3274603 h 9686532"/>
              <a:gd name="connsiteX204" fmla="*/ 8648911 w 9868442"/>
              <a:gd name="connsiteY204" fmla="*/ 3280765 h 9686532"/>
              <a:gd name="connsiteX205" fmla="*/ 8628663 w 9868442"/>
              <a:gd name="connsiteY205" fmla="*/ 3300133 h 9686532"/>
              <a:gd name="connsiteX206" fmla="*/ 8633945 w 9868442"/>
              <a:gd name="connsiteY206" fmla="*/ 3317741 h 9686532"/>
              <a:gd name="connsiteX207" fmla="*/ 8735186 w 9868442"/>
              <a:gd name="connsiteY207" fmla="*/ 3411059 h 9686532"/>
              <a:gd name="connsiteX208" fmla="*/ 8823222 w 9868442"/>
              <a:gd name="connsiteY208" fmla="*/ 3573925 h 9686532"/>
              <a:gd name="connsiteX209" fmla="*/ 8932387 w 9868442"/>
              <a:gd name="connsiteY209" fmla="*/ 3619704 h 9686532"/>
              <a:gd name="connsiteX210" fmla="*/ 1753056 w 9868442"/>
              <a:gd name="connsiteY210" fmla="*/ 2878441 h 9686532"/>
              <a:gd name="connsiteX211" fmla="*/ 1750415 w 9868442"/>
              <a:gd name="connsiteY211" fmla="*/ 2837945 h 9686532"/>
              <a:gd name="connsiteX212" fmla="*/ 1711679 w 9868442"/>
              <a:gd name="connsiteY212" fmla="*/ 2778080 h 9686532"/>
              <a:gd name="connsiteX213" fmla="*/ 1634207 w 9868442"/>
              <a:gd name="connsiteY213" fmla="*/ 2606410 h 9686532"/>
              <a:gd name="connsiteX214" fmla="*/ 1555855 w 9868442"/>
              <a:gd name="connsiteY214" fmla="*/ 2494604 h 9686532"/>
              <a:gd name="connsiteX215" fmla="*/ 1531205 w 9868442"/>
              <a:gd name="connsiteY215" fmla="*/ 2510451 h 9686532"/>
              <a:gd name="connsiteX216" fmla="*/ 1590189 w 9868442"/>
              <a:gd name="connsiteY216" fmla="*/ 2625778 h 9686532"/>
              <a:gd name="connsiteX217" fmla="*/ 1637729 w 9868442"/>
              <a:gd name="connsiteY217" fmla="*/ 2719096 h 9686532"/>
              <a:gd name="connsiteX218" fmla="*/ 1686149 w 9868442"/>
              <a:gd name="connsiteY218" fmla="*/ 2812414 h 9686532"/>
              <a:gd name="connsiteX219" fmla="*/ 1703756 w 9868442"/>
              <a:gd name="connsiteY219" fmla="*/ 2847629 h 9686532"/>
              <a:gd name="connsiteX220" fmla="*/ 1746893 w 9868442"/>
              <a:gd name="connsiteY220" fmla="*/ 2908373 h 9686532"/>
              <a:gd name="connsiteX221" fmla="*/ 1768022 w 9868442"/>
              <a:gd name="connsiteY221" fmla="*/ 2911895 h 9686532"/>
              <a:gd name="connsiteX222" fmla="*/ 1763620 w 9868442"/>
              <a:gd name="connsiteY222" fmla="*/ 2890766 h 9686532"/>
              <a:gd name="connsiteX223" fmla="*/ 1753056 w 9868442"/>
              <a:gd name="connsiteY223" fmla="*/ 2878441 h 9686532"/>
              <a:gd name="connsiteX0" fmla="*/ 6186546 w 9868442"/>
              <a:gd name="connsiteY0" fmla="*/ 3750877 h 9643745"/>
              <a:gd name="connsiteX1" fmla="*/ 6170700 w 9868442"/>
              <a:gd name="connsiteY1" fmla="*/ 3757920 h 9643745"/>
              <a:gd name="connsiteX2" fmla="*/ 6050090 w 9868442"/>
              <a:gd name="connsiteY2" fmla="*/ 3783451 h 9643745"/>
              <a:gd name="connsiteX3" fmla="*/ 5844086 w 9868442"/>
              <a:gd name="connsiteY3" fmla="*/ 3838033 h 9643745"/>
              <a:gd name="connsiteX4" fmla="*/ 5596705 w 9868442"/>
              <a:gd name="connsiteY4" fmla="*/ 3898778 h 9643745"/>
              <a:gd name="connsiteX5" fmla="*/ 5472575 w 9868442"/>
              <a:gd name="connsiteY5" fmla="*/ 3946317 h 9643745"/>
              <a:gd name="connsiteX6" fmla="*/ 5460249 w 9868442"/>
              <a:gd name="connsiteY6" fmla="*/ 3976249 h 9643745"/>
              <a:gd name="connsiteX7" fmla="*/ 5425035 w 9868442"/>
              <a:gd name="connsiteY7" fmla="*/ 4907670 h 9643745"/>
              <a:gd name="connsiteX8" fmla="*/ 6290429 w 9868442"/>
              <a:gd name="connsiteY8" fmla="*/ 5056450 h 9643745"/>
              <a:gd name="connsiteX9" fmla="*/ 6263137 w 9868442"/>
              <a:gd name="connsiteY9" fmla="*/ 5004509 h 9643745"/>
              <a:gd name="connsiteX10" fmla="*/ 6115237 w 9868442"/>
              <a:gd name="connsiteY10" fmla="*/ 4832839 h 9643745"/>
              <a:gd name="connsiteX11" fmla="*/ 6010474 w 9868442"/>
              <a:gd name="connsiteY11" fmla="*/ 4507106 h 9643745"/>
              <a:gd name="connsiteX12" fmla="*/ 6078262 w 9868442"/>
              <a:gd name="connsiteY12" fmla="*/ 3904060 h 9643745"/>
              <a:gd name="connsiteX13" fmla="*/ 6244650 w 9868442"/>
              <a:gd name="connsiteY13" fmla="*/ 3746475 h 9643745"/>
              <a:gd name="connsiteX14" fmla="*/ 6383747 w 9868442"/>
              <a:gd name="connsiteY14" fmla="*/ 3741193 h 9643745"/>
              <a:gd name="connsiteX15" fmla="*/ 6754378 w 9868442"/>
              <a:gd name="connsiteY15" fmla="*/ 3598575 h 9643745"/>
              <a:gd name="connsiteX16" fmla="*/ 7117086 w 9868442"/>
              <a:gd name="connsiteY16" fmla="*/ 3518462 h 9643745"/>
              <a:gd name="connsiteX17" fmla="*/ 7150539 w 9868442"/>
              <a:gd name="connsiteY17" fmla="*/ 3490291 h 9643745"/>
              <a:gd name="connsiteX18" fmla="*/ 7174309 w 9868442"/>
              <a:gd name="connsiteY18" fmla="*/ 3315099 h 9643745"/>
              <a:gd name="connsiteX19" fmla="*/ 7218327 w 9868442"/>
              <a:gd name="connsiteY19" fmla="*/ 3163678 h 9643745"/>
              <a:gd name="connsiteX20" fmla="*/ 7291397 w 9868442"/>
              <a:gd name="connsiteY20" fmla="*/ 3088847 h 9643745"/>
              <a:gd name="connsiteX21" fmla="*/ 7329253 w 9868442"/>
              <a:gd name="connsiteY21" fmla="*/ 3080044 h 9643745"/>
              <a:gd name="connsiteX22" fmla="*/ 7228892 w 9868442"/>
              <a:gd name="connsiteY22" fmla="*/ 3043068 h 9643745"/>
              <a:gd name="connsiteX23" fmla="*/ 7162865 w 9868442"/>
              <a:gd name="connsiteY23" fmla="*/ 3025461 h 9643745"/>
              <a:gd name="connsiteX24" fmla="*/ 7123249 w 9868442"/>
              <a:gd name="connsiteY24" fmla="*/ 2962956 h 9643745"/>
              <a:gd name="connsiteX25" fmla="*/ 7142617 w 9868442"/>
              <a:gd name="connsiteY25" fmla="*/ 2679480 h 9643745"/>
              <a:gd name="connsiteX26" fmla="*/ 7192797 w 9868442"/>
              <a:gd name="connsiteY26" fmla="*/ 2561512 h 9643745"/>
              <a:gd name="connsiteX27" fmla="*/ 7294038 w 9868442"/>
              <a:gd name="connsiteY27" fmla="*/ 2448826 h 9643745"/>
              <a:gd name="connsiteX28" fmla="*/ 7323970 w 9868442"/>
              <a:gd name="connsiteY28" fmla="*/ 2398645 h 9643745"/>
              <a:gd name="connsiteX29" fmla="*/ 7388236 w 9868442"/>
              <a:gd name="connsiteY29" fmla="*/ 2358149 h 9643745"/>
              <a:gd name="connsiteX30" fmla="*/ 7469230 w 9868442"/>
              <a:gd name="connsiteY30" fmla="*/ 2347584 h 9643745"/>
              <a:gd name="connsiteX31" fmla="*/ 7593361 w 9868442"/>
              <a:gd name="connsiteY31" fmla="*/ 2419774 h 9643745"/>
              <a:gd name="connsiteX32" fmla="*/ 7956068 w 9868442"/>
              <a:gd name="connsiteY32" fmla="*/ 2462031 h 9643745"/>
              <a:gd name="connsiteX33" fmla="*/ 8389205 w 9868442"/>
              <a:gd name="connsiteY33" fmla="*/ 2498126 h 9643745"/>
              <a:gd name="connsiteX34" fmla="*/ 8686766 w 9868442"/>
              <a:gd name="connsiteY34" fmla="*/ 2535101 h 9643745"/>
              <a:gd name="connsiteX35" fmla="*/ 9254598 w 9868442"/>
              <a:gd name="connsiteY35" fmla="*/ 2552708 h 9643745"/>
              <a:gd name="connsiteX36" fmla="*/ 9430670 w 9868442"/>
              <a:gd name="connsiteY36" fmla="*/ 2563272 h 9643745"/>
              <a:gd name="connsiteX37" fmla="*/ 9484372 w 9868442"/>
              <a:gd name="connsiteY37" fmla="*/ 2516613 h 9643745"/>
              <a:gd name="connsiteX38" fmla="*/ 9600580 w 9868442"/>
              <a:gd name="connsiteY38" fmla="*/ 2527178 h 9643745"/>
              <a:gd name="connsiteX39" fmla="*/ 9658683 w 9868442"/>
              <a:gd name="connsiteY39" fmla="*/ 2565033 h 9643745"/>
              <a:gd name="connsiteX40" fmla="*/ 9705343 w 9868442"/>
              <a:gd name="connsiteY40" fmla="*/ 2580880 h 9643745"/>
              <a:gd name="connsiteX41" fmla="*/ 9771370 w 9868442"/>
              <a:gd name="connsiteY41" fmla="*/ 2597606 h 9643745"/>
              <a:gd name="connsiteX42" fmla="*/ 9796019 w 9868442"/>
              <a:gd name="connsiteY42" fmla="*/ 2628419 h 9643745"/>
              <a:gd name="connsiteX43" fmla="*/ 9863808 w 9868442"/>
              <a:gd name="connsiteY43" fmla="*/ 2926861 h 9643745"/>
              <a:gd name="connsiteX44" fmla="*/ 9868209 w 9868442"/>
              <a:gd name="connsiteY44" fmla="*/ 3011375 h 9643745"/>
              <a:gd name="connsiteX45" fmla="*/ 9820670 w 9868442"/>
              <a:gd name="connsiteY45" fmla="*/ 3041308 h 9643745"/>
              <a:gd name="connsiteX46" fmla="*/ 9796019 w 9868442"/>
              <a:gd name="connsiteY46" fmla="*/ 3176883 h 9643745"/>
              <a:gd name="connsiteX47" fmla="*/ 9786335 w 9868442"/>
              <a:gd name="connsiteY47" fmla="*/ 3233226 h 9643745"/>
              <a:gd name="connsiteX48" fmla="*/ 9723830 w 9868442"/>
              <a:gd name="connsiteY48" fmla="*/ 3324783 h 9643745"/>
              <a:gd name="connsiteX49" fmla="*/ 9568006 w 9868442"/>
              <a:gd name="connsiteY49" fmla="*/ 3340630 h 9643745"/>
              <a:gd name="connsiteX50" fmla="*/ 9400738 w 9868442"/>
              <a:gd name="connsiteY50" fmla="*/ 3318621 h 9643745"/>
              <a:gd name="connsiteX51" fmla="*/ 9206178 w 9868442"/>
              <a:gd name="connsiteY51" fmla="*/ 3304535 h 9643745"/>
              <a:gd name="connsiteX52" fmla="*/ 9158639 w 9868442"/>
              <a:gd name="connsiteY52" fmla="*/ 3344151 h 9643745"/>
              <a:gd name="connsiteX53" fmla="*/ 9157759 w 9868442"/>
              <a:gd name="connsiteY53" fmla="*/ 3526386 h 9643745"/>
              <a:gd name="connsiteX54" fmla="*/ 9114621 w 9868442"/>
              <a:gd name="connsiteY54" fmla="*/ 3695415 h 9643745"/>
              <a:gd name="connsiteX55" fmla="*/ 9007217 w 9868442"/>
              <a:gd name="connsiteY55" fmla="*/ 3804579 h 9643745"/>
              <a:gd name="connsiteX56" fmla="*/ 8964960 w 9868442"/>
              <a:gd name="connsiteY56" fmla="*/ 3838913 h 9643745"/>
              <a:gd name="connsiteX57" fmla="*/ 8891010 w 9868442"/>
              <a:gd name="connsiteY57" fmla="*/ 3954240 h 9643745"/>
              <a:gd name="connsiteX58" fmla="*/ 8898933 w 9868442"/>
              <a:gd name="connsiteY58" fmla="*/ 4078371 h 9643745"/>
              <a:gd name="connsiteX59" fmla="*/ 8908617 w 9868442"/>
              <a:gd name="connsiteY59" fmla="*/ 4213066 h 9643745"/>
              <a:gd name="connsiteX60" fmla="*/ 9001935 w 9868442"/>
              <a:gd name="connsiteY60" fmla="*/ 4344240 h 9643745"/>
              <a:gd name="connsiteX61" fmla="*/ 9045073 w 9868442"/>
              <a:gd name="connsiteY61" fmla="*/ 4505346 h 9643745"/>
              <a:gd name="connsiteX62" fmla="*/ 8979926 w 9868442"/>
              <a:gd name="connsiteY62" fmla="*/ 4607467 h 9643745"/>
              <a:gd name="connsiteX63" fmla="*/ 8881326 w 9868442"/>
              <a:gd name="connsiteY63" fmla="*/ 4761530 h 9643745"/>
              <a:gd name="connsiteX64" fmla="*/ 8875164 w 9868442"/>
              <a:gd name="connsiteY64" fmla="*/ 4861011 h 9643745"/>
              <a:gd name="connsiteX65" fmla="*/ 8823222 w 9868442"/>
              <a:gd name="connsiteY65" fmla="*/ 4978979 h 9643745"/>
              <a:gd name="connsiteX66" fmla="*/ 8694690 w 9868442"/>
              <a:gd name="connsiteY66" fmla="*/ 5022997 h 9643745"/>
              <a:gd name="connsiteX67" fmla="*/ 8559114 w 9868442"/>
              <a:gd name="connsiteY67" fmla="*/ 5100468 h 9643745"/>
              <a:gd name="connsiteX68" fmla="*/ 8507173 w 9868442"/>
              <a:gd name="connsiteY68" fmla="*/ 5192906 h 9643745"/>
              <a:gd name="connsiteX69" fmla="*/ 8383923 w 9868442"/>
              <a:gd name="connsiteY69" fmla="*/ 5248369 h 9643745"/>
              <a:gd name="connsiteX70" fmla="*/ 8123337 w 9868442"/>
              <a:gd name="connsiteY70" fmla="*/ 5313515 h 9643745"/>
              <a:gd name="connsiteX71" fmla="*/ 7940222 w 9868442"/>
              <a:gd name="connsiteY71" fmla="*/ 5327601 h 9643745"/>
              <a:gd name="connsiteX72" fmla="*/ 7645302 w 9868442"/>
              <a:gd name="connsiteY72" fmla="*/ 5340807 h 9643745"/>
              <a:gd name="connsiteX73" fmla="*/ 7242977 w 9868442"/>
              <a:gd name="connsiteY73" fmla="*/ 5318798 h 9643745"/>
              <a:gd name="connsiteX74" fmla="*/ 6830969 w 9868442"/>
              <a:gd name="connsiteY74" fmla="*/ 5322319 h 9643745"/>
              <a:gd name="connsiteX75" fmla="*/ 6537810 w 9868442"/>
              <a:gd name="connsiteY75" fmla="*/ 5282703 h 9643745"/>
              <a:gd name="connsiteX76" fmla="*/ 6277223 w 9868442"/>
              <a:gd name="connsiteY76" fmla="*/ 5240446 h 9643745"/>
              <a:gd name="connsiteX77" fmla="*/ 6083544 w 9868442"/>
              <a:gd name="connsiteY77" fmla="*/ 5273899 h 9643745"/>
              <a:gd name="connsiteX78" fmla="*/ 5991107 w 9868442"/>
              <a:gd name="connsiteY78" fmla="*/ 5366337 h 9643745"/>
              <a:gd name="connsiteX79" fmla="*/ 5768375 w 9868442"/>
              <a:gd name="connsiteY79" fmla="*/ 5697352 h 9643745"/>
              <a:gd name="connsiteX80" fmla="*/ 5623997 w 9868442"/>
              <a:gd name="connsiteY80" fmla="*/ 5749293 h 9643745"/>
              <a:gd name="connsiteX81" fmla="*/ 5462010 w 9868442"/>
              <a:gd name="connsiteY81" fmla="*/ 5765140 h 9643745"/>
              <a:gd name="connsiteX82" fmla="*/ 5445284 w 9868442"/>
              <a:gd name="connsiteY82" fmla="*/ 5792431 h 9643745"/>
              <a:gd name="connsiteX83" fmla="*/ 5492823 w 9868442"/>
              <a:gd name="connsiteY83" fmla="*/ 5969383 h 9643745"/>
              <a:gd name="connsiteX84" fmla="*/ 5518497 w 9868442"/>
              <a:gd name="connsiteY84" fmla="*/ 6674206 h 9643745"/>
              <a:gd name="connsiteX85" fmla="*/ 5656641 w 9868442"/>
              <a:gd name="connsiteY85" fmla="*/ 7830615 h 9643745"/>
              <a:gd name="connsiteX86" fmla="*/ 6000879 w 9868442"/>
              <a:gd name="connsiteY86" fmla="*/ 9643745 h 9643745"/>
              <a:gd name="connsiteX87" fmla="*/ 1021086 w 9868442"/>
              <a:gd name="connsiteY87" fmla="*/ 9603395 h 9643745"/>
              <a:gd name="connsiteX88" fmla="*/ 1461297 w 9868442"/>
              <a:gd name="connsiteY88" fmla="*/ 8206690 h 9643745"/>
              <a:gd name="connsiteX89" fmla="*/ 1496294 w 9868442"/>
              <a:gd name="connsiteY89" fmla="*/ 7201181 h 9643745"/>
              <a:gd name="connsiteX90" fmla="*/ 1215156 w 9868442"/>
              <a:gd name="connsiteY90" fmla="*/ 6532813 h 9643745"/>
              <a:gd name="connsiteX91" fmla="*/ 1178181 w 9868442"/>
              <a:gd name="connsiteY91" fmla="*/ 6476470 h 9643745"/>
              <a:gd name="connsiteX92" fmla="*/ 1015315 w 9868442"/>
              <a:gd name="connsiteY92" fmla="*/ 6259022 h 9643745"/>
              <a:gd name="connsiteX93" fmla="*/ 974818 w 9868442"/>
              <a:gd name="connsiteY93" fmla="*/ 6223807 h 9643745"/>
              <a:gd name="connsiteX94" fmla="*/ 892945 w 9868442"/>
              <a:gd name="connsiteY94" fmla="*/ 6132250 h 9643745"/>
              <a:gd name="connsiteX95" fmla="*/ 801387 w 9868442"/>
              <a:gd name="connsiteY95" fmla="*/ 6003717 h 9643745"/>
              <a:gd name="connsiteX96" fmla="*/ 617392 w 9868442"/>
              <a:gd name="connsiteY96" fmla="*/ 5788029 h 9643745"/>
              <a:gd name="connsiteX97" fmla="*/ 267890 w 9868442"/>
              <a:gd name="connsiteY97" fmla="*/ 5159452 h 9643745"/>
              <a:gd name="connsiteX98" fmla="*/ 205384 w 9868442"/>
              <a:gd name="connsiteY98" fmla="*/ 5041485 h 9643745"/>
              <a:gd name="connsiteX99" fmla="*/ 170170 w 9868442"/>
              <a:gd name="connsiteY99" fmla="*/ 4942004 h 9643745"/>
              <a:gd name="connsiteX100" fmla="*/ 75971 w 9868442"/>
              <a:gd name="connsiteY100" fmla="*/ 4773855 h 9643745"/>
              <a:gd name="connsiteX101" fmla="*/ 260 w 9868442"/>
              <a:gd name="connsiteY101" fmla="*/ 4532636 h 9643745"/>
              <a:gd name="connsiteX102" fmla="*/ 155204 w 9868442"/>
              <a:gd name="connsiteY102" fmla="*/ 4036114 h 9643745"/>
              <a:gd name="connsiteX103" fmla="*/ 284616 w 9868442"/>
              <a:gd name="connsiteY103" fmla="*/ 3897897 h 9643745"/>
              <a:gd name="connsiteX104" fmla="*/ 449244 w 9868442"/>
              <a:gd name="connsiteY104" fmla="*/ 3800177 h 9643745"/>
              <a:gd name="connsiteX105" fmla="*/ 863893 w 9868442"/>
              <a:gd name="connsiteY105" fmla="*/ 3576566 h 9643745"/>
              <a:gd name="connsiteX106" fmla="*/ 1068136 w 9868442"/>
              <a:gd name="connsiteY106" fmla="*/ 3535189 h 9643745"/>
              <a:gd name="connsiteX107" fmla="*/ 1197549 w 9868442"/>
              <a:gd name="connsiteY107" fmla="*/ 3479727 h 9643745"/>
              <a:gd name="connsiteX108" fmla="*/ 1198430 w 9868442"/>
              <a:gd name="connsiteY108" fmla="*/ 3477086 h 9643745"/>
              <a:gd name="connsiteX109" fmla="*/ 1247730 w 9868442"/>
              <a:gd name="connsiteY109" fmla="*/ 3339750 h 9643745"/>
              <a:gd name="connsiteX110" fmla="*/ 1422041 w 9868442"/>
              <a:gd name="connsiteY110" fmla="*/ 3090608 h 9643745"/>
              <a:gd name="connsiteX111" fmla="*/ 1510957 w 9868442"/>
              <a:gd name="connsiteY111" fmla="*/ 2947990 h 9643745"/>
              <a:gd name="connsiteX112" fmla="*/ 1529445 w 9868442"/>
              <a:gd name="connsiteY112" fmla="*/ 2928622 h 9643745"/>
              <a:gd name="connsiteX113" fmla="*/ 1539129 w 9868442"/>
              <a:gd name="connsiteY113" fmla="*/ 2929502 h 9643745"/>
              <a:gd name="connsiteX114" fmla="*/ 1542650 w 9868442"/>
              <a:gd name="connsiteY114" fmla="*/ 2992888 h 9643745"/>
              <a:gd name="connsiteX115" fmla="*/ 1623643 w 9868442"/>
              <a:gd name="connsiteY115" fmla="*/ 3178644 h 9643745"/>
              <a:gd name="connsiteX116" fmla="*/ 1709918 w 9868442"/>
              <a:gd name="connsiteY116" fmla="*/ 3237628 h 9643745"/>
              <a:gd name="connsiteX117" fmla="*/ 1815562 w 9868442"/>
              <a:gd name="connsiteY117" fmla="*/ 3293090 h 9643745"/>
              <a:gd name="connsiteX118" fmla="*/ 1904478 w 9868442"/>
              <a:gd name="connsiteY118" fmla="*/ 3362639 h 9643745"/>
              <a:gd name="connsiteX119" fmla="*/ 1949376 w 9868442"/>
              <a:gd name="connsiteY119" fmla="*/ 3403135 h 9643745"/>
              <a:gd name="connsiteX120" fmla="*/ 2003958 w 9868442"/>
              <a:gd name="connsiteY120" fmla="*/ 3422503 h 9643745"/>
              <a:gd name="connsiteX121" fmla="*/ 2051498 w 9868442"/>
              <a:gd name="connsiteY121" fmla="*/ 3461239 h 9643745"/>
              <a:gd name="connsiteX122" fmla="*/ 2180030 w 9868442"/>
              <a:gd name="connsiteY122" fmla="*/ 3522864 h 9643745"/>
              <a:gd name="connsiteX123" fmla="*/ 2372829 w 9868442"/>
              <a:gd name="connsiteY123" fmla="*/ 3651397 h 9643745"/>
              <a:gd name="connsiteX124" fmla="*/ 2474070 w 9868442"/>
              <a:gd name="connsiteY124" fmla="*/ 3717424 h 9643745"/>
              <a:gd name="connsiteX125" fmla="*/ 2510165 w 9868442"/>
              <a:gd name="connsiteY125" fmla="*/ 3735031 h 9643745"/>
              <a:gd name="connsiteX126" fmla="*/ 2561226 w 9868442"/>
              <a:gd name="connsiteY126" fmla="*/ 3757040 h 9643745"/>
              <a:gd name="connsiteX127" fmla="*/ 2597321 w 9868442"/>
              <a:gd name="connsiteY127" fmla="*/ 3684850 h 9643745"/>
              <a:gd name="connsiteX128" fmla="*/ 2522490 w 9868442"/>
              <a:gd name="connsiteY128" fmla="*/ 3645234 h 9643745"/>
              <a:gd name="connsiteX129" fmla="*/ 2364025 w 9868442"/>
              <a:gd name="connsiteY129" fmla="*/ 3552796 h 9643745"/>
              <a:gd name="connsiteX130" fmla="*/ 1972265 w 9868442"/>
              <a:gd name="connsiteY130" fmla="*/ 3259637 h 9643745"/>
              <a:gd name="connsiteX131" fmla="*/ 1682627 w 9868442"/>
              <a:gd name="connsiteY131" fmla="*/ 3049231 h 9643745"/>
              <a:gd name="connsiteX132" fmla="*/ 1595472 w 9868442"/>
              <a:gd name="connsiteY132" fmla="*/ 2877561 h 9643745"/>
              <a:gd name="connsiteX133" fmla="*/ 1598993 w 9868442"/>
              <a:gd name="connsiteY133" fmla="*/ 2840586 h 9643745"/>
              <a:gd name="connsiteX134" fmla="*/ 1650934 w 9868442"/>
              <a:gd name="connsiteY134" fmla="*/ 2933904 h 9643745"/>
              <a:gd name="connsiteX135" fmla="*/ 1515359 w 9868442"/>
              <a:gd name="connsiteY135" fmla="*/ 2513092 h 9643745"/>
              <a:gd name="connsiteX136" fmla="*/ 1423802 w 9868442"/>
              <a:gd name="connsiteY136" fmla="*/ 2523656 h 9643745"/>
              <a:gd name="connsiteX137" fmla="*/ 1301432 w 9868442"/>
              <a:gd name="connsiteY137" fmla="*/ 2462911 h 9643745"/>
              <a:gd name="connsiteX138" fmla="*/ 1193147 w 9868442"/>
              <a:gd name="connsiteY138" fmla="*/ 2283318 h 9643745"/>
              <a:gd name="connsiteX139" fmla="*/ 1119197 w 9868442"/>
              <a:gd name="connsiteY139" fmla="*/ 1985757 h 9643745"/>
              <a:gd name="connsiteX140" fmla="*/ 1096308 w 9868442"/>
              <a:gd name="connsiteY140" fmla="*/ 1858105 h 9643745"/>
              <a:gd name="connsiteX141" fmla="*/ 1161454 w 9868442"/>
              <a:gd name="connsiteY141" fmla="*/ 1705802 h 9643745"/>
              <a:gd name="connsiteX142" fmla="*/ 1177301 w 9868442"/>
              <a:gd name="connsiteY142" fmla="*/ 1667947 h 9643745"/>
              <a:gd name="connsiteX143" fmla="*/ 1139445 w 9868442"/>
              <a:gd name="connsiteY143" fmla="*/ 1329008 h 9643745"/>
              <a:gd name="connsiteX144" fmla="*/ 1119197 w 9868442"/>
              <a:gd name="connsiteY144" fmla="*/ 1039370 h 9643745"/>
              <a:gd name="connsiteX145" fmla="*/ 1191387 w 9868442"/>
              <a:gd name="connsiteY145" fmla="*/ 662576 h 9643745"/>
              <a:gd name="connsiteX146" fmla="*/ 1296149 w 9868442"/>
              <a:gd name="connsiteY146" fmla="*/ 480342 h 9643745"/>
              <a:gd name="connsiteX147" fmla="*/ 1551454 w 9868442"/>
              <a:gd name="connsiteY147" fmla="*/ 211832 h 9643745"/>
              <a:gd name="connsiteX148" fmla="*/ 1763620 w 9868442"/>
              <a:gd name="connsiteY148" fmla="*/ 109711 h 9643745"/>
              <a:gd name="connsiteX149" fmla="*/ 1898315 w 9868442"/>
              <a:gd name="connsiteY149" fmla="*/ 65693 h 9643745"/>
              <a:gd name="connsiteX150" fmla="*/ 2076148 w 9868442"/>
              <a:gd name="connsiteY150" fmla="*/ 31359 h 9643745"/>
              <a:gd name="connsiteX151" fmla="*/ 2219646 w 9868442"/>
              <a:gd name="connsiteY151" fmla="*/ 14632 h 9643745"/>
              <a:gd name="connsiteX152" fmla="*/ 2245177 w 9868442"/>
              <a:gd name="connsiteY152" fmla="*/ 11110 h 9643745"/>
              <a:gd name="connsiteX153" fmla="*/ 2348179 w 9868442"/>
              <a:gd name="connsiteY153" fmla="*/ 7589 h 9643745"/>
              <a:gd name="connsiteX154" fmla="*/ 2434454 w 9868442"/>
              <a:gd name="connsiteY154" fmla="*/ 17273 h 9643745"/>
              <a:gd name="connsiteX155" fmla="*/ 2561226 w 9868442"/>
              <a:gd name="connsiteY155" fmla="*/ 51607 h 9643745"/>
              <a:gd name="connsiteX156" fmla="*/ 2689758 w 9868442"/>
              <a:gd name="connsiteY156" fmla="*/ 92103 h 9643745"/>
              <a:gd name="connsiteX157" fmla="*/ 2749623 w 9868442"/>
              <a:gd name="connsiteY157" fmla="*/ 119395 h 9643745"/>
              <a:gd name="connsiteX158" fmla="*/ 2885198 w 9868442"/>
              <a:gd name="connsiteY158" fmla="*/ 188943 h 9643745"/>
              <a:gd name="connsiteX159" fmla="*/ 3074476 w 9868442"/>
              <a:gd name="connsiteY159" fmla="*/ 315715 h 9643745"/>
              <a:gd name="connsiteX160" fmla="*/ 3171315 w 9868442"/>
              <a:gd name="connsiteY160" fmla="*/ 387904 h 9643745"/>
              <a:gd name="connsiteX161" fmla="*/ 3302489 w 9868442"/>
              <a:gd name="connsiteY161" fmla="*/ 537565 h 9643745"/>
              <a:gd name="connsiteX162" fmla="*/ 3438944 w 9868442"/>
              <a:gd name="connsiteY162" fmla="*/ 770861 h 9643745"/>
              <a:gd name="connsiteX163" fmla="*/ 3529621 w 9868442"/>
              <a:gd name="connsiteY163" fmla="*/ 1044652 h 9643745"/>
              <a:gd name="connsiteX164" fmla="*/ 3541946 w 9868442"/>
              <a:gd name="connsiteY164" fmla="*/ 1292033 h 9643745"/>
              <a:gd name="connsiteX165" fmla="*/ 3524339 w 9868442"/>
              <a:gd name="connsiteY165" fmla="*/ 1486593 h 9643745"/>
              <a:gd name="connsiteX166" fmla="*/ 3524339 w 9868442"/>
              <a:gd name="connsiteY166" fmla="*/ 1522688 h 9643745"/>
              <a:gd name="connsiteX167" fmla="*/ 3500569 w 9868442"/>
              <a:gd name="connsiteY167" fmla="*/ 1571988 h 9643745"/>
              <a:gd name="connsiteX168" fmla="*/ 3494407 w 9868442"/>
              <a:gd name="connsiteY168" fmla="*/ 1717247 h 9643745"/>
              <a:gd name="connsiteX169" fmla="*/ 3497048 w 9868442"/>
              <a:gd name="connsiteY169" fmla="*/ 1725170 h 9643745"/>
              <a:gd name="connsiteX170" fmla="*/ 3506732 w 9868442"/>
              <a:gd name="connsiteY170" fmla="*/ 1839617 h 9643745"/>
              <a:gd name="connsiteX171" fmla="*/ 3489125 w 9868442"/>
              <a:gd name="connsiteY171" fmla="*/ 1908285 h 9643745"/>
              <a:gd name="connsiteX172" fmla="*/ 3482082 w 9868442"/>
              <a:gd name="connsiteY172" fmla="*/ 2074673 h 9643745"/>
              <a:gd name="connsiteX173" fmla="*/ 3478560 w 9868442"/>
              <a:gd name="connsiteY173" fmla="*/ 2462031 h 9643745"/>
              <a:gd name="connsiteX174" fmla="*/ 3439825 w 9868442"/>
              <a:gd name="connsiteY174" fmla="*/ 2793046 h 9643745"/>
              <a:gd name="connsiteX175" fmla="*/ 3435423 w 9868442"/>
              <a:gd name="connsiteY175" fmla="*/ 2873159 h 9643745"/>
              <a:gd name="connsiteX176" fmla="*/ 3494407 w 9868442"/>
              <a:gd name="connsiteY176" fmla="*/ 2904852 h 9643745"/>
              <a:gd name="connsiteX177" fmla="*/ 3573639 w 9868442"/>
              <a:gd name="connsiteY177" fmla="*/ 2867877 h 9643745"/>
              <a:gd name="connsiteX178" fmla="*/ 3759395 w 9868442"/>
              <a:gd name="connsiteY178" fmla="*/ 2738464 h 9643745"/>
              <a:gd name="connsiteX179" fmla="*/ 4082487 w 9868442"/>
              <a:gd name="connsiteY179" fmla="*/ 2675078 h 9643745"/>
              <a:gd name="connsiteX180" fmla="*/ 4495376 w 9868442"/>
              <a:gd name="connsiteY180" fmla="*/ 2687403 h 9643745"/>
              <a:gd name="connsiteX181" fmla="*/ 4593095 w 9868442"/>
              <a:gd name="connsiteY181" fmla="*/ 2674198 h 9643745"/>
              <a:gd name="connsiteX182" fmla="*/ 4700499 w 9868442"/>
              <a:gd name="connsiteY182" fmla="*/ 2712053 h 9643745"/>
              <a:gd name="connsiteX183" fmla="*/ 4785894 w 9868442"/>
              <a:gd name="connsiteY183" fmla="*/ 2852030 h 9643745"/>
              <a:gd name="connsiteX184" fmla="*/ 4848400 w 9868442"/>
              <a:gd name="connsiteY184" fmla="*/ 2925981 h 9643745"/>
              <a:gd name="connsiteX185" fmla="*/ 4921470 w 9868442"/>
              <a:gd name="connsiteY185" fmla="*/ 3038667 h 9643745"/>
              <a:gd name="connsiteX186" fmla="*/ 5020070 w 9868442"/>
              <a:gd name="connsiteY186" fmla="*/ 3126702 h 9643745"/>
              <a:gd name="connsiteX187" fmla="*/ 5092259 w 9868442"/>
              <a:gd name="connsiteY187" fmla="*/ 3146070 h 9643745"/>
              <a:gd name="connsiteX188" fmla="*/ 5225194 w 9868442"/>
              <a:gd name="connsiteY188" fmla="*/ 3211217 h 9643745"/>
              <a:gd name="connsiteX189" fmla="*/ 5325555 w 9868442"/>
              <a:gd name="connsiteY189" fmla="*/ 3269321 h 9643745"/>
              <a:gd name="connsiteX190" fmla="*/ 5413590 w 9868442"/>
              <a:gd name="connsiteY190" fmla="*/ 3329185 h 9643745"/>
              <a:gd name="connsiteX191" fmla="*/ 5572936 w 9868442"/>
              <a:gd name="connsiteY191" fmla="*/ 3403135 h 9643745"/>
              <a:gd name="connsiteX192" fmla="*/ 5668895 w 9868442"/>
              <a:gd name="connsiteY192" fmla="*/ 3457718 h 9643745"/>
              <a:gd name="connsiteX193" fmla="*/ 5741084 w 9868442"/>
              <a:gd name="connsiteY193" fmla="*/ 3507018 h 9643745"/>
              <a:gd name="connsiteX194" fmla="*/ 5784222 w 9868442"/>
              <a:gd name="connsiteY194" fmla="*/ 3516702 h 9643745"/>
              <a:gd name="connsiteX195" fmla="*/ 5843206 w 9868442"/>
              <a:gd name="connsiteY195" fmla="*/ 3541352 h 9643745"/>
              <a:gd name="connsiteX196" fmla="*/ 5951490 w 9868442"/>
              <a:gd name="connsiteY196" fmla="*/ 3640832 h 9643745"/>
              <a:gd name="connsiteX197" fmla="*/ 6013116 w 9868442"/>
              <a:gd name="connsiteY197" fmla="*/ 3664602 h 9643745"/>
              <a:gd name="connsiteX198" fmla="*/ 6186546 w 9868442"/>
              <a:gd name="connsiteY198" fmla="*/ 3736792 h 9643745"/>
              <a:gd name="connsiteX199" fmla="*/ 6186546 w 9868442"/>
              <a:gd name="connsiteY199" fmla="*/ 3750877 h 9643745"/>
              <a:gd name="connsiteX200" fmla="*/ 8932387 w 9868442"/>
              <a:gd name="connsiteY200" fmla="*/ 3619704 h 9643745"/>
              <a:gd name="connsiteX201" fmla="*/ 8953516 w 9868442"/>
              <a:gd name="connsiteY201" fmla="*/ 3513180 h 9643745"/>
              <a:gd name="connsiteX202" fmla="*/ 8878685 w 9868442"/>
              <a:gd name="connsiteY202" fmla="*/ 3337108 h 9643745"/>
              <a:gd name="connsiteX203" fmla="*/ 8775683 w 9868442"/>
              <a:gd name="connsiteY203" fmla="*/ 3274603 h 9643745"/>
              <a:gd name="connsiteX204" fmla="*/ 8648911 w 9868442"/>
              <a:gd name="connsiteY204" fmla="*/ 3280765 h 9643745"/>
              <a:gd name="connsiteX205" fmla="*/ 8628663 w 9868442"/>
              <a:gd name="connsiteY205" fmla="*/ 3300133 h 9643745"/>
              <a:gd name="connsiteX206" fmla="*/ 8633945 w 9868442"/>
              <a:gd name="connsiteY206" fmla="*/ 3317741 h 9643745"/>
              <a:gd name="connsiteX207" fmla="*/ 8735186 w 9868442"/>
              <a:gd name="connsiteY207" fmla="*/ 3411059 h 9643745"/>
              <a:gd name="connsiteX208" fmla="*/ 8823222 w 9868442"/>
              <a:gd name="connsiteY208" fmla="*/ 3573925 h 9643745"/>
              <a:gd name="connsiteX209" fmla="*/ 8932387 w 9868442"/>
              <a:gd name="connsiteY209" fmla="*/ 3619704 h 9643745"/>
              <a:gd name="connsiteX210" fmla="*/ 1753056 w 9868442"/>
              <a:gd name="connsiteY210" fmla="*/ 2878441 h 9643745"/>
              <a:gd name="connsiteX211" fmla="*/ 1750415 w 9868442"/>
              <a:gd name="connsiteY211" fmla="*/ 2837945 h 9643745"/>
              <a:gd name="connsiteX212" fmla="*/ 1711679 w 9868442"/>
              <a:gd name="connsiteY212" fmla="*/ 2778080 h 9643745"/>
              <a:gd name="connsiteX213" fmla="*/ 1634207 w 9868442"/>
              <a:gd name="connsiteY213" fmla="*/ 2606410 h 9643745"/>
              <a:gd name="connsiteX214" fmla="*/ 1555855 w 9868442"/>
              <a:gd name="connsiteY214" fmla="*/ 2494604 h 9643745"/>
              <a:gd name="connsiteX215" fmla="*/ 1531205 w 9868442"/>
              <a:gd name="connsiteY215" fmla="*/ 2510451 h 9643745"/>
              <a:gd name="connsiteX216" fmla="*/ 1590189 w 9868442"/>
              <a:gd name="connsiteY216" fmla="*/ 2625778 h 9643745"/>
              <a:gd name="connsiteX217" fmla="*/ 1637729 w 9868442"/>
              <a:gd name="connsiteY217" fmla="*/ 2719096 h 9643745"/>
              <a:gd name="connsiteX218" fmla="*/ 1686149 w 9868442"/>
              <a:gd name="connsiteY218" fmla="*/ 2812414 h 9643745"/>
              <a:gd name="connsiteX219" fmla="*/ 1703756 w 9868442"/>
              <a:gd name="connsiteY219" fmla="*/ 2847629 h 9643745"/>
              <a:gd name="connsiteX220" fmla="*/ 1746893 w 9868442"/>
              <a:gd name="connsiteY220" fmla="*/ 2908373 h 9643745"/>
              <a:gd name="connsiteX221" fmla="*/ 1768022 w 9868442"/>
              <a:gd name="connsiteY221" fmla="*/ 2911895 h 9643745"/>
              <a:gd name="connsiteX222" fmla="*/ 1763620 w 9868442"/>
              <a:gd name="connsiteY222" fmla="*/ 2890766 h 9643745"/>
              <a:gd name="connsiteX223" fmla="*/ 1753056 w 9868442"/>
              <a:gd name="connsiteY223" fmla="*/ 2878441 h 9643745"/>
              <a:gd name="connsiteX0" fmla="*/ 6186546 w 9868442"/>
              <a:gd name="connsiteY0" fmla="*/ 3750877 h 9643747"/>
              <a:gd name="connsiteX1" fmla="*/ 6170700 w 9868442"/>
              <a:gd name="connsiteY1" fmla="*/ 3757920 h 9643747"/>
              <a:gd name="connsiteX2" fmla="*/ 6050090 w 9868442"/>
              <a:gd name="connsiteY2" fmla="*/ 3783451 h 9643747"/>
              <a:gd name="connsiteX3" fmla="*/ 5844086 w 9868442"/>
              <a:gd name="connsiteY3" fmla="*/ 3838033 h 9643747"/>
              <a:gd name="connsiteX4" fmla="*/ 5596705 w 9868442"/>
              <a:gd name="connsiteY4" fmla="*/ 3898778 h 9643747"/>
              <a:gd name="connsiteX5" fmla="*/ 5472575 w 9868442"/>
              <a:gd name="connsiteY5" fmla="*/ 3946317 h 9643747"/>
              <a:gd name="connsiteX6" fmla="*/ 5460249 w 9868442"/>
              <a:gd name="connsiteY6" fmla="*/ 3976249 h 9643747"/>
              <a:gd name="connsiteX7" fmla="*/ 5425035 w 9868442"/>
              <a:gd name="connsiteY7" fmla="*/ 4907670 h 9643747"/>
              <a:gd name="connsiteX8" fmla="*/ 6290429 w 9868442"/>
              <a:gd name="connsiteY8" fmla="*/ 5056450 h 9643747"/>
              <a:gd name="connsiteX9" fmla="*/ 6263137 w 9868442"/>
              <a:gd name="connsiteY9" fmla="*/ 5004509 h 9643747"/>
              <a:gd name="connsiteX10" fmla="*/ 6115237 w 9868442"/>
              <a:gd name="connsiteY10" fmla="*/ 4832839 h 9643747"/>
              <a:gd name="connsiteX11" fmla="*/ 6010474 w 9868442"/>
              <a:gd name="connsiteY11" fmla="*/ 4507106 h 9643747"/>
              <a:gd name="connsiteX12" fmla="*/ 6078262 w 9868442"/>
              <a:gd name="connsiteY12" fmla="*/ 3904060 h 9643747"/>
              <a:gd name="connsiteX13" fmla="*/ 6244650 w 9868442"/>
              <a:gd name="connsiteY13" fmla="*/ 3746475 h 9643747"/>
              <a:gd name="connsiteX14" fmla="*/ 6383747 w 9868442"/>
              <a:gd name="connsiteY14" fmla="*/ 3741193 h 9643747"/>
              <a:gd name="connsiteX15" fmla="*/ 6754378 w 9868442"/>
              <a:gd name="connsiteY15" fmla="*/ 3598575 h 9643747"/>
              <a:gd name="connsiteX16" fmla="*/ 7117086 w 9868442"/>
              <a:gd name="connsiteY16" fmla="*/ 3518462 h 9643747"/>
              <a:gd name="connsiteX17" fmla="*/ 7150539 w 9868442"/>
              <a:gd name="connsiteY17" fmla="*/ 3490291 h 9643747"/>
              <a:gd name="connsiteX18" fmla="*/ 7174309 w 9868442"/>
              <a:gd name="connsiteY18" fmla="*/ 3315099 h 9643747"/>
              <a:gd name="connsiteX19" fmla="*/ 7218327 w 9868442"/>
              <a:gd name="connsiteY19" fmla="*/ 3163678 h 9643747"/>
              <a:gd name="connsiteX20" fmla="*/ 7291397 w 9868442"/>
              <a:gd name="connsiteY20" fmla="*/ 3088847 h 9643747"/>
              <a:gd name="connsiteX21" fmla="*/ 7329253 w 9868442"/>
              <a:gd name="connsiteY21" fmla="*/ 3080044 h 9643747"/>
              <a:gd name="connsiteX22" fmla="*/ 7228892 w 9868442"/>
              <a:gd name="connsiteY22" fmla="*/ 3043068 h 9643747"/>
              <a:gd name="connsiteX23" fmla="*/ 7162865 w 9868442"/>
              <a:gd name="connsiteY23" fmla="*/ 3025461 h 9643747"/>
              <a:gd name="connsiteX24" fmla="*/ 7123249 w 9868442"/>
              <a:gd name="connsiteY24" fmla="*/ 2962956 h 9643747"/>
              <a:gd name="connsiteX25" fmla="*/ 7142617 w 9868442"/>
              <a:gd name="connsiteY25" fmla="*/ 2679480 h 9643747"/>
              <a:gd name="connsiteX26" fmla="*/ 7192797 w 9868442"/>
              <a:gd name="connsiteY26" fmla="*/ 2561512 h 9643747"/>
              <a:gd name="connsiteX27" fmla="*/ 7294038 w 9868442"/>
              <a:gd name="connsiteY27" fmla="*/ 2448826 h 9643747"/>
              <a:gd name="connsiteX28" fmla="*/ 7323970 w 9868442"/>
              <a:gd name="connsiteY28" fmla="*/ 2398645 h 9643747"/>
              <a:gd name="connsiteX29" fmla="*/ 7388236 w 9868442"/>
              <a:gd name="connsiteY29" fmla="*/ 2358149 h 9643747"/>
              <a:gd name="connsiteX30" fmla="*/ 7469230 w 9868442"/>
              <a:gd name="connsiteY30" fmla="*/ 2347584 h 9643747"/>
              <a:gd name="connsiteX31" fmla="*/ 7593361 w 9868442"/>
              <a:gd name="connsiteY31" fmla="*/ 2419774 h 9643747"/>
              <a:gd name="connsiteX32" fmla="*/ 7956068 w 9868442"/>
              <a:gd name="connsiteY32" fmla="*/ 2462031 h 9643747"/>
              <a:gd name="connsiteX33" fmla="*/ 8389205 w 9868442"/>
              <a:gd name="connsiteY33" fmla="*/ 2498126 h 9643747"/>
              <a:gd name="connsiteX34" fmla="*/ 8686766 w 9868442"/>
              <a:gd name="connsiteY34" fmla="*/ 2535101 h 9643747"/>
              <a:gd name="connsiteX35" fmla="*/ 9254598 w 9868442"/>
              <a:gd name="connsiteY35" fmla="*/ 2552708 h 9643747"/>
              <a:gd name="connsiteX36" fmla="*/ 9430670 w 9868442"/>
              <a:gd name="connsiteY36" fmla="*/ 2563272 h 9643747"/>
              <a:gd name="connsiteX37" fmla="*/ 9484372 w 9868442"/>
              <a:gd name="connsiteY37" fmla="*/ 2516613 h 9643747"/>
              <a:gd name="connsiteX38" fmla="*/ 9600580 w 9868442"/>
              <a:gd name="connsiteY38" fmla="*/ 2527178 h 9643747"/>
              <a:gd name="connsiteX39" fmla="*/ 9658683 w 9868442"/>
              <a:gd name="connsiteY39" fmla="*/ 2565033 h 9643747"/>
              <a:gd name="connsiteX40" fmla="*/ 9705343 w 9868442"/>
              <a:gd name="connsiteY40" fmla="*/ 2580880 h 9643747"/>
              <a:gd name="connsiteX41" fmla="*/ 9771370 w 9868442"/>
              <a:gd name="connsiteY41" fmla="*/ 2597606 h 9643747"/>
              <a:gd name="connsiteX42" fmla="*/ 9796019 w 9868442"/>
              <a:gd name="connsiteY42" fmla="*/ 2628419 h 9643747"/>
              <a:gd name="connsiteX43" fmla="*/ 9863808 w 9868442"/>
              <a:gd name="connsiteY43" fmla="*/ 2926861 h 9643747"/>
              <a:gd name="connsiteX44" fmla="*/ 9868209 w 9868442"/>
              <a:gd name="connsiteY44" fmla="*/ 3011375 h 9643747"/>
              <a:gd name="connsiteX45" fmla="*/ 9820670 w 9868442"/>
              <a:gd name="connsiteY45" fmla="*/ 3041308 h 9643747"/>
              <a:gd name="connsiteX46" fmla="*/ 9796019 w 9868442"/>
              <a:gd name="connsiteY46" fmla="*/ 3176883 h 9643747"/>
              <a:gd name="connsiteX47" fmla="*/ 9786335 w 9868442"/>
              <a:gd name="connsiteY47" fmla="*/ 3233226 h 9643747"/>
              <a:gd name="connsiteX48" fmla="*/ 9723830 w 9868442"/>
              <a:gd name="connsiteY48" fmla="*/ 3324783 h 9643747"/>
              <a:gd name="connsiteX49" fmla="*/ 9568006 w 9868442"/>
              <a:gd name="connsiteY49" fmla="*/ 3340630 h 9643747"/>
              <a:gd name="connsiteX50" fmla="*/ 9400738 w 9868442"/>
              <a:gd name="connsiteY50" fmla="*/ 3318621 h 9643747"/>
              <a:gd name="connsiteX51" fmla="*/ 9206178 w 9868442"/>
              <a:gd name="connsiteY51" fmla="*/ 3304535 h 9643747"/>
              <a:gd name="connsiteX52" fmla="*/ 9158639 w 9868442"/>
              <a:gd name="connsiteY52" fmla="*/ 3344151 h 9643747"/>
              <a:gd name="connsiteX53" fmla="*/ 9157759 w 9868442"/>
              <a:gd name="connsiteY53" fmla="*/ 3526386 h 9643747"/>
              <a:gd name="connsiteX54" fmla="*/ 9114621 w 9868442"/>
              <a:gd name="connsiteY54" fmla="*/ 3695415 h 9643747"/>
              <a:gd name="connsiteX55" fmla="*/ 9007217 w 9868442"/>
              <a:gd name="connsiteY55" fmla="*/ 3804579 h 9643747"/>
              <a:gd name="connsiteX56" fmla="*/ 8964960 w 9868442"/>
              <a:gd name="connsiteY56" fmla="*/ 3838913 h 9643747"/>
              <a:gd name="connsiteX57" fmla="*/ 8891010 w 9868442"/>
              <a:gd name="connsiteY57" fmla="*/ 3954240 h 9643747"/>
              <a:gd name="connsiteX58" fmla="*/ 8898933 w 9868442"/>
              <a:gd name="connsiteY58" fmla="*/ 4078371 h 9643747"/>
              <a:gd name="connsiteX59" fmla="*/ 8908617 w 9868442"/>
              <a:gd name="connsiteY59" fmla="*/ 4213066 h 9643747"/>
              <a:gd name="connsiteX60" fmla="*/ 9001935 w 9868442"/>
              <a:gd name="connsiteY60" fmla="*/ 4344240 h 9643747"/>
              <a:gd name="connsiteX61" fmla="*/ 9045073 w 9868442"/>
              <a:gd name="connsiteY61" fmla="*/ 4505346 h 9643747"/>
              <a:gd name="connsiteX62" fmla="*/ 8979926 w 9868442"/>
              <a:gd name="connsiteY62" fmla="*/ 4607467 h 9643747"/>
              <a:gd name="connsiteX63" fmla="*/ 8881326 w 9868442"/>
              <a:gd name="connsiteY63" fmla="*/ 4761530 h 9643747"/>
              <a:gd name="connsiteX64" fmla="*/ 8875164 w 9868442"/>
              <a:gd name="connsiteY64" fmla="*/ 4861011 h 9643747"/>
              <a:gd name="connsiteX65" fmla="*/ 8823222 w 9868442"/>
              <a:gd name="connsiteY65" fmla="*/ 4978979 h 9643747"/>
              <a:gd name="connsiteX66" fmla="*/ 8694690 w 9868442"/>
              <a:gd name="connsiteY66" fmla="*/ 5022997 h 9643747"/>
              <a:gd name="connsiteX67" fmla="*/ 8559114 w 9868442"/>
              <a:gd name="connsiteY67" fmla="*/ 5100468 h 9643747"/>
              <a:gd name="connsiteX68" fmla="*/ 8507173 w 9868442"/>
              <a:gd name="connsiteY68" fmla="*/ 5192906 h 9643747"/>
              <a:gd name="connsiteX69" fmla="*/ 8383923 w 9868442"/>
              <a:gd name="connsiteY69" fmla="*/ 5248369 h 9643747"/>
              <a:gd name="connsiteX70" fmla="*/ 8123337 w 9868442"/>
              <a:gd name="connsiteY70" fmla="*/ 5313515 h 9643747"/>
              <a:gd name="connsiteX71" fmla="*/ 7940222 w 9868442"/>
              <a:gd name="connsiteY71" fmla="*/ 5327601 h 9643747"/>
              <a:gd name="connsiteX72" fmla="*/ 7645302 w 9868442"/>
              <a:gd name="connsiteY72" fmla="*/ 5340807 h 9643747"/>
              <a:gd name="connsiteX73" fmla="*/ 7242977 w 9868442"/>
              <a:gd name="connsiteY73" fmla="*/ 5318798 h 9643747"/>
              <a:gd name="connsiteX74" fmla="*/ 6830969 w 9868442"/>
              <a:gd name="connsiteY74" fmla="*/ 5322319 h 9643747"/>
              <a:gd name="connsiteX75" fmla="*/ 6537810 w 9868442"/>
              <a:gd name="connsiteY75" fmla="*/ 5282703 h 9643747"/>
              <a:gd name="connsiteX76" fmla="*/ 6277223 w 9868442"/>
              <a:gd name="connsiteY76" fmla="*/ 5240446 h 9643747"/>
              <a:gd name="connsiteX77" fmla="*/ 6083544 w 9868442"/>
              <a:gd name="connsiteY77" fmla="*/ 5273899 h 9643747"/>
              <a:gd name="connsiteX78" fmla="*/ 5991107 w 9868442"/>
              <a:gd name="connsiteY78" fmla="*/ 5366337 h 9643747"/>
              <a:gd name="connsiteX79" fmla="*/ 5768375 w 9868442"/>
              <a:gd name="connsiteY79" fmla="*/ 5697352 h 9643747"/>
              <a:gd name="connsiteX80" fmla="*/ 5623997 w 9868442"/>
              <a:gd name="connsiteY80" fmla="*/ 5749293 h 9643747"/>
              <a:gd name="connsiteX81" fmla="*/ 5462010 w 9868442"/>
              <a:gd name="connsiteY81" fmla="*/ 5765140 h 9643747"/>
              <a:gd name="connsiteX82" fmla="*/ 5445284 w 9868442"/>
              <a:gd name="connsiteY82" fmla="*/ 5792431 h 9643747"/>
              <a:gd name="connsiteX83" fmla="*/ 5492823 w 9868442"/>
              <a:gd name="connsiteY83" fmla="*/ 5969383 h 9643747"/>
              <a:gd name="connsiteX84" fmla="*/ 5518497 w 9868442"/>
              <a:gd name="connsiteY84" fmla="*/ 6674206 h 9643747"/>
              <a:gd name="connsiteX85" fmla="*/ 5656641 w 9868442"/>
              <a:gd name="connsiteY85" fmla="*/ 7830615 h 9643747"/>
              <a:gd name="connsiteX86" fmla="*/ 6000879 w 9868442"/>
              <a:gd name="connsiteY86" fmla="*/ 9643745 h 9643747"/>
              <a:gd name="connsiteX87" fmla="*/ 1142144 w 9868442"/>
              <a:gd name="connsiteY87" fmla="*/ 9643747 h 9643747"/>
              <a:gd name="connsiteX88" fmla="*/ 1461297 w 9868442"/>
              <a:gd name="connsiteY88" fmla="*/ 8206690 h 9643747"/>
              <a:gd name="connsiteX89" fmla="*/ 1496294 w 9868442"/>
              <a:gd name="connsiteY89" fmla="*/ 7201181 h 9643747"/>
              <a:gd name="connsiteX90" fmla="*/ 1215156 w 9868442"/>
              <a:gd name="connsiteY90" fmla="*/ 6532813 h 9643747"/>
              <a:gd name="connsiteX91" fmla="*/ 1178181 w 9868442"/>
              <a:gd name="connsiteY91" fmla="*/ 6476470 h 9643747"/>
              <a:gd name="connsiteX92" fmla="*/ 1015315 w 9868442"/>
              <a:gd name="connsiteY92" fmla="*/ 6259022 h 9643747"/>
              <a:gd name="connsiteX93" fmla="*/ 974818 w 9868442"/>
              <a:gd name="connsiteY93" fmla="*/ 6223807 h 9643747"/>
              <a:gd name="connsiteX94" fmla="*/ 892945 w 9868442"/>
              <a:gd name="connsiteY94" fmla="*/ 6132250 h 9643747"/>
              <a:gd name="connsiteX95" fmla="*/ 801387 w 9868442"/>
              <a:gd name="connsiteY95" fmla="*/ 6003717 h 9643747"/>
              <a:gd name="connsiteX96" fmla="*/ 617392 w 9868442"/>
              <a:gd name="connsiteY96" fmla="*/ 5788029 h 9643747"/>
              <a:gd name="connsiteX97" fmla="*/ 267890 w 9868442"/>
              <a:gd name="connsiteY97" fmla="*/ 5159452 h 9643747"/>
              <a:gd name="connsiteX98" fmla="*/ 205384 w 9868442"/>
              <a:gd name="connsiteY98" fmla="*/ 5041485 h 9643747"/>
              <a:gd name="connsiteX99" fmla="*/ 170170 w 9868442"/>
              <a:gd name="connsiteY99" fmla="*/ 4942004 h 9643747"/>
              <a:gd name="connsiteX100" fmla="*/ 75971 w 9868442"/>
              <a:gd name="connsiteY100" fmla="*/ 4773855 h 9643747"/>
              <a:gd name="connsiteX101" fmla="*/ 260 w 9868442"/>
              <a:gd name="connsiteY101" fmla="*/ 4532636 h 9643747"/>
              <a:gd name="connsiteX102" fmla="*/ 155204 w 9868442"/>
              <a:gd name="connsiteY102" fmla="*/ 4036114 h 9643747"/>
              <a:gd name="connsiteX103" fmla="*/ 284616 w 9868442"/>
              <a:gd name="connsiteY103" fmla="*/ 3897897 h 9643747"/>
              <a:gd name="connsiteX104" fmla="*/ 449244 w 9868442"/>
              <a:gd name="connsiteY104" fmla="*/ 3800177 h 9643747"/>
              <a:gd name="connsiteX105" fmla="*/ 863893 w 9868442"/>
              <a:gd name="connsiteY105" fmla="*/ 3576566 h 9643747"/>
              <a:gd name="connsiteX106" fmla="*/ 1068136 w 9868442"/>
              <a:gd name="connsiteY106" fmla="*/ 3535189 h 9643747"/>
              <a:gd name="connsiteX107" fmla="*/ 1197549 w 9868442"/>
              <a:gd name="connsiteY107" fmla="*/ 3479727 h 9643747"/>
              <a:gd name="connsiteX108" fmla="*/ 1198430 w 9868442"/>
              <a:gd name="connsiteY108" fmla="*/ 3477086 h 9643747"/>
              <a:gd name="connsiteX109" fmla="*/ 1247730 w 9868442"/>
              <a:gd name="connsiteY109" fmla="*/ 3339750 h 9643747"/>
              <a:gd name="connsiteX110" fmla="*/ 1422041 w 9868442"/>
              <a:gd name="connsiteY110" fmla="*/ 3090608 h 9643747"/>
              <a:gd name="connsiteX111" fmla="*/ 1510957 w 9868442"/>
              <a:gd name="connsiteY111" fmla="*/ 2947990 h 9643747"/>
              <a:gd name="connsiteX112" fmla="*/ 1529445 w 9868442"/>
              <a:gd name="connsiteY112" fmla="*/ 2928622 h 9643747"/>
              <a:gd name="connsiteX113" fmla="*/ 1539129 w 9868442"/>
              <a:gd name="connsiteY113" fmla="*/ 2929502 h 9643747"/>
              <a:gd name="connsiteX114" fmla="*/ 1542650 w 9868442"/>
              <a:gd name="connsiteY114" fmla="*/ 2992888 h 9643747"/>
              <a:gd name="connsiteX115" fmla="*/ 1623643 w 9868442"/>
              <a:gd name="connsiteY115" fmla="*/ 3178644 h 9643747"/>
              <a:gd name="connsiteX116" fmla="*/ 1709918 w 9868442"/>
              <a:gd name="connsiteY116" fmla="*/ 3237628 h 9643747"/>
              <a:gd name="connsiteX117" fmla="*/ 1815562 w 9868442"/>
              <a:gd name="connsiteY117" fmla="*/ 3293090 h 9643747"/>
              <a:gd name="connsiteX118" fmla="*/ 1904478 w 9868442"/>
              <a:gd name="connsiteY118" fmla="*/ 3362639 h 9643747"/>
              <a:gd name="connsiteX119" fmla="*/ 1949376 w 9868442"/>
              <a:gd name="connsiteY119" fmla="*/ 3403135 h 9643747"/>
              <a:gd name="connsiteX120" fmla="*/ 2003958 w 9868442"/>
              <a:gd name="connsiteY120" fmla="*/ 3422503 h 9643747"/>
              <a:gd name="connsiteX121" fmla="*/ 2051498 w 9868442"/>
              <a:gd name="connsiteY121" fmla="*/ 3461239 h 9643747"/>
              <a:gd name="connsiteX122" fmla="*/ 2180030 w 9868442"/>
              <a:gd name="connsiteY122" fmla="*/ 3522864 h 9643747"/>
              <a:gd name="connsiteX123" fmla="*/ 2372829 w 9868442"/>
              <a:gd name="connsiteY123" fmla="*/ 3651397 h 9643747"/>
              <a:gd name="connsiteX124" fmla="*/ 2474070 w 9868442"/>
              <a:gd name="connsiteY124" fmla="*/ 3717424 h 9643747"/>
              <a:gd name="connsiteX125" fmla="*/ 2510165 w 9868442"/>
              <a:gd name="connsiteY125" fmla="*/ 3735031 h 9643747"/>
              <a:gd name="connsiteX126" fmla="*/ 2561226 w 9868442"/>
              <a:gd name="connsiteY126" fmla="*/ 3757040 h 9643747"/>
              <a:gd name="connsiteX127" fmla="*/ 2597321 w 9868442"/>
              <a:gd name="connsiteY127" fmla="*/ 3684850 h 9643747"/>
              <a:gd name="connsiteX128" fmla="*/ 2522490 w 9868442"/>
              <a:gd name="connsiteY128" fmla="*/ 3645234 h 9643747"/>
              <a:gd name="connsiteX129" fmla="*/ 2364025 w 9868442"/>
              <a:gd name="connsiteY129" fmla="*/ 3552796 h 9643747"/>
              <a:gd name="connsiteX130" fmla="*/ 1972265 w 9868442"/>
              <a:gd name="connsiteY130" fmla="*/ 3259637 h 9643747"/>
              <a:gd name="connsiteX131" fmla="*/ 1682627 w 9868442"/>
              <a:gd name="connsiteY131" fmla="*/ 3049231 h 9643747"/>
              <a:gd name="connsiteX132" fmla="*/ 1595472 w 9868442"/>
              <a:gd name="connsiteY132" fmla="*/ 2877561 h 9643747"/>
              <a:gd name="connsiteX133" fmla="*/ 1598993 w 9868442"/>
              <a:gd name="connsiteY133" fmla="*/ 2840586 h 9643747"/>
              <a:gd name="connsiteX134" fmla="*/ 1650934 w 9868442"/>
              <a:gd name="connsiteY134" fmla="*/ 2933904 h 9643747"/>
              <a:gd name="connsiteX135" fmla="*/ 1515359 w 9868442"/>
              <a:gd name="connsiteY135" fmla="*/ 2513092 h 9643747"/>
              <a:gd name="connsiteX136" fmla="*/ 1423802 w 9868442"/>
              <a:gd name="connsiteY136" fmla="*/ 2523656 h 9643747"/>
              <a:gd name="connsiteX137" fmla="*/ 1301432 w 9868442"/>
              <a:gd name="connsiteY137" fmla="*/ 2462911 h 9643747"/>
              <a:gd name="connsiteX138" fmla="*/ 1193147 w 9868442"/>
              <a:gd name="connsiteY138" fmla="*/ 2283318 h 9643747"/>
              <a:gd name="connsiteX139" fmla="*/ 1119197 w 9868442"/>
              <a:gd name="connsiteY139" fmla="*/ 1985757 h 9643747"/>
              <a:gd name="connsiteX140" fmla="*/ 1096308 w 9868442"/>
              <a:gd name="connsiteY140" fmla="*/ 1858105 h 9643747"/>
              <a:gd name="connsiteX141" fmla="*/ 1161454 w 9868442"/>
              <a:gd name="connsiteY141" fmla="*/ 1705802 h 9643747"/>
              <a:gd name="connsiteX142" fmla="*/ 1177301 w 9868442"/>
              <a:gd name="connsiteY142" fmla="*/ 1667947 h 9643747"/>
              <a:gd name="connsiteX143" fmla="*/ 1139445 w 9868442"/>
              <a:gd name="connsiteY143" fmla="*/ 1329008 h 9643747"/>
              <a:gd name="connsiteX144" fmla="*/ 1119197 w 9868442"/>
              <a:gd name="connsiteY144" fmla="*/ 1039370 h 9643747"/>
              <a:gd name="connsiteX145" fmla="*/ 1191387 w 9868442"/>
              <a:gd name="connsiteY145" fmla="*/ 662576 h 9643747"/>
              <a:gd name="connsiteX146" fmla="*/ 1296149 w 9868442"/>
              <a:gd name="connsiteY146" fmla="*/ 480342 h 9643747"/>
              <a:gd name="connsiteX147" fmla="*/ 1551454 w 9868442"/>
              <a:gd name="connsiteY147" fmla="*/ 211832 h 9643747"/>
              <a:gd name="connsiteX148" fmla="*/ 1763620 w 9868442"/>
              <a:gd name="connsiteY148" fmla="*/ 109711 h 9643747"/>
              <a:gd name="connsiteX149" fmla="*/ 1898315 w 9868442"/>
              <a:gd name="connsiteY149" fmla="*/ 65693 h 9643747"/>
              <a:gd name="connsiteX150" fmla="*/ 2076148 w 9868442"/>
              <a:gd name="connsiteY150" fmla="*/ 31359 h 9643747"/>
              <a:gd name="connsiteX151" fmla="*/ 2219646 w 9868442"/>
              <a:gd name="connsiteY151" fmla="*/ 14632 h 9643747"/>
              <a:gd name="connsiteX152" fmla="*/ 2245177 w 9868442"/>
              <a:gd name="connsiteY152" fmla="*/ 11110 h 9643747"/>
              <a:gd name="connsiteX153" fmla="*/ 2348179 w 9868442"/>
              <a:gd name="connsiteY153" fmla="*/ 7589 h 9643747"/>
              <a:gd name="connsiteX154" fmla="*/ 2434454 w 9868442"/>
              <a:gd name="connsiteY154" fmla="*/ 17273 h 9643747"/>
              <a:gd name="connsiteX155" fmla="*/ 2561226 w 9868442"/>
              <a:gd name="connsiteY155" fmla="*/ 51607 h 9643747"/>
              <a:gd name="connsiteX156" fmla="*/ 2689758 w 9868442"/>
              <a:gd name="connsiteY156" fmla="*/ 92103 h 9643747"/>
              <a:gd name="connsiteX157" fmla="*/ 2749623 w 9868442"/>
              <a:gd name="connsiteY157" fmla="*/ 119395 h 9643747"/>
              <a:gd name="connsiteX158" fmla="*/ 2885198 w 9868442"/>
              <a:gd name="connsiteY158" fmla="*/ 188943 h 9643747"/>
              <a:gd name="connsiteX159" fmla="*/ 3074476 w 9868442"/>
              <a:gd name="connsiteY159" fmla="*/ 315715 h 9643747"/>
              <a:gd name="connsiteX160" fmla="*/ 3171315 w 9868442"/>
              <a:gd name="connsiteY160" fmla="*/ 387904 h 9643747"/>
              <a:gd name="connsiteX161" fmla="*/ 3302489 w 9868442"/>
              <a:gd name="connsiteY161" fmla="*/ 537565 h 9643747"/>
              <a:gd name="connsiteX162" fmla="*/ 3438944 w 9868442"/>
              <a:gd name="connsiteY162" fmla="*/ 770861 h 9643747"/>
              <a:gd name="connsiteX163" fmla="*/ 3529621 w 9868442"/>
              <a:gd name="connsiteY163" fmla="*/ 1044652 h 9643747"/>
              <a:gd name="connsiteX164" fmla="*/ 3541946 w 9868442"/>
              <a:gd name="connsiteY164" fmla="*/ 1292033 h 9643747"/>
              <a:gd name="connsiteX165" fmla="*/ 3524339 w 9868442"/>
              <a:gd name="connsiteY165" fmla="*/ 1486593 h 9643747"/>
              <a:gd name="connsiteX166" fmla="*/ 3524339 w 9868442"/>
              <a:gd name="connsiteY166" fmla="*/ 1522688 h 9643747"/>
              <a:gd name="connsiteX167" fmla="*/ 3500569 w 9868442"/>
              <a:gd name="connsiteY167" fmla="*/ 1571988 h 9643747"/>
              <a:gd name="connsiteX168" fmla="*/ 3494407 w 9868442"/>
              <a:gd name="connsiteY168" fmla="*/ 1717247 h 9643747"/>
              <a:gd name="connsiteX169" fmla="*/ 3497048 w 9868442"/>
              <a:gd name="connsiteY169" fmla="*/ 1725170 h 9643747"/>
              <a:gd name="connsiteX170" fmla="*/ 3506732 w 9868442"/>
              <a:gd name="connsiteY170" fmla="*/ 1839617 h 9643747"/>
              <a:gd name="connsiteX171" fmla="*/ 3489125 w 9868442"/>
              <a:gd name="connsiteY171" fmla="*/ 1908285 h 9643747"/>
              <a:gd name="connsiteX172" fmla="*/ 3482082 w 9868442"/>
              <a:gd name="connsiteY172" fmla="*/ 2074673 h 9643747"/>
              <a:gd name="connsiteX173" fmla="*/ 3478560 w 9868442"/>
              <a:gd name="connsiteY173" fmla="*/ 2462031 h 9643747"/>
              <a:gd name="connsiteX174" fmla="*/ 3439825 w 9868442"/>
              <a:gd name="connsiteY174" fmla="*/ 2793046 h 9643747"/>
              <a:gd name="connsiteX175" fmla="*/ 3435423 w 9868442"/>
              <a:gd name="connsiteY175" fmla="*/ 2873159 h 9643747"/>
              <a:gd name="connsiteX176" fmla="*/ 3494407 w 9868442"/>
              <a:gd name="connsiteY176" fmla="*/ 2904852 h 9643747"/>
              <a:gd name="connsiteX177" fmla="*/ 3573639 w 9868442"/>
              <a:gd name="connsiteY177" fmla="*/ 2867877 h 9643747"/>
              <a:gd name="connsiteX178" fmla="*/ 3759395 w 9868442"/>
              <a:gd name="connsiteY178" fmla="*/ 2738464 h 9643747"/>
              <a:gd name="connsiteX179" fmla="*/ 4082487 w 9868442"/>
              <a:gd name="connsiteY179" fmla="*/ 2675078 h 9643747"/>
              <a:gd name="connsiteX180" fmla="*/ 4495376 w 9868442"/>
              <a:gd name="connsiteY180" fmla="*/ 2687403 h 9643747"/>
              <a:gd name="connsiteX181" fmla="*/ 4593095 w 9868442"/>
              <a:gd name="connsiteY181" fmla="*/ 2674198 h 9643747"/>
              <a:gd name="connsiteX182" fmla="*/ 4700499 w 9868442"/>
              <a:gd name="connsiteY182" fmla="*/ 2712053 h 9643747"/>
              <a:gd name="connsiteX183" fmla="*/ 4785894 w 9868442"/>
              <a:gd name="connsiteY183" fmla="*/ 2852030 h 9643747"/>
              <a:gd name="connsiteX184" fmla="*/ 4848400 w 9868442"/>
              <a:gd name="connsiteY184" fmla="*/ 2925981 h 9643747"/>
              <a:gd name="connsiteX185" fmla="*/ 4921470 w 9868442"/>
              <a:gd name="connsiteY185" fmla="*/ 3038667 h 9643747"/>
              <a:gd name="connsiteX186" fmla="*/ 5020070 w 9868442"/>
              <a:gd name="connsiteY186" fmla="*/ 3126702 h 9643747"/>
              <a:gd name="connsiteX187" fmla="*/ 5092259 w 9868442"/>
              <a:gd name="connsiteY187" fmla="*/ 3146070 h 9643747"/>
              <a:gd name="connsiteX188" fmla="*/ 5225194 w 9868442"/>
              <a:gd name="connsiteY188" fmla="*/ 3211217 h 9643747"/>
              <a:gd name="connsiteX189" fmla="*/ 5325555 w 9868442"/>
              <a:gd name="connsiteY189" fmla="*/ 3269321 h 9643747"/>
              <a:gd name="connsiteX190" fmla="*/ 5413590 w 9868442"/>
              <a:gd name="connsiteY190" fmla="*/ 3329185 h 9643747"/>
              <a:gd name="connsiteX191" fmla="*/ 5572936 w 9868442"/>
              <a:gd name="connsiteY191" fmla="*/ 3403135 h 9643747"/>
              <a:gd name="connsiteX192" fmla="*/ 5668895 w 9868442"/>
              <a:gd name="connsiteY192" fmla="*/ 3457718 h 9643747"/>
              <a:gd name="connsiteX193" fmla="*/ 5741084 w 9868442"/>
              <a:gd name="connsiteY193" fmla="*/ 3507018 h 9643747"/>
              <a:gd name="connsiteX194" fmla="*/ 5784222 w 9868442"/>
              <a:gd name="connsiteY194" fmla="*/ 3516702 h 9643747"/>
              <a:gd name="connsiteX195" fmla="*/ 5843206 w 9868442"/>
              <a:gd name="connsiteY195" fmla="*/ 3541352 h 9643747"/>
              <a:gd name="connsiteX196" fmla="*/ 5951490 w 9868442"/>
              <a:gd name="connsiteY196" fmla="*/ 3640832 h 9643747"/>
              <a:gd name="connsiteX197" fmla="*/ 6013116 w 9868442"/>
              <a:gd name="connsiteY197" fmla="*/ 3664602 h 9643747"/>
              <a:gd name="connsiteX198" fmla="*/ 6186546 w 9868442"/>
              <a:gd name="connsiteY198" fmla="*/ 3736792 h 9643747"/>
              <a:gd name="connsiteX199" fmla="*/ 6186546 w 9868442"/>
              <a:gd name="connsiteY199" fmla="*/ 3750877 h 9643747"/>
              <a:gd name="connsiteX200" fmla="*/ 8932387 w 9868442"/>
              <a:gd name="connsiteY200" fmla="*/ 3619704 h 9643747"/>
              <a:gd name="connsiteX201" fmla="*/ 8953516 w 9868442"/>
              <a:gd name="connsiteY201" fmla="*/ 3513180 h 9643747"/>
              <a:gd name="connsiteX202" fmla="*/ 8878685 w 9868442"/>
              <a:gd name="connsiteY202" fmla="*/ 3337108 h 9643747"/>
              <a:gd name="connsiteX203" fmla="*/ 8775683 w 9868442"/>
              <a:gd name="connsiteY203" fmla="*/ 3274603 h 9643747"/>
              <a:gd name="connsiteX204" fmla="*/ 8648911 w 9868442"/>
              <a:gd name="connsiteY204" fmla="*/ 3280765 h 9643747"/>
              <a:gd name="connsiteX205" fmla="*/ 8628663 w 9868442"/>
              <a:gd name="connsiteY205" fmla="*/ 3300133 h 9643747"/>
              <a:gd name="connsiteX206" fmla="*/ 8633945 w 9868442"/>
              <a:gd name="connsiteY206" fmla="*/ 3317741 h 9643747"/>
              <a:gd name="connsiteX207" fmla="*/ 8735186 w 9868442"/>
              <a:gd name="connsiteY207" fmla="*/ 3411059 h 9643747"/>
              <a:gd name="connsiteX208" fmla="*/ 8823222 w 9868442"/>
              <a:gd name="connsiteY208" fmla="*/ 3573925 h 9643747"/>
              <a:gd name="connsiteX209" fmla="*/ 8932387 w 9868442"/>
              <a:gd name="connsiteY209" fmla="*/ 3619704 h 9643747"/>
              <a:gd name="connsiteX210" fmla="*/ 1753056 w 9868442"/>
              <a:gd name="connsiteY210" fmla="*/ 2878441 h 9643747"/>
              <a:gd name="connsiteX211" fmla="*/ 1750415 w 9868442"/>
              <a:gd name="connsiteY211" fmla="*/ 2837945 h 9643747"/>
              <a:gd name="connsiteX212" fmla="*/ 1711679 w 9868442"/>
              <a:gd name="connsiteY212" fmla="*/ 2778080 h 9643747"/>
              <a:gd name="connsiteX213" fmla="*/ 1634207 w 9868442"/>
              <a:gd name="connsiteY213" fmla="*/ 2606410 h 9643747"/>
              <a:gd name="connsiteX214" fmla="*/ 1555855 w 9868442"/>
              <a:gd name="connsiteY214" fmla="*/ 2494604 h 9643747"/>
              <a:gd name="connsiteX215" fmla="*/ 1531205 w 9868442"/>
              <a:gd name="connsiteY215" fmla="*/ 2510451 h 9643747"/>
              <a:gd name="connsiteX216" fmla="*/ 1590189 w 9868442"/>
              <a:gd name="connsiteY216" fmla="*/ 2625778 h 9643747"/>
              <a:gd name="connsiteX217" fmla="*/ 1637729 w 9868442"/>
              <a:gd name="connsiteY217" fmla="*/ 2719096 h 9643747"/>
              <a:gd name="connsiteX218" fmla="*/ 1686149 w 9868442"/>
              <a:gd name="connsiteY218" fmla="*/ 2812414 h 9643747"/>
              <a:gd name="connsiteX219" fmla="*/ 1703756 w 9868442"/>
              <a:gd name="connsiteY219" fmla="*/ 2847629 h 9643747"/>
              <a:gd name="connsiteX220" fmla="*/ 1746893 w 9868442"/>
              <a:gd name="connsiteY220" fmla="*/ 2908373 h 9643747"/>
              <a:gd name="connsiteX221" fmla="*/ 1768022 w 9868442"/>
              <a:gd name="connsiteY221" fmla="*/ 2911895 h 9643747"/>
              <a:gd name="connsiteX222" fmla="*/ 1763620 w 9868442"/>
              <a:gd name="connsiteY222" fmla="*/ 2890766 h 9643747"/>
              <a:gd name="connsiteX223" fmla="*/ 1753056 w 9868442"/>
              <a:gd name="connsiteY223" fmla="*/ 2878441 h 9643747"/>
              <a:gd name="connsiteX0" fmla="*/ 6186546 w 9868442"/>
              <a:gd name="connsiteY0" fmla="*/ 3750877 h 9643745"/>
              <a:gd name="connsiteX1" fmla="*/ 6170700 w 9868442"/>
              <a:gd name="connsiteY1" fmla="*/ 3757920 h 9643745"/>
              <a:gd name="connsiteX2" fmla="*/ 6050090 w 9868442"/>
              <a:gd name="connsiteY2" fmla="*/ 3783451 h 9643745"/>
              <a:gd name="connsiteX3" fmla="*/ 5844086 w 9868442"/>
              <a:gd name="connsiteY3" fmla="*/ 3838033 h 9643745"/>
              <a:gd name="connsiteX4" fmla="*/ 5596705 w 9868442"/>
              <a:gd name="connsiteY4" fmla="*/ 3898778 h 9643745"/>
              <a:gd name="connsiteX5" fmla="*/ 5472575 w 9868442"/>
              <a:gd name="connsiteY5" fmla="*/ 3946317 h 9643745"/>
              <a:gd name="connsiteX6" fmla="*/ 5460249 w 9868442"/>
              <a:gd name="connsiteY6" fmla="*/ 3976249 h 9643745"/>
              <a:gd name="connsiteX7" fmla="*/ 5425035 w 9868442"/>
              <a:gd name="connsiteY7" fmla="*/ 4907670 h 9643745"/>
              <a:gd name="connsiteX8" fmla="*/ 6290429 w 9868442"/>
              <a:gd name="connsiteY8" fmla="*/ 5056450 h 9643745"/>
              <a:gd name="connsiteX9" fmla="*/ 6263137 w 9868442"/>
              <a:gd name="connsiteY9" fmla="*/ 5004509 h 9643745"/>
              <a:gd name="connsiteX10" fmla="*/ 6115237 w 9868442"/>
              <a:gd name="connsiteY10" fmla="*/ 4832839 h 9643745"/>
              <a:gd name="connsiteX11" fmla="*/ 6010474 w 9868442"/>
              <a:gd name="connsiteY11" fmla="*/ 4507106 h 9643745"/>
              <a:gd name="connsiteX12" fmla="*/ 6078262 w 9868442"/>
              <a:gd name="connsiteY12" fmla="*/ 3904060 h 9643745"/>
              <a:gd name="connsiteX13" fmla="*/ 6244650 w 9868442"/>
              <a:gd name="connsiteY13" fmla="*/ 3746475 h 9643745"/>
              <a:gd name="connsiteX14" fmla="*/ 6383747 w 9868442"/>
              <a:gd name="connsiteY14" fmla="*/ 3741193 h 9643745"/>
              <a:gd name="connsiteX15" fmla="*/ 6754378 w 9868442"/>
              <a:gd name="connsiteY15" fmla="*/ 3598575 h 9643745"/>
              <a:gd name="connsiteX16" fmla="*/ 7117086 w 9868442"/>
              <a:gd name="connsiteY16" fmla="*/ 3518462 h 9643745"/>
              <a:gd name="connsiteX17" fmla="*/ 7150539 w 9868442"/>
              <a:gd name="connsiteY17" fmla="*/ 3490291 h 9643745"/>
              <a:gd name="connsiteX18" fmla="*/ 7174309 w 9868442"/>
              <a:gd name="connsiteY18" fmla="*/ 3315099 h 9643745"/>
              <a:gd name="connsiteX19" fmla="*/ 7218327 w 9868442"/>
              <a:gd name="connsiteY19" fmla="*/ 3163678 h 9643745"/>
              <a:gd name="connsiteX20" fmla="*/ 7291397 w 9868442"/>
              <a:gd name="connsiteY20" fmla="*/ 3088847 h 9643745"/>
              <a:gd name="connsiteX21" fmla="*/ 7329253 w 9868442"/>
              <a:gd name="connsiteY21" fmla="*/ 3080044 h 9643745"/>
              <a:gd name="connsiteX22" fmla="*/ 7228892 w 9868442"/>
              <a:gd name="connsiteY22" fmla="*/ 3043068 h 9643745"/>
              <a:gd name="connsiteX23" fmla="*/ 7162865 w 9868442"/>
              <a:gd name="connsiteY23" fmla="*/ 3025461 h 9643745"/>
              <a:gd name="connsiteX24" fmla="*/ 7123249 w 9868442"/>
              <a:gd name="connsiteY24" fmla="*/ 2962956 h 9643745"/>
              <a:gd name="connsiteX25" fmla="*/ 7142617 w 9868442"/>
              <a:gd name="connsiteY25" fmla="*/ 2679480 h 9643745"/>
              <a:gd name="connsiteX26" fmla="*/ 7192797 w 9868442"/>
              <a:gd name="connsiteY26" fmla="*/ 2561512 h 9643745"/>
              <a:gd name="connsiteX27" fmla="*/ 7294038 w 9868442"/>
              <a:gd name="connsiteY27" fmla="*/ 2448826 h 9643745"/>
              <a:gd name="connsiteX28" fmla="*/ 7323970 w 9868442"/>
              <a:gd name="connsiteY28" fmla="*/ 2398645 h 9643745"/>
              <a:gd name="connsiteX29" fmla="*/ 7388236 w 9868442"/>
              <a:gd name="connsiteY29" fmla="*/ 2358149 h 9643745"/>
              <a:gd name="connsiteX30" fmla="*/ 7469230 w 9868442"/>
              <a:gd name="connsiteY30" fmla="*/ 2347584 h 9643745"/>
              <a:gd name="connsiteX31" fmla="*/ 7593361 w 9868442"/>
              <a:gd name="connsiteY31" fmla="*/ 2419774 h 9643745"/>
              <a:gd name="connsiteX32" fmla="*/ 7956068 w 9868442"/>
              <a:gd name="connsiteY32" fmla="*/ 2462031 h 9643745"/>
              <a:gd name="connsiteX33" fmla="*/ 8389205 w 9868442"/>
              <a:gd name="connsiteY33" fmla="*/ 2498126 h 9643745"/>
              <a:gd name="connsiteX34" fmla="*/ 8686766 w 9868442"/>
              <a:gd name="connsiteY34" fmla="*/ 2535101 h 9643745"/>
              <a:gd name="connsiteX35" fmla="*/ 9254598 w 9868442"/>
              <a:gd name="connsiteY35" fmla="*/ 2552708 h 9643745"/>
              <a:gd name="connsiteX36" fmla="*/ 9430670 w 9868442"/>
              <a:gd name="connsiteY36" fmla="*/ 2563272 h 9643745"/>
              <a:gd name="connsiteX37" fmla="*/ 9484372 w 9868442"/>
              <a:gd name="connsiteY37" fmla="*/ 2516613 h 9643745"/>
              <a:gd name="connsiteX38" fmla="*/ 9600580 w 9868442"/>
              <a:gd name="connsiteY38" fmla="*/ 2527178 h 9643745"/>
              <a:gd name="connsiteX39" fmla="*/ 9658683 w 9868442"/>
              <a:gd name="connsiteY39" fmla="*/ 2565033 h 9643745"/>
              <a:gd name="connsiteX40" fmla="*/ 9705343 w 9868442"/>
              <a:gd name="connsiteY40" fmla="*/ 2580880 h 9643745"/>
              <a:gd name="connsiteX41" fmla="*/ 9771370 w 9868442"/>
              <a:gd name="connsiteY41" fmla="*/ 2597606 h 9643745"/>
              <a:gd name="connsiteX42" fmla="*/ 9796019 w 9868442"/>
              <a:gd name="connsiteY42" fmla="*/ 2628419 h 9643745"/>
              <a:gd name="connsiteX43" fmla="*/ 9863808 w 9868442"/>
              <a:gd name="connsiteY43" fmla="*/ 2926861 h 9643745"/>
              <a:gd name="connsiteX44" fmla="*/ 9868209 w 9868442"/>
              <a:gd name="connsiteY44" fmla="*/ 3011375 h 9643745"/>
              <a:gd name="connsiteX45" fmla="*/ 9820670 w 9868442"/>
              <a:gd name="connsiteY45" fmla="*/ 3041308 h 9643745"/>
              <a:gd name="connsiteX46" fmla="*/ 9796019 w 9868442"/>
              <a:gd name="connsiteY46" fmla="*/ 3176883 h 9643745"/>
              <a:gd name="connsiteX47" fmla="*/ 9786335 w 9868442"/>
              <a:gd name="connsiteY47" fmla="*/ 3233226 h 9643745"/>
              <a:gd name="connsiteX48" fmla="*/ 9723830 w 9868442"/>
              <a:gd name="connsiteY48" fmla="*/ 3324783 h 9643745"/>
              <a:gd name="connsiteX49" fmla="*/ 9568006 w 9868442"/>
              <a:gd name="connsiteY49" fmla="*/ 3340630 h 9643745"/>
              <a:gd name="connsiteX50" fmla="*/ 9400738 w 9868442"/>
              <a:gd name="connsiteY50" fmla="*/ 3318621 h 9643745"/>
              <a:gd name="connsiteX51" fmla="*/ 9206178 w 9868442"/>
              <a:gd name="connsiteY51" fmla="*/ 3304535 h 9643745"/>
              <a:gd name="connsiteX52" fmla="*/ 9158639 w 9868442"/>
              <a:gd name="connsiteY52" fmla="*/ 3344151 h 9643745"/>
              <a:gd name="connsiteX53" fmla="*/ 9157759 w 9868442"/>
              <a:gd name="connsiteY53" fmla="*/ 3526386 h 9643745"/>
              <a:gd name="connsiteX54" fmla="*/ 9114621 w 9868442"/>
              <a:gd name="connsiteY54" fmla="*/ 3695415 h 9643745"/>
              <a:gd name="connsiteX55" fmla="*/ 9007217 w 9868442"/>
              <a:gd name="connsiteY55" fmla="*/ 3804579 h 9643745"/>
              <a:gd name="connsiteX56" fmla="*/ 8964960 w 9868442"/>
              <a:gd name="connsiteY56" fmla="*/ 3838913 h 9643745"/>
              <a:gd name="connsiteX57" fmla="*/ 8891010 w 9868442"/>
              <a:gd name="connsiteY57" fmla="*/ 3954240 h 9643745"/>
              <a:gd name="connsiteX58" fmla="*/ 8898933 w 9868442"/>
              <a:gd name="connsiteY58" fmla="*/ 4078371 h 9643745"/>
              <a:gd name="connsiteX59" fmla="*/ 8908617 w 9868442"/>
              <a:gd name="connsiteY59" fmla="*/ 4213066 h 9643745"/>
              <a:gd name="connsiteX60" fmla="*/ 9001935 w 9868442"/>
              <a:gd name="connsiteY60" fmla="*/ 4344240 h 9643745"/>
              <a:gd name="connsiteX61" fmla="*/ 9045073 w 9868442"/>
              <a:gd name="connsiteY61" fmla="*/ 4505346 h 9643745"/>
              <a:gd name="connsiteX62" fmla="*/ 8979926 w 9868442"/>
              <a:gd name="connsiteY62" fmla="*/ 4607467 h 9643745"/>
              <a:gd name="connsiteX63" fmla="*/ 8881326 w 9868442"/>
              <a:gd name="connsiteY63" fmla="*/ 4761530 h 9643745"/>
              <a:gd name="connsiteX64" fmla="*/ 8875164 w 9868442"/>
              <a:gd name="connsiteY64" fmla="*/ 4861011 h 9643745"/>
              <a:gd name="connsiteX65" fmla="*/ 8823222 w 9868442"/>
              <a:gd name="connsiteY65" fmla="*/ 4978979 h 9643745"/>
              <a:gd name="connsiteX66" fmla="*/ 8694690 w 9868442"/>
              <a:gd name="connsiteY66" fmla="*/ 5022997 h 9643745"/>
              <a:gd name="connsiteX67" fmla="*/ 8559114 w 9868442"/>
              <a:gd name="connsiteY67" fmla="*/ 5100468 h 9643745"/>
              <a:gd name="connsiteX68" fmla="*/ 8507173 w 9868442"/>
              <a:gd name="connsiteY68" fmla="*/ 5192906 h 9643745"/>
              <a:gd name="connsiteX69" fmla="*/ 8383923 w 9868442"/>
              <a:gd name="connsiteY69" fmla="*/ 5248369 h 9643745"/>
              <a:gd name="connsiteX70" fmla="*/ 8123337 w 9868442"/>
              <a:gd name="connsiteY70" fmla="*/ 5313515 h 9643745"/>
              <a:gd name="connsiteX71" fmla="*/ 7940222 w 9868442"/>
              <a:gd name="connsiteY71" fmla="*/ 5327601 h 9643745"/>
              <a:gd name="connsiteX72" fmla="*/ 7645302 w 9868442"/>
              <a:gd name="connsiteY72" fmla="*/ 5340807 h 9643745"/>
              <a:gd name="connsiteX73" fmla="*/ 7242977 w 9868442"/>
              <a:gd name="connsiteY73" fmla="*/ 5318798 h 9643745"/>
              <a:gd name="connsiteX74" fmla="*/ 6830969 w 9868442"/>
              <a:gd name="connsiteY74" fmla="*/ 5322319 h 9643745"/>
              <a:gd name="connsiteX75" fmla="*/ 6537810 w 9868442"/>
              <a:gd name="connsiteY75" fmla="*/ 5282703 h 9643745"/>
              <a:gd name="connsiteX76" fmla="*/ 6277223 w 9868442"/>
              <a:gd name="connsiteY76" fmla="*/ 5240446 h 9643745"/>
              <a:gd name="connsiteX77" fmla="*/ 6083544 w 9868442"/>
              <a:gd name="connsiteY77" fmla="*/ 5273899 h 9643745"/>
              <a:gd name="connsiteX78" fmla="*/ 5991107 w 9868442"/>
              <a:gd name="connsiteY78" fmla="*/ 5366337 h 9643745"/>
              <a:gd name="connsiteX79" fmla="*/ 5768375 w 9868442"/>
              <a:gd name="connsiteY79" fmla="*/ 5697352 h 9643745"/>
              <a:gd name="connsiteX80" fmla="*/ 5623997 w 9868442"/>
              <a:gd name="connsiteY80" fmla="*/ 5749293 h 9643745"/>
              <a:gd name="connsiteX81" fmla="*/ 5462010 w 9868442"/>
              <a:gd name="connsiteY81" fmla="*/ 5765140 h 9643745"/>
              <a:gd name="connsiteX82" fmla="*/ 5445284 w 9868442"/>
              <a:gd name="connsiteY82" fmla="*/ 5792431 h 9643745"/>
              <a:gd name="connsiteX83" fmla="*/ 5492823 w 9868442"/>
              <a:gd name="connsiteY83" fmla="*/ 5969383 h 9643745"/>
              <a:gd name="connsiteX84" fmla="*/ 5518497 w 9868442"/>
              <a:gd name="connsiteY84" fmla="*/ 6674206 h 9643745"/>
              <a:gd name="connsiteX85" fmla="*/ 5656641 w 9868442"/>
              <a:gd name="connsiteY85" fmla="*/ 7830615 h 9643745"/>
              <a:gd name="connsiteX86" fmla="*/ 6000879 w 9868442"/>
              <a:gd name="connsiteY86" fmla="*/ 9643745 h 9643745"/>
              <a:gd name="connsiteX87" fmla="*/ 1263201 w 9868442"/>
              <a:gd name="connsiteY87" fmla="*/ 9220046 h 9643745"/>
              <a:gd name="connsiteX88" fmla="*/ 1461297 w 9868442"/>
              <a:gd name="connsiteY88" fmla="*/ 8206690 h 9643745"/>
              <a:gd name="connsiteX89" fmla="*/ 1496294 w 9868442"/>
              <a:gd name="connsiteY89" fmla="*/ 7201181 h 9643745"/>
              <a:gd name="connsiteX90" fmla="*/ 1215156 w 9868442"/>
              <a:gd name="connsiteY90" fmla="*/ 6532813 h 9643745"/>
              <a:gd name="connsiteX91" fmla="*/ 1178181 w 9868442"/>
              <a:gd name="connsiteY91" fmla="*/ 6476470 h 9643745"/>
              <a:gd name="connsiteX92" fmla="*/ 1015315 w 9868442"/>
              <a:gd name="connsiteY92" fmla="*/ 6259022 h 9643745"/>
              <a:gd name="connsiteX93" fmla="*/ 974818 w 9868442"/>
              <a:gd name="connsiteY93" fmla="*/ 6223807 h 9643745"/>
              <a:gd name="connsiteX94" fmla="*/ 892945 w 9868442"/>
              <a:gd name="connsiteY94" fmla="*/ 6132250 h 9643745"/>
              <a:gd name="connsiteX95" fmla="*/ 801387 w 9868442"/>
              <a:gd name="connsiteY95" fmla="*/ 6003717 h 9643745"/>
              <a:gd name="connsiteX96" fmla="*/ 617392 w 9868442"/>
              <a:gd name="connsiteY96" fmla="*/ 5788029 h 9643745"/>
              <a:gd name="connsiteX97" fmla="*/ 267890 w 9868442"/>
              <a:gd name="connsiteY97" fmla="*/ 5159452 h 9643745"/>
              <a:gd name="connsiteX98" fmla="*/ 205384 w 9868442"/>
              <a:gd name="connsiteY98" fmla="*/ 5041485 h 9643745"/>
              <a:gd name="connsiteX99" fmla="*/ 170170 w 9868442"/>
              <a:gd name="connsiteY99" fmla="*/ 4942004 h 9643745"/>
              <a:gd name="connsiteX100" fmla="*/ 75971 w 9868442"/>
              <a:gd name="connsiteY100" fmla="*/ 4773855 h 9643745"/>
              <a:gd name="connsiteX101" fmla="*/ 260 w 9868442"/>
              <a:gd name="connsiteY101" fmla="*/ 4532636 h 9643745"/>
              <a:gd name="connsiteX102" fmla="*/ 155204 w 9868442"/>
              <a:gd name="connsiteY102" fmla="*/ 4036114 h 9643745"/>
              <a:gd name="connsiteX103" fmla="*/ 284616 w 9868442"/>
              <a:gd name="connsiteY103" fmla="*/ 3897897 h 9643745"/>
              <a:gd name="connsiteX104" fmla="*/ 449244 w 9868442"/>
              <a:gd name="connsiteY104" fmla="*/ 3800177 h 9643745"/>
              <a:gd name="connsiteX105" fmla="*/ 863893 w 9868442"/>
              <a:gd name="connsiteY105" fmla="*/ 3576566 h 9643745"/>
              <a:gd name="connsiteX106" fmla="*/ 1068136 w 9868442"/>
              <a:gd name="connsiteY106" fmla="*/ 3535189 h 9643745"/>
              <a:gd name="connsiteX107" fmla="*/ 1197549 w 9868442"/>
              <a:gd name="connsiteY107" fmla="*/ 3479727 h 9643745"/>
              <a:gd name="connsiteX108" fmla="*/ 1198430 w 9868442"/>
              <a:gd name="connsiteY108" fmla="*/ 3477086 h 9643745"/>
              <a:gd name="connsiteX109" fmla="*/ 1247730 w 9868442"/>
              <a:gd name="connsiteY109" fmla="*/ 3339750 h 9643745"/>
              <a:gd name="connsiteX110" fmla="*/ 1422041 w 9868442"/>
              <a:gd name="connsiteY110" fmla="*/ 3090608 h 9643745"/>
              <a:gd name="connsiteX111" fmla="*/ 1510957 w 9868442"/>
              <a:gd name="connsiteY111" fmla="*/ 2947990 h 9643745"/>
              <a:gd name="connsiteX112" fmla="*/ 1529445 w 9868442"/>
              <a:gd name="connsiteY112" fmla="*/ 2928622 h 9643745"/>
              <a:gd name="connsiteX113" fmla="*/ 1539129 w 9868442"/>
              <a:gd name="connsiteY113" fmla="*/ 2929502 h 9643745"/>
              <a:gd name="connsiteX114" fmla="*/ 1542650 w 9868442"/>
              <a:gd name="connsiteY114" fmla="*/ 2992888 h 9643745"/>
              <a:gd name="connsiteX115" fmla="*/ 1623643 w 9868442"/>
              <a:gd name="connsiteY115" fmla="*/ 3178644 h 9643745"/>
              <a:gd name="connsiteX116" fmla="*/ 1709918 w 9868442"/>
              <a:gd name="connsiteY116" fmla="*/ 3237628 h 9643745"/>
              <a:gd name="connsiteX117" fmla="*/ 1815562 w 9868442"/>
              <a:gd name="connsiteY117" fmla="*/ 3293090 h 9643745"/>
              <a:gd name="connsiteX118" fmla="*/ 1904478 w 9868442"/>
              <a:gd name="connsiteY118" fmla="*/ 3362639 h 9643745"/>
              <a:gd name="connsiteX119" fmla="*/ 1949376 w 9868442"/>
              <a:gd name="connsiteY119" fmla="*/ 3403135 h 9643745"/>
              <a:gd name="connsiteX120" fmla="*/ 2003958 w 9868442"/>
              <a:gd name="connsiteY120" fmla="*/ 3422503 h 9643745"/>
              <a:gd name="connsiteX121" fmla="*/ 2051498 w 9868442"/>
              <a:gd name="connsiteY121" fmla="*/ 3461239 h 9643745"/>
              <a:gd name="connsiteX122" fmla="*/ 2180030 w 9868442"/>
              <a:gd name="connsiteY122" fmla="*/ 3522864 h 9643745"/>
              <a:gd name="connsiteX123" fmla="*/ 2372829 w 9868442"/>
              <a:gd name="connsiteY123" fmla="*/ 3651397 h 9643745"/>
              <a:gd name="connsiteX124" fmla="*/ 2474070 w 9868442"/>
              <a:gd name="connsiteY124" fmla="*/ 3717424 h 9643745"/>
              <a:gd name="connsiteX125" fmla="*/ 2510165 w 9868442"/>
              <a:gd name="connsiteY125" fmla="*/ 3735031 h 9643745"/>
              <a:gd name="connsiteX126" fmla="*/ 2561226 w 9868442"/>
              <a:gd name="connsiteY126" fmla="*/ 3757040 h 9643745"/>
              <a:gd name="connsiteX127" fmla="*/ 2597321 w 9868442"/>
              <a:gd name="connsiteY127" fmla="*/ 3684850 h 9643745"/>
              <a:gd name="connsiteX128" fmla="*/ 2522490 w 9868442"/>
              <a:gd name="connsiteY128" fmla="*/ 3645234 h 9643745"/>
              <a:gd name="connsiteX129" fmla="*/ 2364025 w 9868442"/>
              <a:gd name="connsiteY129" fmla="*/ 3552796 h 9643745"/>
              <a:gd name="connsiteX130" fmla="*/ 1972265 w 9868442"/>
              <a:gd name="connsiteY130" fmla="*/ 3259637 h 9643745"/>
              <a:gd name="connsiteX131" fmla="*/ 1682627 w 9868442"/>
              <a:gd name="connsiteY131" fmla="*/ 3049231 h 9643745"/>
              <a:gd name="connsiteX132" fmla="*/ 1595472 w 9868442"/>
              <a:gd name="connsiteY132" fmla="*/ 2877561 h 9643745"/>
              <a:gd name="connsiteX133" fmla="*/ 1598993 w 9868442"/>
              <a:gd name="connsiteY133" fmla="*/ 2840586 h 9643745"/>
              <a:gd name="connsiteX134" fmla="*/ 1650934 w 9868442"/>
              <a:gd name="connsiteY134" fmla="*/ 2933904 h 9643745"/>
              <a:gd name="connsiteX135" fmla="*/ 1515359 w 9868442"/>
              <a:gd name="connsiteY135" fmla="*/ 2513092 h 9643745"/>
              <a:gd name="connsiteX136" fmla="*/ 1423802 w 9868442"/>
              <a:gd name="connsiteY136" fmla="*/ 2523656 h 9643745"/>
              <a:gd name="connsiteX137" fmla="*/ 1301432 w 9868442"/>
              <a:gd name="connsiteY137" fmla="*/ 2462911 h 9643745"/>
              <a:gd name="connsiteX138" fmla="*/ 1193147 w 9868442"/>
              <a:gd name="connsiteY138" fmla="*/ 2283318 h 9643745"/>
              <a:gd name="connsiteX139" fmla="*/ 1119197 w 9868442"/>
              <a:gd name="connsiteY139" fmla="*/ 1985757 h 9643745"/>
              <a:gd name="connsiteX140" fmla="*/ 1096308 w 9868442"/>
              <a:gd name="connsiteY140" fmla="*/ 1858105 h 9643745"/>
              <a:gd name="connsiteX141" fmla="*/ 1161454 w 9868442"/>
              <a:gd name="connsiteY141" fmla="*/ 1705802 h 9643745"/>
              <a:gd name="connsiteX142" fmla="*/ 1177301 w 9868442"/>
              <a:gd name="connsiteY142" fmla="*/ 1667947 h 9643745"/>
              <a:gd name="connsiteX143" fmla="*/ 1139445 w 9868442"/>
              <a:gd name="connsiteY143" fmla="*/ 1329008 h 9643745"/>
              <a:gd name="connsiteX144" fmla="*/ 1119197 w 9868442"/>
              <a:gd name="connsiteY144" fmla="*/ 1039370 h 9643745"/>
              <a:gd name="connsiteX145" fmla="*/ 1191387 w 9868442"/>
              <a:gd name="connsiteY145" fmla="*/ 662576 h 9643745"/>
              <a:gd name="connsiteX146" fmla="*/ 1296149 w 9868442"/>
              <a:gd name="connsiteY146" fmla="*/ 480342 h 9643745"/>
              <a:gd name="connsiteX147" fmla="*/ 1551454 w 9868442"/>
              <a:gd name="connsiteY147" fmla="*/ 211832 h 9643745"/>
              <a:gd name="connsiteX148" fmla="*/ 1763620 w 9868442"/>
              <a:gd name="connsiteY148" fmla="*/ 109711 h 9643745"/>
              <a:gd name="connsiteX149" fmla="*/ 1898315 w 9868442"/>
              <a:gd name="connsiteY149" fmla="*/ 65693 h 9643745"/>
              <a:gd name="connsiteX150" fmla="*/ 2076148 w 9868442"/>
              <a:gd name="connsiteY150" fmla="*/ 31359 h 9643745"/>
              <a:gd name="connsiteX151" fmla="*/ 2219646 w 9868442"/>
              <a:gd name="connsiteY151" fmla="*/ 14632 h 9643745"/>
              <a:gd name="connsiteX152" fmla="*/ 2245177 w 9868442"/>
              <a:gd name="connsiteY152" fmla="*/ 11110 h 9643745"/>
              <a:gd name="connsiteX153" fmla="*/ 2348179 w 9868442"/>
              <a:gd name="connsiteY153" fmla="*/ 7589 h 9643745"/>
              <a:gd name="connsiteX154" fmla="*/ 2434454 w 9868442"/>
              <a:gd name="connsiteY154" fmla="*/ 17273 h 9643745"/>
              <a:gd name="connsiteX155" fmla="*/ 2561226 w 9868442"/>
              <a:gd name="connsiteY155" fmla="*/ 51607 h 9643745"/>
              <a:gd name="connsiteX156" fmla="*/ 2689758 w 9868442"/>
              <a:gd name="connsiteY156" fmla="*/ 92103 h 9643745"/>
              <a:gd name="connsiteX157" fmla="*/ 2749623 w 9868442"/>
              <a:gd name="connsiteY157" fmla="*/ 119395 h 9643745"/>
              <a:gd name="connsiteX158" fmla="*/ 2885198 w 9868442"/>
              <a:gd name="connsiteY158" fmla="*/ 188943 h 9643745"/>
              <a:gd name="connsiteX159" fmla="*/ 3074476 w 9868442"/>
              <a:gd name="connsiteY159" fmla="*/ 315715 h 9643745"/>
              <a:gd name="connsiteX160" fmla="*/ 3171315 w 9868442"/>
              <a:gd name="connsiteY160" fmla="*/ 387904 h 9643745"/>
              <a:gd name="connsiteX161" fmla="*/ 3302489 w 9868442"/>
              <a:gd name="connsiteY161" fmla="*/ 537565 h 9643745"/>
              <a:gd name="connsiteX162" fmla="*/ 3438944 w 9868442"/>
              <a:gd name="connsiteY162" fmla="*/ 770861 h 9643745"/>
              <a:gd name="connsiteX163" fmla="*/ 3529621 w 9868442"/>
              <a:gd name="connsiteY163" fmla="*/ 1044652 h 9643745"/>
              <a:gd name="connsiteX164" fmla="*/ 3541946 w 9868442"/>
              <a:gd name="connsiteY164" fmla="*/ 1292033 h 9643745"/>
              <a:gd name="connsiteX165" fmla="*/ 3524339 w 9868442"/>
              <a:gd name="connsiteY165" fmla="*/ 1486593 h 9643745"/>
              <a:gd name="connsiteX166" fmla="*/ 3524339 w 9868442"/>
              <a:gd name="connsiteY166" fmla="*/ 1522688 h 9643745"/>
              <a:gd name="connsiteX167" fmla="*/ 3500569 w 9868442"/>
              <a:gd name="connsiteY167" fmla="*/ 1571988 h 9643745"/>
              <a:gd name="connsiteX168" fmla="*/ 3494407 w 9868442"/>
              <a:gd name="connsiteY168" fmla="*/ 1717247 h 9643745"/>
              <a:gd name="connsiteX169" fmla="*/ 3497048 w 9868442"/>
              <a:gd name="connsiteY169" fmla="*/ 1725170 h 9643745"/>
              <a:gd name="connsiteX170" fmla="*/ 3506732 w 9868442"/>
              <a:gd name="connsiteY170" fmla="*/ 1839617 h 9643745"/>
              <a:gd name="connsiteX171" fmla="*/ 3489125 w 9868442"/>
              <a:gd name="connsiteY171" fmla="*/ 1908285 h 9643745"/>
              <a:gd name="connsiteX172" fmla="*/ 3482082 w 9868442"/>
              <a:gd name="connsiteY172" fmla="*/ 2074673 h 9643745"/>
              <a:gd name="connsiteX173" fmla="*/ 3478560 w 9868442"/>
              <a:gd name="connsiteY173" fmla="*/ 2462031 h 9643745"/>
              <a:gd name="connsiteX174" fmla="*/ 3439825 w 9868442"/>
              <a:gd name="connsiteY174" fmla="*/ 2793046 h 9643745"/>
              <a:gd name="connsiteX175" fmla="*/ 3435423 w 9868442"/>
              <a:gd name="connsiteY175" fmla="*/ 2873159 h 9643745"/>
              <a:gd name="connsiteX176" fmla="*/ 3494407 w 9868442"/>
              <a:gd name="connsiteY176" fmla="*/ 2904852 h 9643745"/>
              <a:gd name="connsiteX177" fmla="*/ 3573639 w 9868442"/>
              <a:gd name="connsiteY177" fmla="*/ 2867877 h 9643745"/>
              <a:gd name="connsiteX178" fmla="*/ 3759395 w 9868442"/>
              <a:gd name="connsiteY178" fmla="*/ 2738464 h 9643745"/>
              <a:gd name="connsiteX179" fmla="*/ 4082487 w 9868442"/>
              <a:gd name="connsiteY179" fmla="*/ 2675078 h 9643745"/>
              <a:gd name="connsiteX180" fmla="*/ 4495376 w 9868442"/>
              <a:gd name="connsiteY180" fmla="*/ 2687403 h 9643745"/>
              <a:gd name="connsiteX181" fmla="*/ 4593095 w 9868442"/>
              <a:gd name="connsiteY181" fmla="*/ 2674198 h 9643745"/>
              <a:gd name="connsiteX182" fmla="*/ 4700499 w 9868442"/>
              <a:gd name="connsiteY182" fmla="*/ 2712053 h 9643745"/>
              <a:gd name="connsiteX183" fmla="*/ 4785894 w 9868442"/>
              <a:gd name="connsiteY183" fmla="*/ 2852030 h 9643745"/>
              <a:gd name="connsiteX184" fmla="*/ 4848400 w 9868442"/>
              <a:gd name="connsiteY184" fmla="*/ 2925981 h 9643745"/>
              <a:gd name="connsiteX185" fmla="*/ 4921470 w 9868442"/>
              <a:gd name="connsiteY185" fmla="*/ 3038667 h 9643745"/>
              <a:gd name="connsiteX186" fmla="*/ 5020070 w 9868442"/>
              <a:gd name="connsiteY186" fmla="*/ 3126702 h 9643745"/>
              <a:gd name="connsiteX187" fmla="*/ 5092259 w 9868442"/>
              <a:gd name="connsiteY187" fmla="*/ 3146070 h 9643745"/>
              <a:gd name="connsiteX188" fmla="*/ 5225194 w 9868442"/>
              <a:gd name="connsiteY188" fmla="*/ 3211217 h 9643745"/>
              <a:gd name="connsiteX189" fmla="*/ 5325555 w 9868442"/>
              <a:gd name="connsiteY189" fmla="*/ 3269321 h 9643745"/>
              <a:gd name="connsiteX190" fmla="*/ 5413590 w 9868442"/>
              <a:gd name="connsiteY190" fmla="*/ 3329185 h 9643745"/>
              <a:gd name="connsiteX191" fmla="*/ 5572936 w 9868442"/>
              <a:gd name="connsiteY191" fmla="*/ 3403135 h 9643745"/>
              <a:gd name="connsiteX192" fmla="*/ 5668895 w 9868442"/>
              <a:gd name="connsiteY192" fmla="*/ 3457718 h 9643745"/>
              <a:gd name="connsiteX193" fmla="*/ 5741084 w 9868442"/>
              <a:gd name="connsiteY193" fmla="*/ 3507018 h 9643745"/>
              <a:gd name="connsiteX194" fmla="*/ 5784222 w 9868442"/>
              <a:gd name="connsiteY194" fmla="*/ 3516702 h 9643745"/>
              <a:gd name="connsiteX195" fmla="*/ 5843206 w 9868442"/>
              <a:gd name="connsiteY195" fmla="*/ 3541352 h 9643745"/>
              <a:gd name="connsiteX196" fmla="*/ 5951490 w 9868442"/>
              <a:gd name="connsiteY196" fmla="*/ 3640832 h 9643745"/>
              <a:gd name="connsiteX197" fmla="*/ 6013116 w 9868442"/>
              <a:gd name="connsiteY197" fmla="*/ 3664602 h 9643745"/>
              <a:gd name="connsiteX198" fmla="*/ 6186546 w 9868442"/>
              <a:gd name="connsiteY198" fmla="*/ 3736792 h 9643745"/>
              <a:gd name="connsiteX199" fmla="*/ 6186546 w 9868442"/>
              <a:gd name="connsiteY199" fmla="*/ 3750877 h 9643745"/>
              <a:gd name="connsiteX200" fmla="*/ 8932387 w 9868442"/>
              <a:gd name="connsiteY200" fmla="*/ 3619704 h 9643745"/>
              <a:gd name="connsiteX201" fmla="*/ 8953516 w 9868442"/>
              <a:gd name="connsiteY201" fmla="*/ 3513180 h 9643745"/>
              <a:gd name="connsiteX202" fmla="*/ 8878685 w 9868442"/>
              <a:gd name="connsiteY202" fmla="*/ 3337108 h 9643745"/>
              <a:gd name="connsiteX203" fmla="*/ 8775683 w 9868442"/>
              <a:gd name="connsiteY203" fmla="*/ 3274603 h 9643745"/>
              <a:gd name="connsiteX204" fmla="*/ 8648911 w 9868442"/>
              <a:gd name="connsiteY204" fmla="*/ 3280765 h 9643745"/>
              <a:gd name="connsiteX205" fmla="*/ 8628663 w 9868442"/>
              <a:gd name="connsiteY205" fmla="*/ 3300133 h 9643745"/>
              <a:gd name="connsiteX206" fmla="*/ 8633945 w 9868442"/>
              <a:gd name="connsiteY206" fmla="*/ 3317741 h 9643745"/>
              <a:gd name="connsiteX207" fmla="*/ 8735186 w 9868442"/>
              <a:gd name="connsiteY207" fmla="*/ 3411059 h 9643745"/>
              <a:gd name="connsiteX208" fmla="*/ 8823222 w 9868442"/>
              <a:gd name="connsiteY208" fmla="*/ 3573925 h 9643745"/>
              <a:gd name="connsiteX209" fmla="*/ 8932387 w 9868442"/>
              <a:gd name="connsiteY209" fmla="*/ 3619704 h 9643745"/>
              <a:gd name="connsiteX210" fmla="*/ 1753056 w 9868442"/>
              <a:gd name="connsiteY210" fmla="*/ 2878441 h 9643745"/>
              <a:gd name="connsiteX211" fmla="*/ 1750415 w 9868442"/>
              <a:gd name="connsiteY211" fmla="*/ 2837945 h 9643745"/>
              <a:gd name="connsiteX212" fmla="*/ 1711679 w 9868442"/>
              <a:gd name="connsiteY212" fmla="*/ 2778080 h 9643745"/>
              <a:gd name="connsiteX213" fmla="*/ 1634207 w 9868442"/>
              <a:gd name="connsiteY213" fmla="*/ 2606410 h 9643745"/>
              <a:gd name="connsiteX214" fmla="*/ 1555855 w 9868442"/>
              <a:gd name="connsiteY214" fmla="*/ 2494604 h 9643745"/>
              <a:gd name="connsiteX215" fmla="*/ 1531205 w 9868442"/>
              <a:gd name="connsiteY215" fmla="*/ 2510451 h 9643745"/>
              <a:gd name="connsiteX216" fmla="*/ 1590189 w 9868442"/>
              <a:gd name="connsiteY216" fmla="*/ 2625778 h 9643745"/>
              <a:gd name="connsiteX217" fmla="*/ 1637729 w 9868442"/>
              <a:gd name="connsiteY217" fmla="*/ 2719096 h 9643745"/>
              <a:gd name="connsiteX218" fmla="*/ 1686149 w 9868442"/>
              <a:gd name="connsiteY218" fmla="*/ 2812414 h 9643745"/>
              <a:gd name="connsiteX219" fmla="*/ 1703756 w 9868442"/>
              <a:gd name="connsiteY219" fmla="*/ 2847629 h 9643745"/>
              <a:gd name="connsiteX220" fmla="*/ 1746893 w 9868442"/>
              <a:gd name="connsiteY220" fmla="*/ 2908373 h 9643745"/>
              <a:gd name="connsiteX221" fmla="*/ 1768022 w 9868442"/>
              <a:gd name="connsiteY221" fmla="*/ 2911895 h 9643745"/>
              <a:gd name="connsiteX222" fmla="*/ 1763620 w 9868442"/>
              <a:gd name="connsiteY222" fmla="*/ 2890766 h 9643745"/>
              <a:gd name="connsiteX223" fmla="*/ 1753056 w 9868442"/>
              <a:gd name="connsiteY223" fmla="*/ 2878441 h 9643745"/>
              <a:gd name="connsiteX0" fmla="*/ 6186546 w 9868442"/>
              <a:gd name="connsiteY0" fmla="*/ 3750877 h 9220046"/>
              <a:gd name="connsiteX1" fmla="*/ 6170700 w 9868442"/>
              <a:gd name="connsiteY1" fmla="*/ 3757920 h 9220046"/>
              <a:gd name="connsiteX2" fmla="*/ 6050090 w 9868442"/>
              <a:gd name="connsiteY2" fmla="*/ 3783451 h 9220046"/>
              <a:gd name="connsiteX3" fmla="*/ 5844086 w 9868442"/>
              <a:gd name="connsiteY3" fmla="*/ 3838033 h 9220046"/>
              <a:gd name="connsiteX4" fmla="*/ 5596705 w 9868442"/>
              <a:gd name="connsiteY4" fmla="*/ 3898778 h 9220046"/>
              <a:gd name="connsiteX5" fmla="*/ 5472575 w 9868442"/>
              <a:gd name="connsiteY5" fmla="*/ 3946317 h 9220046"/>
              <a:gd name="connsiteX6" fmla="*/ 5460249 w 9868442"/>
              <a:gd name="connsiteY6" fmla="*/ 3976249 h 9220046"/>
              <a:gd name="connsiteX7" fmla="*/ 5425035 w 9868442"/>
              <a:gd name="connsiteY7" fmla="*/ 4907670 h 9220046"/>
              <a:gd name="connsiteX8" fmla="*/ 6290429 w 9868442"/>
              <a:gd name="connsiteY8" fmla="*/ 5056450 h 9220046"/>
              <a:gd name="connsiteX9" fmla="*/ 6263137 w 9868442"/>
              <a:gd name="connsiteY9" fmla="*/ 5004509 h 9220046"/>
              <a:gd name="connsiteX10" fmla="*/ 6115237 w 9868442"/>
              <a:gd name="connsiteY10" fmla="*/ 4832839 h 9220046"/>
              <a:gd name="connsiteX11" fmla="*/ 6010474 w 9868442"/>
              <a:gd name="connsiteY11" fmla="*/ 4507106 h 9220046"/>
              <a:gd name="connsiteX12" fmla="*/ 6078262 w 9868442"/>
              <a:gd name="connsiteY12" fmla="*/ 3904060 h 9220046"/>
              <a:gd name="connsiteX13" fmla="*/ 6244650 w 9868442"/>
              <a:gd name="connsiteY13" fmla="*/ 3746475 h 9220046"/>
              <a:gd name="connsiteX14" fmla="*/ 6383747 w 9868442"/>
              <a:gd name="connsiteY14" fmla="*/ 3741193 h 9220046"/>
              <a:gd name="connsiteX15" fmla="*/ 6754378 w 9868442"/>
              <a:gd name="connsiteY15" fmla="*/ 3598575 h 9220046"/>
              <a:gd name="connsiteX16" fmla="*/ 7117086 w 9868442"/>
              <a:gd name="connsiteY16" fmla="*/ 3518462 h 9220046"/>
              <a:gd name="connsiteX17" fmla="*/ 7150539 w 9868442"/>
              <a:gd name="connsiteY17" fmla="*/ 3490291 h 9220046"/>
              <a:gd name="connsiteX18" fmla="*/ 7174309 w 9868442"/>
              <a:gd name="connsiteY18" fmla="*/ 3315099 h 9220046"/>
              <a:gd name="connsiteX19" fmla="*/ 7218327 w 9868442"/>
              <a:gd name="connsiteY19" fmla="*/ 3163678 h 9220046"/>
              <a:gd name="connsiteX20" fmla="*/ 7291397 w 9868442"/>
              <a:gd name="connsiteY20" fmla="*/ 3088847 h 9220046"/>
              <a:gd name="connsiteX21" fmla="*/ 7329253 w 9868442"/>
              <a:gd name="connsiteY21" fmla="*/ 3080044 h 9220046"/>
              <a:gd name="connsiteX22" fmla="*/ 7228892 w 9868442"/>
              <a:gd name="connsiteY22" fmla="*/ 3043068 h 9220046"/>
              <a:gd name="connsiteX23" fmla="*/ 7162865 w 9868442"/>
              <a:gd name="connsiteY23" fmla="*/ 3025461 h 9220046"/>
              <a:gd name="connsiteX24" fmla="*/ 7123249 w 9868442"/>
              <a:gd name="connsiteY24" fmla="*/ 2962956 h 9220046"/>
              <a:gd name="connsiteX25" fmla="*/ 7142617 w 9868442"/>
              <a:gd name="connsiteY25" fmla="*/ 2679480 h 9220046"/>
              <a:gd name="connsiteX26" fmla="*/ 7192797 w 9868442"/>
              <a:gd name="connsiteY26" fmla="*/ 2561512 h 9220046"/>
              <a:gd name="connsiteX27" fmla="*/ 7294038 w 9868442"/>
              <a:gd name="connsiteY27" fmla="*/ 2448826 h 9220046"/>
              <a:gd name="connsiteX28" fmla="*/ 7323970 w 9868442"/>
              <a:gd name="connsiteY28" fmla="*/ 2398645 h 9220046"/>
              <a:gd name="connsiteX29" fmla="*/ 7388236 w 9868442"/>
              <a:gd name="connsiteY29" fmla="*/ 2358149 h 9220046"/>
              <a:gd name="connsiteX30" fmla="*/ 7469230 w 9868442"/>
              <a:gd name="connsiteY30" fmla="*/ 2347584 h 9220046"/>
              <a:gd name="connsiteX31" fmla="*/ 7593361 w 9868442"/>
              <a:gd name="connsiteY31" fmla="*/ 2419774 h 9220046"/>
              <a:gd name="connsiteX32" fmla="*/ 7956068 w 9868442"/>
              <a:gd name="connsiteY32" fmla="*/ 2462031 h 9220046"/>
              <a:gd name="connsiteX33" fmla="*/ 8389205 w 9868442"/>
              <a:gd name="connsiteY33" fmla="*/ 2498126 h 9220046"/>
              <a:gd name="connsiteX34" fmla="*/ 8686766 w 9868442"/>
              <a:gd name="connsiteY34" fmla="*/ 2535101 h 9220046"/>
              <a:gd name="connsiteX35" fmla="*/ 9254598 w 9868442"/>
              <a:gd name="connsiteY35" fmla="*/ 2552708 h 9220046"/>
              <a:gd name="connsiteX36" fmla="*/ 9430670 w 9868442"/>
              <a:gd name="connsiteY36" fmla="*/ 2563272 h 9220046"/>
              <a:gd name="connsiteX37" fmla="*/ 9484372 w 9868442"/>
              <a:gd name="connsiteY37" fmla="*/ 2516613 h 9220046"/>
              <a:gd name="connsiteX38" fmla="*/ 9600580 w 9868442"/>
              <a:gd name="connsiteY38" fmla="*/ 2527178 h 9220046"/>
              <a:gd name="connsiteX39" fmla="*/ 9658683 w 9868442"/>
              <a:gd name="connsiteY39" fmla="*/ 2565033 h 9220046"/>
              <a:gd name="connsiteX40" fmla="*/ 9705343 w 9868442"/>
              <a:gd name="connsiteY40" fmla="*/ 2580880 h 9220046"/>
              <a:gd name="connsiteX41" fmla="*/ 9771370 w 9868442"/>
              <a:gd name="connsiteY41" fmla="*/ 2597606 h 9220046"/>
              <a:gd name="connsiteX42" fmla="*/ 9796019 w 9868442"/>
              <a:gd name="connsiteY42" fmla="*/ 2628419 h 9220046"/>
              <a:gd name="connsiteX43" fmla="*/ 9863808 w 9868442"/>
              <a:gd name="connsiteY43" fmla="*/ 2926861 h 9220046"/>
              <a:gd name="connsiteX44" fmla="*/ 9868209 w 9868442"/>
              <a:gd name="connsiteY44" fmla="*/ 3011375 h 9220046"/>
              <a:gd name="connsiteX45" fmla="*/ 9820670 w 9868442"/>
              <a:gd name="connsiteY45" fmla="*/ 3041308 h 9220046"/>
              <a:gd name="connsiteX46" fmla="*/ 9796019 w 9868442"/>
              <a:gd name="connsiteY46" fmla="*/ 3176883 h 9220046"/>
              <a:gd name="connsiteX47" fmla="*/ 9786335 w 9868442"/>
              <a:gd name="connsiteY47" fmla="*/ 3233226 h 9220046"/>
              <a:gd name="connsiteX48" fmla="*/ 9723830 w 9868442"/>
              <a:gd name="connsiteY48" fmla="*/ 3324783 h 9220046"/>
              <a:gd name="connsiteX49" fmla="*/ 9568006 w 9868442"/>
              <a:gd name="connsiteY49" fmla="*/ 3340630 h 9220046"/>
              <a:gd name="connsiteX50" fmla="*/ 9400738 w 9868442"/>
              <a:gd name="connsiteY50" fmla="*/ 3318621 h 9220046"/>
              <a:gd name="connsiteX51" fmla="*/ 9206178 w 9868442"/>
              <a:gd name="connsiteY51" fmla="*/ 3304535 h 9220046"/>
              <a:gd name="connsiteX52" fmla="*/ 9158639 w 9868442"/>
              <a:gd name="connsiteY52" fmla="*/ 3344151 h 9220046"/>
              <a:gd name="connsiteX53" fmla="*/ 9157759 w 9868442"/>
              <a:gd name="connsiteY53" fmla="*/ 3526386 h 9220046"/>
              <a:gd name="connsiteX54" fmla="*/ 9114621 w 9868442"/>
              <a:gd name="connsiteY54" fmla="*/ 3695415 h 9220046"/>
              <a:gd name="connsiteX55" fmla="*/ 9007217 w 9868442"/>
              <a:gd name="connsiteY55" fmla="*/ 3804579 h 9220046"/>
              <a:gd name="connsiteX56" fmla="*/ 8964960 w 9868442"/>
              <a:gd name="connsiteY56" fmla="*/ 3838913 h 9220046"/>
              <a:gd name="connsiteX57" fmla="*/ 8891010 w 9868442"/>
              <a:gd name="connsiteY57" fmla="*/ 3954240 h 9220046"/>
              <a:gd name="connsiteX58" fmla="*/ 8898933 w 9868442"/>
              <a:gd name="connsiteY58" fmla="*/ 4078371 h 9220046"/>
              <a:gd name="connsiteX59" fmla="*/ 8908617 w 9868442"/>
              <a:gd name="connsiteY59" fmla="*/ 4213066 h 9220046"/>
              <a:gd name="connsiteX60" fmla="*/ 9001935 w 9868442"/>
              <a:gd name="connsiteY60" fmla="*/ 4344240 h 9220046"/>
              <a:gd name="connsiteX61" fmla="*/ 9045073 w 9868442"/>
              <a:gd name="connsiteY61" fmla="*/ 4505346 h 9220046"/>
              <a:gd name="connsiteX62" fmla="*/ 8979926 w 9868442"/>
              <a:gd name="connsiteY62" fmla="*/ 4607467 h 9220046"/>
              <a:gd name="connsiteX63" fmla="*/ 8881326 w 9868442"/>
              <a:gd name="connsiteY63" fmla="*/ 4761530 h 9220046"/>
              <a:gd name="connsiteX64" fmla="*/ 8875164 w 9868442"/>
              <a:gd name="connsiteY64" fmla="*/ 4861011 h 9220046"/>
              <a:gd name="connsiteX65" fmla="*/ 8823222 w 9868442"/>
              <a:gd name="connsiteY65" fmla="*/ 4978979 h 9220046"/>
              <a:gd name="connsiteX66" fmla="*/ 8694690 w 9868442"/>
              <a:gd name="connsiteY66" fmla="*/ 5022997 h 9220046"/>
              <a:gd name="connsiteX67" fmla="*/ 8559114 w 9868442"/>
              <a:gd name="connsiteY67" fmla="*/ 5100468 h 9220046"/>
              <a:gd name="connsiteX68" fmla="*/ 8507173 w 9868442"/>
              <a:gd name="connsiteY68" fmla="*/ 5192906 h 9220046"/>
              <a:gd name="connsiteX69" fmla="*/ 8383923 w 9868442"/>
              <a:gd name="connsiteY69" fmla="*/ 5248369 h 9220046"/>
              <a:gd name="connsiteX70" fmla="*/ 8123337 w 9868442"/>
              <a:gd name="connsiteY70" fmla="*/ 5313515 h 9220046"/>
              <a:gd name="connsiteX71" fmla="*/ 7940222 w 9868442"/>
              <a:gd name="connsiteY71" fmla="*/ 5327601 h 9220046"/>
              <a:gd name="connsiteX72" fmla="*/ 7645302 w 9868442"/>
              <a:gd name="connsiteY72" fmla="*/ 5340807 h 9220046"/>
              <a:gd name="connsiteX73" fmla="*/ 7242977 w 9868442"/>
              <a:gd name="connsiteY73" fmla="*/ 5318798 h 9220046"/>
              <a:gd name="connsiteX74" fmla="*/ 6830969 w 9868442"/>
              <a:gd name="connsiteY74" fmla="*/ 5322319 h 9220046"/>
              <a:gd name="connsiteX75" fmla="*/ 6537810 w 9868442"/>
              <a:gd name="connsiteY75" fmla="*/ 5282703 h 9220046"/>
              <a:gd name="connsiteX76" fmla="*/ 6277223 w 9868442"/>
              <a:gd name="connsiteY76" fmla="*/ 5240446 h 9220046"/>
              <a:gd name="connsiteX77" fmla="*/ 6083544 w 9868442"/>
              <a:gd name="connsiteY77" fmla="*/ 5273899 h 9220046"/>
              <a:gd name="connsiteX78" fmla="*/ 5991107 w 9868442"/>
              <a:gd name="connsiteY78" fmla="*/ 5366337 h 9220046"/>
              <a:gd name="connsiteX79" fmla="*/ 5768375 w 9868442"/>
              <a:gd name="connsiteY79" fmla="*/ 5697352 h 9220046"/>
              <a:gd name="connsiteX80" fmla="*/ 5623997 w 9868442"/>
              <a:gd name="connsiteY80" fmla="*/ 5749293 h 9220046"/>
              <a:gd name="connsiteX81" fmla="*/ 5462010 w 9868442"/>
              <a:gd name="connsiteY81" fmla="*/ 5765140 h 9220046"/>
              <a:gd name="connsiteX82" fmla="*/ 5445284 w 9868442"/>
              <a:gd name="connsiteY82" fmla="*/ 5792431 h 9220046"/>
              <a:gd name="connsiteX83" fmla="*/ 5492823 w 9868442"/>
              <a:gd name="connsiteY83" fmla="*/ 5969383 h 9220046"/>
              <a:gd name="connsiteX84" fmla="*/ 5518497 w 9868442"/>
              <a:gd name="connsiteY84" fmla="*/ 6674206 h 9220046"/>
              <a:gd name="connsiteX85" fmla="*/ 5656641 w 9868442"/>
              <a:gd name="connsiteY85" fmla="*/ 7830615 h 9220046"/>
              <a:gd name="connsiteX86" fmla="*/ 5940350 w 9868442"/>
              <a:gd name="connsiteY86" fmla="*/ 9179692 h 9220046"/>
              <a:gd name="connsiteX87" fmla="*/ 1263201 w 9868442"/>
              <a:gd name="connsiteY87" fmla="*/ 9220046 h 9220046"/>
              <a:gd name="connsiteX88" fmla="*/ 1461297 w 9868442"/>
              <a:gd name="connsiteY88" fmla="*/ 8206690 h 9220046"/>
              <a:gd name="connsiteX89" fmla="*/ 1496294 w 9868442"/>
              <a:gd name="connsiteY89" fmla="*/ 7201181 h 9220046"/>
              <a:gd name="connsiteX90" fmla="*/ 1215156 w 9868442"/>
              <a:gd name="connsiteY90" fmla="*/ 6532813 h 9220046"/>
              <a:gd name="connsiteX91" fmla="*/ 1178181 w 9868442"/>
              <a:gd name="connsiteY91" fmla="*/ 6476470 h 9220046"/>
              <a:gd name="connsiteX92" fmla="*/ 1015315 w 9868442"/>
              <a:gd name="connsiteY92" fmla="*/ 6259022 h 9220046"/>
              <a:gd name="connsiteX93" fmla="*/ 974818 w 9868442"/>
              <a:gd name="connsiteY93" fmla="*/ 6223807 h 9220046"/>
              <a:gd name="connsiteX94" fmla="*/ 892945 w 9868442"/>
              <a:gd name="connsiteY94" fmla="*/ 6132250 h 9220046"/>
              <a:gd name="connsiteX95" fmla="*/ 801387 w 9868442"/>
              <a:gd name="connsiteY95" fmla="*/ 6003717 h 9220046"/>
              <a:gd name="connsiteX96" fmla="*/ 617392 w 9868442"/>
              <a:gd name="connsiteY96" fmla="*/ 5788029 h 9220046"/>
              <a:gd name="connsiteX97" fmla="*/ 267890 w 9868442"/>
              <a:gd name="connsiteY97" fmla="*/ 5159452 h 9220046"/>
              <a:gd name="connsiteX98" fmla="*/ 205384 w 9868442"/>
              <a:gd name="connsiteY98" fmla="*/ 5041485 h 9220046"/>
              <a:gd name="connsiteX99" fmla="*/ 170170 w 9868442"/>
              <a:gd name="connsiteY99" fmla="*/ 4942004 h 9220046"/>
              <a:gd name="connsiteX100" fmla="*/ 75971 w 9868442"/>
              <a:gd name="connsiteY100" fmla="*/ 4773855 h 9220046"/>
              <a:gd name="connsiteX101" fmla="*/ 260 w 9868442"/>
              <a:gd name="connsiteY101" fmla="*/ 4532636 h 9220046"/>
              <a:gd name="connsiteX102" fmla="*/ 155204 w 9868442"/>
              <a:gd name="connsiteY102" fmla="*/ 4036114 h 9220046"/>
              <a:gd name="connsiteX103" fmla="*/ 284616 w 9868442"/>
              <a:gd name="connsiteY103" fmla="*/ 3897897 h 9220046"/>
              <a:gd name="connsiteX104" fmla="*/ 449244 w 9868442"/>
              <a:gd name="connsiteY104" fmla="*/ 3800177 h 9220046"/>
              <a:gd name="connsiteX105" fmla="*/ 863893 w 9868442"/>
              <a:gd name="connsiteY105" fmla="*/ 3576566 h 9220046"/>
              <a:gd name="connsiteX106" fmla="*/ 1068136 w 9868442"/>
              <a:gd name="connsiteY106" fmla="*/ 3535189 h 9220046"/>
              <a:gd name="connsiteX107" fmla="*/ 1197549 w 9868442"/>
              <a:gd name="connsiteY107" fmla="*/ 3479727 h 9220046"/>
              <a:gd name="connsiteX108" fmla="*/ 1198430 w 9868442"/>
              <a:gd name="connsiteY108" fmla="*/ 3477086 h 9220046"/>
              <a:gd name="connsiteX109" fmla="*/ 1247730 w 9868442"/>
              <a:gd name="connsiteY109" fmla="*/ 3339750 h 9220046"/>
              <a:gd name="connsiteX110" fmla="*/ 1422041 w 9868442"/>
              <a:gd name="connsiteY110" fmla="*/ 3090608 h 9220046"/>
              <a:gd name="connsiteX111" fmla="*/ 1510957 w 9868442"/>
              <a:gd name="connsiteY111" fmla="*/ 2947990 h 9220046"/>
              <a:gd name="connsiteX112" fmla="*/ 1529445 w 9868442"/>
              <a:gd name="connsiteY112" fmla="*/ 2928622 h 9220046"/>
              <a:gd name="connsiteX113" fmla="*/ 1539129 w 9868442"/>
              <a:gd name="connsiteY113" fmla="*/ 2929502 h 9220046"/>
              <a:gd name="connsiteX114" fmla="*/ 1542650 w 9868442"/>
              <a:gd name="connsiteY114" fmla="*/ 2992888 h 9220046"/>
              <a:gd name="connsiteX115" fmla="*/ 1623643 w 9868442"/>
              <a:gd name="connsiteY115" fmla="*/ 3178644 h 9220046"/>
              <a:gd name="connsiteX116" fmla="*/ 1709918 w 9868442"/>
              <a:gd name="connsiteY116" fmla="*/ 3237628 h 9220046"/>
              <a:gd name="connsiteX117" fmla="*/ 1815562 w 9868442"/>
              <a:gd name="connsiteY117" fmla="*/ 3293090 h 9220046"/>
              <a:gd name="connsiteX118" fmla="*/ 1904478 w 9868442"/>
              <a:gd name="connsiteY118" fmla="*/ 3362639 h 9220046"/>
              <a:gd name="connsiteX119" fmla="*/ 1949376 w 9868442"/>
              <a:gd name="connsiteY119" fmla="*/ 3403135 h 9220046"/>
              <a:gd name="connsiteX120" fmla="*/ 2003958 w 9868442"/>
              <a:gd name="connsiteY120" fmla="*/ 3422503 h 9220046"/>
              <a:gd name="connsiteX121" fmla="*/ 2051498 w 9868442"/>
              <a:gd name="connsiteY121" fmla="*/ 3461239 h 9220046"/>
              <a:gd name="connsiteX122" fmla="*/ 2180030 w 9868442"/>
              <a:gd name="connsiteY122" fmla="*/ 3522864 h 9220046"/>
              <a:gd name="connsiteX123" fmla="*/ 2372829 w 9868442"/>
              <a:gd name="connsiteY123" fmla="*/ 3651397 h 9220046"/>
              <a:gd name="connsiteX124" fmla="*/ 2474070 w 9868442"/>
              <a:gd name="connsiteY124" fmla="*/ 3717424 h 9220046"/>
              <a:gd name="connsiteX125" fmla="*/ 2510165 w 9868442"/>
              <a:gd name="connsiteY125" fmla="*/ 3735031 h 9220046"/>
              <a:gd name="connsiteX126" fmla="*/ 2561226 w 9868442"/>
              <a:gd name="connsiteY126" fmla="*/ 3757040 h 9220046"/>
              <a:gd name="connsiteX127" fmla="*/ 2597321 w 9868442"/>
              <a:gd name="connsiteY127" fmla="*/ 3684850 h 9220046"/>
              <a:gd name="connsiteX128" fmla="*/ 2522490 w 9868442"/>
              <a:gd name="connsiteY128" fmla="*/ 3645234 h 9220046"/>
              <a:gd name="connsiteX129" fmla="*/ 2364025 w 9868442"/>
              <a:gd name="connsiteY129" fmla="*/ 3552796 h 9220046"/>
              <a:gd name="connsiteX130" fmla="*/ 1972265 w 9868442"/>
              <a:gd name="connsiteY130" fmla="*/ 3259637 h 9220046"/>
              <a:gd name="connsiteX131" fmla="*/ 1682627 w 9868442"/>
              <a:gd name="connsiteY131" fmla="*/ 3049231 h 9220046"/>
              <a:gd name="connsiteX132" fmla="*/ 1595472 w 9868442"/>
              <a:gd name="connsiteY132" fmla="*/ 2877561 h 9220046"/>
              <a:gd name="connsiteX133" fmla="*/ 1598993 w 9868442"/>
              <a:gd name="connsiteY133" fmla="*/ 2840586 h 9220046"/>
              <a:gd name="connsiteX134" fmla="*/ 1650934 w 9868442"/>
              <a:gd name="connsiteY134" fmla="*/ 2933904 h 9220046"/>
              <a:gd name="connsiteX135" fmla="*/ 1515359 w 9868442"/>
              <a:gd name="connsiteY135" fmla="*/ 2513092 h 9220046"/>
              <a:gd name="connsiteX136" fmla="*/ 1423802 w 9868442"/>
              <a:gd name="connsiteY136" fmla="*/ 2523656 h 9220046"/>
              <a:gd name="connsiteX137" fmla="*/ 1301432 w 9868442"/>
              <a:gd name="connsiteY137" fmla="*/ 2462911 h 9220046"/>
              <a:gd name="connsiteX138" fmla="*/ 1193147 w 9868442"/>
              <a:gd name="connsiteY138" fmla="*/ 2283318 h 9220046"/>
              <a:gd name="connsiteX139" fmla="*/ 1119197 w 9868442"/>
              <a:gd name="connsiteY139" fmla="*/ 1985757 h 9220046"/>
              <a:gd name="connsiteX140" fmla="*/ 1096308 w 9868442"/>
              <a:gd name="connsiteY140" fmla="*/ 1858105 h 9220046"/>
              <a:gd name="connsiteX141" fmla="*/ 1161454 w 9868442"/>
              <a:gd name="connsiteY141" fmla="*/ 1705802 h 9220046"/>
              <a:gd name="connsiteX142" fmla="*/ 1177301 w 9868442"/>
              <a:gd name="connsiteY142" fmla="*/ 1667947 h 9220046"/>
              <a:gd name="connsiteX143" fmla="*/ 1139445 w 9868442"/>
              <a:gd name="connsiteY143" fmla="*/ 1329008 h 9220046"/>
              <a:gd name="connsiteX144" fmla="*/ 1119197 w 9868442"/>
              <a:gd name="connsiteY144" fmla="*/ 1039370 h 9220046"/>
              <a:gd name="connsiteX145" fmla="*/ 1191387 w 9868442"/>
              <a:gd name="connsiteY145" fmla="*/ 662576 h 9220046"/>
              <a:gd name="connsiteX146" fmla="*/ 1296149 w 9868442"/>
              <a:gd name="connsiteY146" fmla="*/ 480342 h 9220046"/>
              <a:gd name="connsiteX147" fmla="*/ 1551454 w 9868442"/>
              <a:gd name="connsiteY147" fmla="*/ 211832 h 9220046"/>
              <a:gd name="connsiteX148" fmla="*/ 1763620 w 9868442"/>
              <a:gd name="connsiteY148" fmla="*/ 109711 h 9220046"/>
              <a:gd name="connsiteX149" fmla="*/ 1898315 w 9868442"/>
              <a:gd name="connsiteY149" fmla="*/ 65693 h 9220046"/>
              <a:gd name="connsiteX150" fmla="*/ 2076148 w 9868442"/>
              <a:gd name="connsiteY150" fmla="*/ 31359 h 9220046"/>
              <a:gd name="connsiteX151" fmla="*/ 2219646 w 9868442"/>
              <a:gd name="connsiteY151" fmla="*/ 14632 h 9220046"/>
              <a:gd name="connsiteX152" fmla="*/ 2245177 w 9868442"/>
              <a:gd name="connsiteY152" fmla="*/ 11110 h 9220046"/>
              <a:gd name="connsiteX153" fmla="*/ 2348179 w 9868442"/>
              <a:gd name="connsiteY153" fmla="*/ 7589 h 9220046"/>
              <a:gd name="connsiteX154" fmla="*/ 2434454 w 9868442"/>
              <a:gd name="connsiteY154" fmla="*/ 17273 h 9220046"/>
              <a:gd name="connsiteX155" fmla="*/ 2561226 w 9868442"/>
              <a:gd name="connsiteY155" fmla="*/ 51607 h 9220046"/>
              <a:gd name="connsiteX156" fmla="*/ 2689758 w 9868442"/>
              <a:gd name="connsiteY156" fmla="*/ 92103 h 9220046"/>
              <a:gd name="connsiteX157" fmla="*/ 2749623 w 9868442"/>
              <a:gd name="connsiteY157" fmla="*/ 119395 h 9220046"/>
              <a:gd name="connsiteX158" fmla="*/ 2885198 w 9868442"/>
              <a:gd name="connsiteY158" fmla="*/ 188943 h 9220046"/>
              <a:gd name="connsiteX159" fmla="*/ 3074476 w 9868442"/>
              <a:gd name="connsiteY159" fmla="*/ 315715 h 9220046"/>
              <a:gd name="connsiteX160" fmla="*/ 3171315 w 9868442"/>
              <a:gd name="connsiteY160" fmla="*/ 387904 h 9220046"/>
              <a:gd name="connsiteX161" fmla="*/ 3302489 w 9868442"/>
              <a:gd name="connsiteY161" fmla="*/ 537565 h 9220046"/>
              <a:gd name="connsiteX162" fmla="*/ 3438944 w 9868442"/>
              <a:gd name="connsiteY162" fmla="*/ 770861 h 9220046"/>
              <a:gd name="connsiteX163" fmla="*/ 3529621 w 9868442"/>
              <a:gd name="connsiteY163" fmla="*/ 1044652 h 9220046"/>
              <a:gd name="connsiteX164" fmla="*/ 3541946 w 9868442"/>
              <a:gd name="connsiteY164" fmla="*/ 1292033 h 9220046"/>
              <a:gd name="connsiteX165" fmla="*/ 3524339 w 9868442"/>
              <a:gd name="connsiteY165" fmla="*/ 1486593 h 9220046"/>
              <a:gd name="connsiteX166" fmla="*/ 3524339 w 9868442"/>
              <a:gd name="connsiteY166" fmla="*/ 1522688 h 9220046"/>
              <a:gd name="connsiteX167" fmla="*/ 3500569 w 9868442"/>
              <a:gd name="connsiteY167" fmla="*/ 1571988 h 9220046"/>
              <a:gd name="connsiteX168" fmla="*/ 3494407 w 9868442"/>
              <a:gd name="connsiteY168" fmla="*/ 1717247 h 9220046"/>
              <a:gd name="connsiteX169" fmla="*/ 3497048 w 9868442"/>
              <a:gd name="connsiteY169" fmla="*/ 1725170 h 9220046"/>
              <a:gd name="connsiteX170" fmla="*/ 3506732 w 9868442"/>
              <a:gd name="connsiteY170" fmla="*/ 1839617 h 9220046"/>
              <a:gd name="connsiteX171" fmla="*/ 3489125 w 9868442"/>
              <a:gd name="connsiteY171" fmla="*/ 1908285 h 9220046"/>
              <a:gd name="connsiteX172" fmla="*/ 3482082 w 9868442"/>
              <a:gd name="connsiteY172" fmla="*/ 2074673 h 9220046"/>
              <a:gd name="connsiteX173" fmla="*/ 3478560 w 9868442"/>
              <a:gd name="connsiteY173" fmla="*/ 2462031 h 9220046"/>
              <a:gd name="connsiteX174" fmla="*/ 3439825 w 9868442"/>
              <a:gd name="connsiteY174" fmla="*/ 2793046 h 9220046"/>
              <a:gd name="connsiteX175" fmla="*/ 3435423 w 9868442"/>
              <a:gd name="connsiteY175" fmla="*/ 2873159 h 9220046"/>
              <a:gd name="connsiteX176" fmla="*/ 3494407 w 9868442"/>
              <a:gd name="connsiteY176" fmla="*/ 2904852 h 9220046"/>
              <a:gd name="connsiteX177" fmla="*/ 3573639 w 9868442"/>
              <a:gd name="connsiteY177" fmla="*/ 2867877 h 9220046"/>
              <a:gd name="connsiteX178" fmla="*/ 3759395 w 9868442"/>
              <a:gd name="connsiteY178" fmla="*/ 2738464 h 9220046"/>
              <a:gd name="connsiteX179" fmla="*/ 4082487 w 9868442"/>
              <a:gd name="connsiteY179" fmla="*/ 2675078 h 9220046"/>
              <a:gd name="connsiteX180" fmla="*/ 4495376 w 9868442"/>
              <a:gd name="connsiteY180" fmla="*/ 2687403 h 9220046"/>
              <a:gd name="connsiteX181" fmla="*/ 4593095 w 9868442"/>
              <a:gd name="connsiteY181" fmla="*/ 2674198 h 9220046"/>
              <a:gd name="connsiteX182" fmla="*/ 4700499 w 9868442"/>
              <a:gd name="connsiteY182" fmla="*/ 2712053 h 9220046"/>
              <a:gd name="connsiteX183" fmla="*/ 4785894 w 9868442"/>
              <a:gd name="connsiteY183" fmla="*/ 2852030 h 9220046"/>
              <a:gd name="connsiteX184" fmla="*/ 4848400 w 9868442"/>
              <a:gd name="connsiteY184" fmla="*/ 2925981 h 9220046"/>
              <a:gd name="connsiteX185" fmla="*/ 4921470 w 9868442"/>
              <a:gd name="connsiteY185" fmla="*/ 3038667 h 9220046"/>
              <a:gd name="connsiteX186" fmla="*/ 5020070 w 9868442"/>
              <a:gd name="connsiteY186" fmla="*/ 3126702 h 9220046"/>
              <a:gd name="connsiteX187" fmla="*/ 5092259 w 9868442"/>
              <a:gd name="connsiteY187" fmla="*/ 3146070 h 9220046"/>
              <a:gd name="connsiteX188" fmla="*/ 5225194 w 9868442"/>
              <a:gd name="connsiteY188" fmla="*/ 3211217 h 9220046"/>
              <a:gd name="connsiteX189" fmla="*/ 5325555 w 9868442"/>
              <a:gd name="connsiteY189" fmla="*/ 3269321 h 9220046"/>
              <a:gd name="connsiteX190" fmla="*/ 5413590 w 9868442"/>
              <a:gd name="connsiteY190" fmla="*/ 3329185 h 9220046"/>
              <a:gd name="connsiteX191" fmla="*/ 5572936 w 9868442"/>
              <a:gd name="connsiteY191" fmla="*/ 3403135 h 9220046"/>
              <a:gd name="connsiteX192" fmla="*/ 5668895 w 9868442"/>
              <a:gd name="connsiteY192" fmla="*/ 3457718 h 9220046"/>
              <a:gd name="connsiteX193" fmla="*/ 5741084 w 9868442"/>
              <a:gd name="connsiteY193" fmla="*/ 3507018 h 9220046"/>
              <a:gd name="connsiteX194" fmla="*/ 5784222 w 9868442"/>
              <a:gd name="connsiteY194" fmla="*/ 3516702 h 9220046"/>
              <a:gd name="connsiteX195" fmla="*/ 5843206 w 9868442"/>
              <a:gd name="connsiteY195" fmla="*/ 3541352 h 9220046"/>
              <a:gd name="connsiteX196" fmla="*/ 5951490 w 9868442"/>
              <a:gd name="connsiteY196" fmla="*/ 3640832 h 9220046"/>
              <a:gd name="connsiteX197" fmla="*/ 6013116 w 9868442"/>
              <a:gd name="connsiteY197" fmla="*/ 3664602 h 9220046"/>
              <a:gd name="connsiteX198" fmla="*/ 6186546 w 9868442"/>
              <a:gd name="connsiteY198" fmla="*/ 3736792 h 9220046"/>
              <a:gd name="connsiteX199" fmla="*/ 6186546 w 9868442"/>
              <a:gd name="connsiteY199" fmla="*/ 3750877 h 9220046"/>
              <a:gd name="connsiteX200" fmla="*/ 8932387 w 9868442"/>
              <a:gd name="connsiteY200" fmla="*/ 3619704 h 9220046"/>
              <a:gd name="connsiteX201" fmla="*/ 8953516 w 9868442"/>
              <a:gd name="connsiteY201" fmla="*/ 3513180 h 9220046"/>
              <a:gd name="connsiteX202" fmla="*/ 8878685 w 9868442"/>
              <a:gd name="connsiteY202" fmla="*/ 3337108 h 9220046"/>
              <a:gd name="connsiteX203" fmla="*/ 8775683 w 9868442"/>
              <a:gd name="connsiteY203" fmla="*/ 3274603 h 9220046"/>
              <a:gd name="connsiteX204" fmla="*/ 8648911 w 9868442"/>
              <a:gd name="connsiteY204" fmla="*/ 3280765 h 9220046"/>
              <a:gd name="connsiteX205" fmla="*/ 8628663 w 9868442"/>
              <a:gd name="connsiteY205" fmla="*/ 3300133 h 9220046"/>
              <a:gd name="connsiteX206" fmla="*/ 8633945 w 9868442"/>
              <a:gd name="connsiteY206" fmla="*/ 3317741 h 9220046"/>
              <a:gd name="connsiteX207" fmla="*/ 8735186 w 9868442"/>
              <a:gd name="connsiteY207" fmla="*/ 3411059 h 9220046"/>
              <a:gd name="connsiteX208" fmla="*/ 8823222 w 9868442"/>
              <a:gd name="connsiteY208" fmla="*/ 3573925 h 9220046"/>
              <a:gd name="connsiteX209" fmla="*/ 8932387 w 9868442"/>
              <a:gd name="connsiteY209" fmla="*/ 3619704 h 9220046"/>
              <a:gd name="connsiteX210" fmla="*/ 1753056 w 9868442"/>
              <a:gd name="connsiteY210" fmla="*/ 2878441 h 9220046"/>
              <a:gd name="connsiteX211" fmla="*/ 1750415 w 9868442"/>
              <a:gd name="connsiteY211" fmla="*/ 2837945 h 9220046"/>
              <a:gd name="connsiteX212" fmla="*/ 1711679 w 9868442"/>
              <a:gd name="connsiteY212" fmla="*/ 2778080 h 9220046"/>
              <a:gd name="connsiteX213" fmla="*/ 1634207 w 9868442"/>
              <a:gd name="connsiteY213" fmla="*/ 2606410 h 9220046"/>
              <a:gd name="connsiteX214" fmla="*/ 1555855 w 9868442"/>
              <a:gd name="connsiteY214" fmla="*/ 2494604 h 9220046"/>
              <a:gd name="connsiteX215" fmla="*/ 1531205 w 9868442"/>
              <a:gd name="connsiteY215" fmla="*/ 2510451 h 9220046"/>
              <a:gd name="connsiteX216" fmla="*/ 1590189 w 9868442"/>
              <a:gd name="connsiteY216" fmla="*/ 2625778 h 9220046"/>
              <a:gd name="connsiteX217" fmla="*/ 1637729 w 9868442"/>
              <a:gd name="connsiteY217" fmla="*/ 2719096 h 9220046"/>
              <a:gd name="connsiteX218" fmla="*/ 1686149 w 9868442"/>
              <a:gd name="connsiteY218" fmla="*/ 2812414 h 9220046"/>
              <a:gd name="connsiteX219" fmla="*/ 1703756 w 9868442"/>
              <a:gd name="connsiteY219" fmla="*/ 2847629 h 9220046"/>
              <a:gd name="connsiteX220" fmla="*/ 1746893 w 9868442"/>
              <a:gd name="connsiteY220" fmla="*/ 2908373 h 9220046"/>
              <a:gd name="connsiteX221" fmla="*/ 1768022 w 9868442"/>
              <a:gd name="connsiteY221" fmla="*/ 2911895 h 9220046"/>
              <a:gd name="connsiteX222" fmla="*/ 1763620 w 9868442"/>
              <a:gd name="connsiteY222" fmla="*/ 2890766 h 9220046"/>
              <a:gd name="connsiteX223" fmla="*/ 1753056 w 9868442"/>
              <a:gd name="connsiteY223" fmla="*/ 2878441 h 9220046"/>
              <a:gd name="connsiteX0" fmla="*/ 6186546 w 9868442"/>
              <a:gd name="connsiteY0" fmla="*/ 3750877 h 9240221"/>
              <a:gd name="connsiteX1" fmla="*/ 6170700 w 9868442"/>
              <a:gd name="connsiteY1" fmla="*/ 3757920 h 9240221"/>
              <a:gd name="connsiteX2" fmla="*/ 6050090 w 9868442"/>
              <a:gd name="connsiteY2" fmla="*/ 3783451 h 9240221"/>
              <a:gd name="connsiteX3" fmla="*/ 5844086 w 9868442"/>
              <a:gd name="connsiteY3" fmla="*/ 3838033 h 9240221"/>
              <a:gd name="connsiteX4" fmla="*/ 5596705 w 9868442"/>
              <a:gd name="connsiteY4" fmla="*/ 3898778 h 9240221"/>
              <a:gd name="connsiteX5" fmla="*/ 5472575 w 9868442"/>
              <a:gd name="connsiteY5" fmla="*/ 3946317 h 9240221"/>
              <a:gd name="connsiteX6" fmla="*/ 5460249 w 9868442"/>
              <a:gd name="connsiteY6" fmla="*/ 3976249 h 9240221"/>
              <a:gd name="connsiteX7" fmla="*/ 5425035 w 9868442"/>
              <a:gd name="connsiteY7" fmla="*/ 4907670 h 9240221"/>
              <a:gd name="connsiteX8" fmla="*/ 6290429 w 9868442"/>
              <a:gd name="connsiteY8" fmla="*/ 5056450 h 9240221"/>
              <a:gd name="connsiteX9" fmla="*/ 6263137 w 9868442"/>
              <a:gd name="connsiteY9" fmla="*/ 5004509 h 9240221"/>
              <a:gd name="connsiteX10" fmla="*/ 6115237 w 9868442"/>
              <a:gd name="connsiteY10" fmla="*/ 4832839 h 9240221"/>
              <a:gd name="connsiteX11" fmla="*/ 6010474 w 9868442"/>
              <a:gd name="connsiteY11" fmla="*/ 4507106 h 9240221"/>
              <a:gd name="connsiteX12" fmla="*/ 6078262 w 9868442"/>
              <a:gd name="connsiteY12" fmla="*/ 3904060 h 9240221"/>
              <a:gd name="connsiteX13" fmla="*/ 6244650 w 9868442"/>
              <a:gd name="connsiteY13" fmla="*/ 3746475 h 9240221"/>
              <a:gd name="connsiteX14" fmla="*/ 6383747 w 9868442"/>
              <a:gd name="connsiteY14" fmla="*/ 3741193 h 9240221"/>
              <a:gd name="connsiteX15" fmla="*/ 6754378 w 9868442"/>
              <a:gd name="connsiteY15" fmla="*/ 3598575 h 9240221"/>
              <a:gd name="connsiteX16" fmla="*/ 7117086 w 9868442"/>
              <a:gd name="connsiteY16" fmla="*/ 3518462 h 9240221"/>
              <a:gd name="connsiteX17" fmla="*/ 7150539 w 9868442"/>
              <a:gd name="connsiteY17" fmla="*/ 3490291 h 9240221"/>
              <a:gd name="connsiteX18" fmla="*/ 7174309 w 9868442"/>
              <a:gd name="connsiteY18" fmla="*/ 3315099 h 9240221"/>
              <a:gd name="connsiteX19" fmla="*/ 7218327 w 9868442"/>
              <a:gd name="connsiteY19" fmla="*/ 3163678 h 9240221"/>
              <a:gd name="connsiteX20" fmla="*/ 7291397 w 9868442"/>
              <a:gd name="connsiteY20" fmla="*/ 3088847 h 9240221"/>
              <a:gd name="connsiteX21" fmla="*/ 7329253 w 9868442"/>
              <a:gd name="connsiteY21" fmla="*/ 3080044 h 9240221"/>
              <a:gd name="connsiteX22" fmla="*/ 7228892 w 9868442"/>
              <a:gd name="connsiteY22" fmla="*/ 3043068 h 9240221"/>
              <a:gd name="connsiteX23" fmla="*/ 7162865 w 9868442"/>
              <a:gd name="connsiteY23" fmla="*/ 3025461 h 9240221"/>
              <a:gd name="connsiteX24" fmla="*/ 7123249 w 9868442"/>
              <a:gd name="connsiteY24" fmla="*/ 2962956 h 9240221"/>
              <a:gd name="connsiteX25" fmla="*/ 7142617 w 9868442"/>
              <a:gd name="connsiteY25" fmla="*/ 2679480 h 9240221"/>
              <a:gd name="connsiteX26" fmla="*/ 7192797 w 9868442"/>
              <a:gd name="connsiteY26" fmla="*/ 2561512 h 9240221"/>
              <a:gd name="connsiteX27" fmla="*/ 7294038 w 9868442"/>
              <a:gd name="connsiteY27" fmla="*/ 2448826 h 9240221"/>
              <a:gd name="connsiteX28" fmla="*/ 7323970 w 9868442"/>
              <a:gd name="connsiteY28" fmla="*/ 2398645 h 9240221"/>
              <a:gd name="connsiteX29" fmla="*/ 7388236 w 9868442"/>
              <a:gd name="connsiteY29" fmla="*/ 2358149 h 9240221"/>
              <a:gd name="connsiteX30" fmla="*/ 7469230 w 9868442"/>
              <a:gd name="connsiteY30" fmla="*/ 2347584 h 9240221"/>
              <a:gd name="connsiteX31" fmla="*/ 7593361 w 9868442"/>
              <a:gd name="connsiteY31" fmla="*/ 2419774 h 9240221"/>
              <a:gd name="connsiteX32" fmla="*/ 7956068 w 9868442"/>
              <a:gd name="connsiteY32" fmla="*/ 2462031 h 9240221"/>
              <a:gd name="connsiteX33" fmla="*/ 8389205 w 9868442"/>
              <a:gd name="connsiteY33" fmla="*/ 2498126 h 9240221"/>
              <a:gd name="connsiteX34" fmla="*/ 8686766 w 9868442"/>
              <a:gd name="connsiteY34" fmla="*/ 2535101 h 9240221"/>
              <a:gd name="connsiteX35" fmla="*/ 9254598 w 9868442"/>
              <a:gd name="connsiteY35" fmla="*/ 2552708 h 9240221"/>
              <a:gd name="connsiteX36" fmla="*/ 9430670 w 9868442"/>
              <a:gd name="connsiteY36" fmla="*/ 2563272 h 9240221"/>
              <a:gd name="connsiteX37" fmla="*/ 9484372 w 9868442"/>
              <a:gd name="connsiteY37" fmla="*/ 2516613 h 9240221"/>
              <a:gd name="connsiteX38" fmla="*/ 9600580 w 9868442"/>
              <a:gd name="connsiteY38" fmla="*/ 2527178 h 9240221"/>
              <a:gd name="connsiteX39" fmla="*/ 9658683 w 9868442"/>
              <a:gd name="connsiteY39" fmla="*/ 2565033 h 9240221"/>
              <a:gd name="connsiteX40" fmla="*/ 9705343 w 9868442"/>
              <a:gd name="connsiteY40" fmla="*/ 2580880 h 9240221"/>
              <a:gd name="connsiteX41" fmla="*/ 9771370 w 9868442"/>
              <a:gd name="connsiteY41" fmla="*/ 2597606 h 9240221"/>
              <a:gd name="connsiteX42" fmla="*/ 9796019 w 9868442"/>
              <a:gd name="connsiteY42" fmla="*/ 2628419 h 9240221"/>
              <a:gd name="connsiteX43" fmla="*/ 9863808 w 9868442"/>
              <a:gd name="connsiteY43" fmla="*/ 2926861 h 9240221"/>
              <a:gd name="connsiteX44" fmla="*/ 9868209 w 9868442"/>
              <a:gd name="connsiteY44" fmla="*/ 3011375 h 9240221"/>
              <a:gd name="connsiteX45" fmla="*/ 9820670 w 9868442"/>
              <a:gd name="connsiteY45" fmla="*/ 3041308 h 9240221"/>
              <a:gd name="connsiteX46" fmla="*/ 9796019 w 9868442"/>
              <a:gd name="connsiteY46" fmla="*/ 3176883 h 9240221"/>
              <a:gd name="connsiteX47" fmla="*/ 9786335 w 9868442"/>
              <a:gd name="connsiteY47" fmla="*/ 3233226 h 9240221"/>
              <a:gd name="connsiteX48" fmla="*/ 9723830 w 9868442"/>
              <a:gd name="connsiteY48" fmla="*/ 3324783 h 9240221"/>
              <a:gd name="connsiteX49" fmla="*/ 9568006 w 9868442"/>
              <a:gd name="connsiteY49" fmla="*/ 3340630 h 9240221"/>
              <a:gd name="connsiteX50" fmla="*/ 9400738 w 9868442"/>
              <a:gd name="connsiteY50" fmla="*/ 3318621 h 9240221"/>
              <a:gd name="connsiteX51" fmla="*/ 9206178 w 9868442"/>
              <a:gd name="connsiteY51" fmla="*/ 3304535 h 9240221"/>
              <a:gd name="connsiteX52" fmla="*/ 9158639 w 9868442"/>
              <a:gd name="connsiteY52" fmla="*/ 3344151 h 9240221"/>
              <a:gd name="connsiteX53" fmla="*/ 9157759 w 9868442"/>
              <a:gd name="connsiteY53" fmla="*/ 3526386 h 9240221"/>
              <a:gd name="connsiteX54" fmla="*/ 9114621 w 9868442"/>
              <a:gd name="connsiteY54" fmla="*/ 3695415 h 9240221"/>
              <a:gd name="connsiteX55" fmla="*/ 9007217 w 9868442"/>
              <a:gd name="connsiteY55" fmla="*/ 3804579 h 9240221"/>
              <a:gd name="connsiteX56" fmla="*/ 8964960 w 9868442"/>
              <a:gd name="connsiteY56" fmla="*/ 3838913 h 9240221"/>
              <a:gd name="connsiteX57" fmla="*/ 8891010 w 9868442"/>
              <a:gd name="connsiteY57" fmla="*/ 3954240 h 9240221"/>
              <a:gd name="connsiteX58" fmla="*/ 8898933 w 9868442"/>
              <a:gd name="connsiteY58" fmla="*/ 4078371 h 9240221"/>
              <a:gd name="connsiteX59" fmla="*/ 8908617 w 9868442"/>
              <a:gd name="connsiteY59" fmla="*/ 4213066 h 9240221"/>
              <a:gd name="connsiteX60" fmla="*/ 9001935 w 9868442"/>
              <a:gd name="connsiteY60" fmla="*/ 4344240 h 9240221"/>
              <a:gd name="connsiteX61" fmla="*/ 9045073 w 9868442"/>
              <a:gd name="connsiteY61" fmla="*/ 4505346 h 9240221"/>
              <a:gd name="connsiteX62" fmla="*/ 8979926 w 9868442"/>
              <a:gd name="connsiteY62" fmla="*/ 4607467 h 9240221"/>
              <a:gd name="connsiteX63" fmla="*/ 8881326 w 9868442"/>
              <a:gd name="connsiteY63" fmla="*/ 4761530 h 9240221"/>
              <a:gd name="connsiteX64" fmla="*/ 8875164 w 9868442"/>
              <a:gd name="connsiteY64" fmla="*/ 4861011 h 9240221"/>
              <a:gd name="connsiteX65" fmla="*/ 8823222 w 9868442"/>
              <a:gd name="connsiteY65" fmla="*/ 4978979 h 9240221"/>
              <a:gd name="connsiteX66" fmla="*/ 8694690 w 9868442"/>
              <a:gd name="connsiteY66" fmla="*/ 5022997 h 9240221"/>
              <a:gd name="connsiteX67" fmla="*/ 8559114 w 9868442"/>
              <a:gd name="connsiteY67" fmla="*/ 5100468 h 9240221"/>
              <a:gd name="connsiteX68" fmla="*/ 8507173 w 9868442"/>
              <a:gd name="connsiteY68" fmla="*/ 5192906 h 9240221"/>
              <a:gd name="connsiteX69" fmla="*/ 8383923 w 9868442"/>
              <a:gd name="connsiteY69" fmla="*/ 5248369 h 9240221"/>
              <a:gd name="connsiteX70" fmla="*/ 8123337 w 9868442"/>
              <a:gd name="connsiteY70" fmla="*/ 5313515 h 9240221"/>
              <a:gd name="connsiteX71" fmla="*/ 7940222 w 9868442"/>
              <a:gd name="connsiteY71" fmla="*/ 5327601 h 9240221"/>
              <a:gd name="connsiteX72" fmla="*/ 7645302 w 9868442"/>
              <a:gd name="connsiteY72" fmla="*/ 5340807 h 9240221"/>
              <a:gd name="connsiteX73" fmla="*/ 7242977 w 9868442"/>
              <a:gd name="connsiteY73" fmla="*/ 5318798 h 9240221"/>
              <a:gd name="connsiteX74" fmla="*/ 6830969 w 9868442"/>
              <a:gd name="connsiteY74" fmla="*/ 5322319 h 9240221"/>
              <a:gd name="connsiteX75" fmla="*/ 6537810 w 9868442"/>
              <a:gd name="connsiteY75" fmla="*/ 5282703 h 9240221"/>
              <a:gd name="connsiteX76" fmla="*/ 6277223 w 9868442"/>
              <a:gd name="connsiteY76" fmla="*/ 5240446 h 9240221"/>
              <a:gd name="connsiteX77" fmla="*/ 6083544 w 9868442"/>
              <a:gd name="connsiteY77" fmla="*/ 5273899 h 9240221"/>
              <a:gd name="connsiteX78" fmla="*/ 5991107 w 9868442"/>
              <a:gd name="connsiteY78" fmla="*/ 5366337 h 9240221"/>
              <a:gd name="connsiteX79" fmla="*/ 5768375 w 9868442"/>
              <a:gd name="connsiteY79" fmla="*/ 5697352 h 9240221"/>
              <a:gd name="connsiteX80" fmla="*/ 5623997 w 9868442"/>
              <a:gd name="connsiteY80" fmla="*/ 5749293 h 9240221"/>
              <a:gd name="connsiteX81" fmla="*/ 5462010 w 9868442"/>
              <a:gd name="connsiteY81" fmla="*/ 5765140 h 9240221"/>
              <a:gd name="connsiteX82" fmla="*/ 5445284 w 9868442"/>
              <a:gd name="connsiteY82" fmla="*/ 5792431 h 9240221"/>
              <a:gd name="connsiteX83" fmla="*/ 5492823 w 9868442"/>
              <a:gd name="connsiteY83" fmla="*/ 5969383 h 9240221"/>
              <a:gd name="connsiteX84" fmla="*/ 5518497 w 9868442"/>
              <a:gd name="connsiteY84" fmla="*/ 6674206 h 9240221"/>
              <a:gd name="connsiteX85" fmla="*/ 5656641 w 9868442"/>
              <a:gd name="connsiteY85" fmla="*/ 7830615 h 9240221"/>
              <a:gd name="connsiteX86" fmla="*/ 5960527 w 9868442"/>
              <a:gd name="connsiteY86" fmla="*/ 9240221 h 9240221"/>
              <a:gd name="connsiteX87" fmla="*/ 1263201 w 9868442"/>
              <a:gd name="connsiteY87" fmla="*/ 9220046 h 9240221"/>
              <a:gd name="connsiteX88" fmla="*/ 1461297 w 9868442"/>
              <a:gd name="connsiteY88" fmla="*/ 8206690 h 9240221"/>
              <a:gd name="connsiteX89" fmla="*/ 1496294 w 9868442"/>
              <a:gd name="connsiteY89" fmla="*/ 7201181 h 9240221"/>
              <a:gd name="connsiteX90" fmla="*/ 1215156 w 9868442"/>
              <a:gd name="connsiteY90" fmla="*/ 6532813 h 9240221"/>
              <a:gd name="connsiteX91" fmla="*/ 1178181 w 9868442"/>
              <a:gd name="connsiteY91" fmla="*/ 6476470 h 9240221"/>
              <a:gd name="connsiteX92" fmla="*/ 1015315 w 9868442"/>
              <a:gd name="connsiteY92" fmla="*/ 6259022 h 9240221"/>
              <a:gd name="connsiteX93" fmla="*/ 974818 w 9868442"/>
              <a:gd name="connsiteY93" fmla="*/ 6223807 h 9240221"/>
              <a:gd name="connsiteX94" fmla="*/ 892945 w 9868442"/>
              <a:gd name="connsiteY94" fmla="*/ 6132250 h 9240221"/>
              <a:gd name="connsiteX95" fmla="*/ 801387 w 9868442"/>
              <a:gd name="connsiteY95" fmla="*/ 6003717 h 9240221"/>
              <a:gd name="connsiteX96" fmla="*/ 617392 w 9868442"/>
              <a:gd name="connsiteY96" fmla="*/ 5788029 h 9240221"/>
              <a:gd name="connsiteX97" fmla="*/ 267890 w 9868442"/>
              <a:gd name="connsiteY97" fmla="*/ 5159452 h 9240221"/>
              <a:gd name="connsiteX98" fmla="*/ 205384 w 9868442"/>
              <a:gd name="connsiteY98" fmla="*/ 5041485 h 9240221"/>
              <a:gd name="connsiteX99" fmla="*/ 170170 w 9868442"/>
              <a:gd name="connsiteY99" fmla="*/ 4942004 h 9240221"/>
              <a:gd name="connsiteX100" fmla="*/ 75971 w 9868442"/>
              <a:gd name="connsiteY100" fmla="*/ 4773855 h 9240221"/>
              <a:gd name="connsiteX101" fmla="*/ 260 w 9868442"/>
              <a:gd name="connsiteY101" fmla="*/ 4532636 h 9240221"/>
              <a:gd name="connsiteX102" fmla="*/ 155204 w 9868442"/>
              <a:gd name="connsiteY102" fmla="*/ 4036114 h 9240221"/>
              <a:gd name="connsiteX103" fmla="*/ 284616 w 9868442"/>
              <a:gd name="connsiteY103" fmla="*/ 3897897 h 9240221"/>
              <a:gd name="connsiteX104" fmla="*/ 449244 w 9868442"/>
              <a:gd name="connsiteY104" fmla="*/ 3800177 h 9240221"/>
              <a:gd name="connsiteX105" fmla="*/ 863893 w 9868442"/>
              <a:gd name="connsiteY105" fmla="*/ 3576566 h 9240221"/>
              <a:gd name="connsiteX106" fmla="*/ 1068136 w 9868442"/>
              <a:gd name="connsiteY106" fmla="*/ 3535189 h 9240221"/>
              <a:gd name="connsiteX107" fmla="*/ 1197549 w 9868442"/>
              <a:gd name="connsiteY107" fmla="*/ 3479727 h 9240221"/>
              <a:gd name="connsiteX108" fmla="*/ 1198430 w 9868442"/>
              <a:gd name="connsiteY108" fmla="*/ 3477086 h 9240221"/>
              <a:gd name="connsiteX109" fmla="*/ 1247730 w 9868442"/>
              <a:gd name="connsiteY109" fmla="*/ 3339750 h 9240221"/>
              <a:gd name="connsiteX110" fmla="*/ 1422041 w 9868442"/>
              <a:gd name="connsiteY110" fmla="*/ 3090608 h 9240221"/>
              <a:gd name="connsiteX111" fmla="*/ 1510957 w 9868442"/>
              <a:gd name="connsiteY111" fmla="*/ 2947990 h 9240221"/>
              <a:gd name="connsiteX112" fmla="*/ 1529445 w 9868442"/>
              <a:gd name="connsiteY112" fmla="*/ 2928622 h 9240221"/>
              <a:gd name="connsiteX113" fmla="*/ 1539129 w 9868442"/>
              <a:gd name="connsiteY113" fmla="*/ 2929502 h 9240221"/>
              <a:gd name="connsiteX114" fmla="*/ 1542650 w 9868442"/>
              <a:gd name="connsiteY114" fmla="*/ 2992888 h 9240221"/>
              <a:gd name="connsiteX115" fmla="*/ 1623643 w 9868442"/>
              <a:gd name="connsiteY115" fmla="*/ 3178644 h 9240221"/>
              <a:gd name="connsiteX116" fmla="*/ 1709918 w 9868442"/>
              <a:gd name="connsiteY116" fmla="*/ 3237628 h 9240221"/>
              <a:gd name="connsiteX117" fmla="*/ 1815562 w 9868442"/>
              <a:gd name="connsiteY117" fmla="*/ 3293090 h 9240221"/>
              <a:gd name="connsiteX118" fmla="*/ 1904478 w 9868442"/>
              <a:gd name="connsiteY118" fmla="*/ 3362639 h 9240221"/>
              <a:gd name="connsiteX119" fmla="*/ 1949376 w 9868442"/>
              <a:gd name="connsiteY119" fmla="*/ 3403135 h 9240221"/>
              <a:gd name="connsiteX120" fmla="*/ 2003958 w 9868442"/>
              <a:gd name="connsiteY120" fmla="*/ 3422503 h 9240221"/>
              <a:gd name="connsiteX121" fmla="*/ 2051498 w 9868442"/>
              <a:gd name="connsiteY121" fmla="*/ 3461239 h 9240221"/>
              <a:gd name="connsiteX122" fmla="*/ 2180030 w 9868442"/>
              <a:gd name="connsiteY122" fmla="*/ 3522864 h 9240221"/>
              <a:gd name="connsiteX123" fmla="*/ 2372829 w 9868442"/>
              <a:gd name="connsiteY123" fmla="*/ 3651397 h 9240221"/>
              <a:gd name="connsiteX124" fmla="*/ 2474070 w 9868442"/>
              <a:gd name="connsiteY124" fmla="*/ 3717424 h 9240221"/>
              <a:gd name="connsiteX125" fmla="*/ 2510165 w 9868442"/>
              <a:gd name="connsiteY125" fmla="*/ 3735031 h 9240221"/>
              <a:gd name="connsiteX126" fmla="*/ 2561226 w 9868442"/>
              <a:gd name="connsiteY126" fmla="*/ 3757040 h 9240221"/>
              <a:gd name="connsiteX127" fmla="*/ 2597321 w 9868442"/>
              <a:gd name="connsiteY127" fmla="*/ 3684850 h 9240221"/>
              <a:gd name="connsiteX128" fmla="*/ 2522490 w 9868442"/>
              <a:gd name="connsiteY128" fmla="*/ 3645234 h 9240221"/>
              <a:gd name="connsiteX129" fmla="*/ 2364025 w 9868442"/>
              <a:gd name="connsiteY129" fmla="*/ 3552796 h 9240221"/>
              <a:gd name="connsiteX130" fmla="*/ 1972265 w 9868442"/>
              <a:gd name="connsiteY130" fmla="*/ 3259637 h 9240221"/>
              <a:gd name="connsiteX131" fmla="*/ 1682627 w 9868442"/>
              <a:gd name="connsiteY131" fmla="*/ 3049231 h 9240221"/>
              <a:gd name="connsiteX132" fmla="*/ 1595472 w 9868442"/>
              <a:gd name="connsiteY132" fmla="*/ 2877561 h 9240221"/>
              <a:gd name="connsiteX133" fmla="*/ 1598993 w 9868442"/>
              <a:gd name="connsiteY133" fmla="*/ 2840586 h 9240221"/>
              <a:gd name="connsiteX134" fmla="*/ 1650934 w 9868442"/>
              <a:gd name="connsiteY134" fmla="*/ 2933904 h 9240221"/>
              <a:gd name="connsiteX135" fmla="*/ 1515359 w 9868442"/>
              <a:gd name="connsiteY135" fmla="*/ 2513092 h 9240221"/>
              <a:gd name="connsiteX136" fmla="*/ 1423802 w 9868442"/>
              <a:gd name="connsiteY136" fmla="*/ 2523656 h 9240221"/>
              <a:gd name="connsiteX137" fmla="*/ 1301432 w 9868442"/>
              <a:gd name="connsiteY137" fmla="*/ 2462911 h 9240221"/>
              <a:gd name="connsiteX138" fmla="*/ 1193147 w 9868442"/>
              <a:gd name="connsiteY138" fmla="*/ 2283318 h 9240221"/>
              <a:gd name="connsiteX139" fmla="*/ 1119197 w 9868442"/>
              <a:gd name="connsiteY139" fmla="*/ 1985757 h 9240221"/>
              <a:gd name="connsiteX140" fmla="*/ 1096308 w 9868442"/>
              <a:gd name="connsiteY140" fmla="*/ 1858105 h 9240221"/>
              <a:gd name="connsiteX141" fmla="*/ 1161454 w 9868442"/>
              <a:gd name="connsiteY141" fmla="*/ 1705802 h 9240221"/>
              <a:gd name="connsiteX142" fmla="*/ 1177301 w 9868442"/>
              <a:gd name="connsiteY142" fmla="*/ 1667947 h 9240221"/>
              <a:gd name="connsiteX143" fmla="*/ 1139445 w 9868442"/>
              <a:gd name="connsiteY143" fmla="*/ 1329008 h 9240221"/>
              <a:gd name="connsiteX144" fmla="*/ 1119197 w 9868442"/>
              <a:gd name="connsiteY144" fmla="*/ 1039370 h 9240221"/>
              <a:gd name="connsiteX145" fmla="*/ 1191387 w 9868442"/>
              <a:gd name="connsiteY145" fmla="*/ 662576 h 9240221"/>
              <a:gd name="connsiteX146" fmla="*/ 1296149 w 9868442"/>
              <a:gd name="connsiteY146" fmla="*/ 480342 h 9240221"/>
              <a:gd name="connsiteX147" fmla="*/ 1551454 w 9868442"/>
              <a:gd name="connsiteY147" fmla="*/ 211832 h 9240221"/>
              <a:gd name="connsiteX148" fmla="*/ 1763620 w 9868442"/>
              <a:gd name="connsiteY148" fmla="*/ 109711 h 9240221"/>
              <a:gd name="connsiteX149" fmla="*/ 1898315 w 9868442"/>
              <a:gd name="connsiteY149" fmla="*/ 65693 h 9240221"/>
              <a:gd name="connsiteX150" fmla="*/ 2076148 w 9868442"/>
              <a:gd name="connsiteY150" fmla="*/ 31359 h 9240221"/>
              <a:gd name="connsiteX151" fmla="*/ 2219646 w 9868442"/>
              <a:gd name="connsiteY151" fmla="*/ 14632 h 9240221"/>
              <a:gd name="connsiteX152" fmla="*/ 2245177 w 9868442"/>
              <a:gd name="connsiteY152" fmla="*/ 11110 h 9240221"/>
              <a:gd name="connsiteX153" fmla="*/ 2348179 w 9868442"/>
              <a:gd name="connsiteY153" fmla="*/ 7589 h 9240221"/>
              <a:gd name="connsiteX154" fmla="*/ 2434454 w 9868442"/>
              <a:gd name="connsiteY154" fmla="*/ 17273 h 9240221"/>
              <a:gd name="connsiteX155" fmla="*/ 2561226 w 9868442"/>
              <a:gd name="connsiteY155" fmla="*/ 51607 h 9240221"/>
              <a:gd name="connsiteX156" fmla="*/ 2689758 w 9868442"/>
              <a:gd name="connsiteY156" fmla="*/ 92103 h 9240221"/>
              <a:gd name="connsiteX157" fmla="*/ 2749623 w 9868442"/>
              <a:gd name="connsiteY157" fmla="*/ 119395 h 9240221"/>
              <a:gd name="connsiteX158" fmla="*/ 2885198 w 9868442"/>
              <a:gd name="connsiteY158" fmla="*/ 188943 h 9240221"/>
              <a:gd name="connsiteX159" fmla="*/ 3074476 w 9868442"/>
              <a:gd name="connsiteY159" fmla="*/ 315715 h 9240221"/>
              <a:gd name="connsiteX160" fmla="*/ 3171315 w 9868442"/>
              <a:gd name="connsiteY160" fmla="*/ 387904 h 9240221"/>
              <a:gd name="connsiteX161" fmla="*/ 3302489 w 9868442"/>
              <a:gd name="connsiteY161" fmla="*/ 537565 h 9240221"/>
              <a:gd name="connsiteX162" fmla="*/ 3438944 w 9868442"/>
              <a:gd name="connsiteY162" fmla="*/ 770861 h 9240221"/>
              <a:gd name="connsiteX163" fmla="*/ 3529621 w 9868442"/>
              <a:gd name="connsiteY163" fmla="*/ 1044652 h 9240221"/>
              <a:gd name="connsiteX164" fmla="*/ 3541946 w 9868442"/>
              <a:gd name="connsiteY164" fmla="*/ 1292033 h 9240221"/>
              <a:gd name="connsiteX165" fmla="*/ 3524339 w 9868442"/>
              <a:gd name="connsiteY165" fmla="*/ 1486593 h 9240221"/>
              <a:gd name="connsiteX166" fmla="*/ 3524339 w 9868442"/>
              <a:gd name="connsiteY166" fmla="*/ 1522688 h 9240221"/>
              <a:gd name="connsiteX167" fmla="*/ 3500569 w 9868442"/>
              <a:gd name="connsiteY167" fmla="*/ 1571988 h 9240221"/>
              <a:gd name="connsiteX168" fmla="*/ 3494407 w 9868442"/>
              <a:gd name="connsiteY168" fmla="*/ 1717247 h 9240221"/>
              <a:gd name="connsiteX169" fmla="*/ 3497048 w 9868442"/>
              <a:gd name="connsiteY169" fmla="*/ 1725170 h 9240221"/>
              <a:gd name="connsiteX170" fmla="*/ 3506732 w 9868442"/>
              <a:gd name="connsiteY170" fmla="*/ 1839617 h 9240221"/>
              <a:gd name="connsiteX171" fmla="*/ 3489125 w 9868442"/>
              <a:gd name="connsiteY171" fmla="*/ 1908285 h 9240221"/>
              <a:gd name="connsiteX172" fmla="*/ 3482082 w 9868442"/>
              <a:gd name="connsiteY172" fmla="*/ 2074673 h 9240221"/>
              <a:gd name="connsiteX173" fmla="*/ 3478560 w 9868442"/>
              <a:gd name="connsiteY173" fmla="*/ 2462031 h 9240221"/>
              <a:gd name="connsiteX174" fmla="*/ 3439825 w 9868442"/>
              <a:gd name="connsiteY174" fmla="*/ 2793046 h 9240221"/>
              <a:gd name="connsiteX175" fmla="*/ 3435423 w 9868442"/>
              <a:gd name="connsiteY175" fmla="*/ 2873159 h 9240221"/>
              <a:gd name="connsiteX176" fmla="*/ 3494407 w 9868442"/>
              <a:gd name="connsiteY176" fmla="*/ 2904852 h 9240221"/>
              <a:gd name="connsiteX177" fmla="*/ 3573639 w 9868442"/>
              <a:gd name="connsiteY177" fmla="*/ 2867877 h 9240221"/>
              <a:gd name="connsiteX178" fmla="*/ 3759395 w 9868442"/>
              <a:gd name="connsiteY178" fmla="*/ 2738464 h 9240221"/>
              <a:gd name="connsiteX179" fmla="*/ 4082487 w 9868442"/>
              <a:gd name="connsiteY179" fmla="*/ 2675078 h 9240221"/>
              <a:gd name="connsiteX180" fmla="*/ 4495376 w 9868442"/>
              <a:gd name="connsiteY180" fmla="*/ 2687403 h 9240221"/>
              <a:gd name="connsiteX181" fmla="*/ 4593095 w 9868442"/>
              <a:gd name="connsiteY181" fmla="*/ 2674198 h 9240221"/>
              <a:gd name="connsiteX182" fmla="*/ 4700499 w 9868442"/>
              <a:gd name="connsiteY182" fmla="*/ 2712053 h 9240221"/>
              <a:gd name="connsiteX183" fmla="*/ 4785894 w 9868442"/>
              <a:gd name="connsiteY183" fmla="*/ 2852030 h 9240221"/>
              <a:gd name="connsiteX184" fmla="*/ 4848400 w 9868442"/>
              <a:gd name="connsiteY184" fmla="*/ 2925981 h 9240221"/>
              <a:gd name="connsiteX185" fmla="*/ 4921470 w 9868442"/>
              <a:gd name="connsiteY185" fmla="*/ 3038667 h 9240221"/>
              <a:gd name="connsiteX186" fmla="*/ 5020070 w 9868442"/>
              <a:gd name="connsiteY186" fmla="*/ 3126702 h 9240221"/>
              <a:gd name="connsiteX187" fmla="*/ 5092259 w 9868442"/>
              <a:gd name="connsiteY187" fmla="*/ 3146070 h 9240221"/>
              <a:gd name="connsiteX188" fmla="*/ 5225194 w 9868442"/>
              <a:gd name="connsiteY188" fmla="*/ 3211217 h 9240221"/>
              <a:gd name="connsiteX189" fmla="*/ 5325555 w 9868442"/>
              <a:gd name="connsiteY189" fmla="*/ 3269321 h 9240221"/>
              <a:gd name="connsiteX190" fmla="*/ 5413590 w 9868442"/>
              <a:gd name="connsiteY190" fmla="*/ 3329185 h 9240221"/>
              <a:gd name="connsiteX191" fmla="*/ 5572936 w 9868442"/>
              <a:gd name="connsiteY191" fmla="*/ 3403135 h 9240221"/>
              <a:gd name="connsiteX192" fmla="*/ 5668895 w 9868442"/>
              <a:gd name="connsiteY192" fmla="*/ 3457718 h 9240221"/>
              <a:gd name="connsiteX193" fmla="*/ 5741084 w 9868442"/>
              <a:gd name="connsiteY193" fmla="*/ 3507018 h 9240221"/>
              <a:gd name="connsiteX194" fmla="*/ 5784222 w 9868442"/>
              <a:gd name="connsiteY194" fmla="*/ 3516702 h 9240221"/>
              <a:gd name="connsiteX195" fmla="*/ 5843206 w 9868442"/>
              <a:gd name="connsiteY195" fmla="*/ 3541352 h 9240221"/>
              <a:gd name="connsiteX196" fmla="*/ 5951490 w 9868442"/>
              <a:gd name="connsiteY196" fmla="*/ 3640832 h 9240221"/>
              <a:gd name="connsiteX197" fmla="*/ 6013116 w 9868442"/>
              <a:gd name="connsiteY197" fmla="*/ 3664602 h 9240221"/>
              <a:gd name="connsiteX198" fmla="*/ 6186546 w 9868442"/>
              <a:gd name="connsiteY198" fmla="*/ 3736792 h 9240221"/>
              <a:gd name="connsiteX199" fmla="*/ 6186546 w 9868442"/>
              <a:gd name="connsiteY199" fmla="*/ 3750877 h 9240221"/>
              <a:gd name="connsiteX200" fmla="*/ 8932387 w 9868442"/>
              <a:gd name="connsiteY200" fmla="*/ 3619704 h 9240221"/>
              <a:gd name="connsiteX201" fmla="*/ 8953516 w 9868442"/>
              <a:gd name="connsiteY201" fmla="*/ 3513180 h 9240221"/>
              <a:gd name="connsiteX202" fmla="*/ 8878685 w 9868442"/>
              <a:gd name="connsiteY202" fmla="*/ 3337108 h 9240221"/>
              <a:gd name="connsiteX203" fmla="*/ 8775683 w 9868442"/>
              <a:gd name="connsiteY203" fmla="*/ 3274603 h 9240221"/>
              <a:gd name="connsiteX204" fmla="*/ 8648911 w 9868442"/>
              <a:gd name="connsiteY204" fmla="*/ 3280765 h 9240221"/>
              <a:gd name="connsiteX205" fmla="*/ 8628663 w 9868442"/>
              <a:gd name="connsiteY205" fmla="*/ 3300133 h 9240221"/>
              <a:gd name="connsiteX206" fmla="*/ 8633945 w 9868442"/>
              <a:gd name="connsiteY206" fmla="*/ 3317741 h 9240221"/>
              <a:gd name="connsiteX207" fmla="*/ 8735186 w 9868442"/>
              <a:gd name="connsiteY207" fmla="*/ 3411059 h 9240221"/>
              <a:gd name="connsiteX208" fmla="*/ 8823222 w 9868442"/>
              <a:gd name="connsiteY208" fmla="*/ 3573925 h 9240221"/>
              <a:gd name="connsiteX209" fmla="*/ 8932387 w 9868442"/>
              <a:gd name="connsiteY209" fmla="*/ 3619704 h 9240221"/>
              <a:gd name="connsiteX210" fmla="*/ 1753056 w 9868442"/>
              <a:gd name="connsiteY210" fmla="*/ 2878441 h 9240221"/>
              <a:gd name="connsiteX211" fmla="*/ 1750415 w 9868442"/>
              <a:gd name="connsiteY211" fmla="*/ 2837945 h 9240221"/>
              <a:gd name="connsiteX212" fmla="*/ 1711679 w 9868442"/>
              <a:gd name="connsiteY212" fmla="*/ 2778080 h 9240221"/>
              <a:gd name="connsiteX213" fmla="*/ 1634207 w 9868442"/>
              <a:gd name="connsiteY213" fmla="*/ 2606410 h 9240221"/>
              <a:gd name="connsiteX214" fmla="*/ 1555855 w 9868442"/>
              <a:gd name="connsiteY214" fmla="*/ 2494604 h 9240221"/>
              <a:gd name="connsiteX215" fmla="*/ 1531205 w 9868442"/>
              <a:gd name="connsiteY215" fmla="*/ 2510451 h 9240221"/>
              <a:gd name="connsiteX216" fmla="*/ 1590189 w 9868442"/>
              <a:gd name="connsiteY216" fmla="*/ 2625778 h 9240221"/>
              <a:gd name="connsiteX217" fmla="*/ 1637729 w 9868442"/>
              <a:gd name="connsiteY217" fmla="*/ 2719096 h 9240221"/>
              <a:gd name="connsiteX218" fmla="*/ 1686149 w 9868442"/>
              <a:gd name="connsiteY218" fmla="*/ 2812414 h 9240221"/>
              <a:gd name="connsiteX219" fmla="*/ 1703756 w 9868442"/>
              <a:gd name="connsiteY219" fmla="*/ 2847629 h 9240221"/>
              <a:gd name="connsiteX220" fmla="*/ 1746893 w 9868442"/>
              <a:gd name="connsiteY220" fmla="*/ 2908373 h 9240221"/>
              <a:gd name="connsiteX221" fmla="*/ 1768022 w 9868442"/>
              <a:gd name="connsiteY221" fmla="*/ 2911895 h 9240221"/>
              <a:gd name="connsiteX222" fmla="*/ 1763620 w 9868442"/>
              <a:gd name="connsiteY222" fmla="*/ 2890766 h 9240221"/>
              <a:gd name="connsiteX223" fmla="*/ 1753056 w 9868442"/>
              <a:gd name="connsiteY223" fmla="*/ 2878441 h 9240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Lst>
            <a:rect l="l" t="t" r="r" b="b"/>
            <a:pathLst>
              <a:path w="9868442" h="9240221">
                <a:moveTo>
                  <a:pt x="6186546" y="3750877"/>
                </a:moveTo>
                <a:lnTo>
                  <a:pt x="6170700" y="3757920"/>
                </a:lnTo>
                <a:cubicBezTo>
                  <a:pt x="6130203" y="3766724"/>
                  <a:pt x="6089706" y="3773767"/>
                  <a:pt x="6050090" y="3783451"/>
                </a:cubicBezTo>
                <a:lnTo>
                  <a:pt x="5844086" y="3838033"/>
                </a:lnTo>
                <a:cubicBezTo>
                  <a:pt x="5761332" y="3858281"/>
                  <a:pt x="5677698" y="3872367"/>
                  <a:pt x="5596705" y="3898778"/>
                </a:cubicBezTo>
                <a:cubicBezTo>
                  <a:pt x="5555329" y="3911983"/>
                  <a:pt x="5504267" y="3906701"/>
                  <a:pt x="5472575" y="3946317"/>
                </a:cubicBezTo>
                <a:cubicBezTo>
                  <a:pt x="5465532" y="3954240"/>
                  <a:pt x="5458489" y="3967446"/>
                  <a:pt x="5460249" y="3976249"/>
                </a:cubicBezTo>
                <a:cubicBezTo>
                  <a:pt x="5471694" y="4088055"/>
                  <a:pt x="5425035" y="4860130"/>
                  <a:pt x="5425035" y="4907670"/>
                </a:cubicBezTo>
                <a:cubicBezTo>
                  <a:pt x="5720836" y="4922636"/>
                  <a:pt x="6003431" y="5003629"/>
                  <a:pt x="6290429" y="5056450"/>
                </a:cubicBezTo>
                <a:cubicBezTo>
                  <a:pt x="6296591" y="5028279"/>
                  <a:pt x="6282505" y="5015954"/>
                  <a:pt x="6263137" y="5004509"/>
                </a:cubicBezTo>
                <a:cubicBezTo>
                  <a:pt x="6195349" y="4964013"/>
                  <a:pt x="6151332" y="4900627"/>
                  <a:pt x="6115237" y="4832839"/>
                </a:cubicBezTo>
                <a:cubicBezTo>
                  <a:pt x="6087065" y="4779137"/>
                  <a:pt x="6013996" y="4560808"/>
                  <a:pt x="6010474" y="4507106"/>
                </a:cubicBezTo>
                <a:cubicBezTo>
                  <a:pt x="6002551" y="4393540"/>
                  <a:pt x="6053612" y="3989455"/>
                  <a:pt x="6078262" y="3904060"/>
                </a:cubicBezTo>
                <a:cubicBezTo>
                  <a:pt x="6105553" y="3811622"/>
                  <a:pt x="6143409" y="3771126"/>
                  <a:pt x="6244650" y="3746475"/>
                </a:cubicBezTo>
                <a:cubicBezTo>
                  <a:pt x="6291309" y="3735031"/>
                  <a:pt x="6336207" y="3726227"/>
                  <a:pt x="6383747" y="3741193"/>
                </a:cubicBezTo>
                <a:cubicBezTo>
                  <a:pt x="6394311" y="3744715"/>
                  <a:pt x="6639931" y="3639072"/>
                  <a:pt x="6754378" y="3598575"/>
                </a:cubicBezTo>
                <a:cubicBezTo>
                  <a:pt x="6770225" y="3592413"/>
                  <a:pt x="7007041" y="3514061"/>
                  <a:pt x="7117086" y="3518462"/>
                </a:cubicBezTo>
                <a:cubicBezTo>
                  <a:pt x="7139095" y="3519343"/>
                  <a:pt x="7147898" y="3511420"/>
                  <a:pt x="7150539" y="3490291"/>
                </a:cubicBezTo>
                <a:cubicBezTo>
                  <a:pt x="7157583" y="3432187"/>
                  <a:pt x="7166386" y="3374084"/>
                  <a:pt x="7174309" y="3315099"/>
                </a:cubicBezTo>
                <a:cubicBezTo>
                  <a:pt x="7181352" y="3262278"/>
                  <a:pt x="7197199" y="3213858"/>
                  <a:pt x="7218327" y="3163678"/>
                </a:cubicBezTo>
                <a:cubicBezTo>
                  <a:pt x="7234174" y="3125822"/>
                  <a:pt x="7253542" y="3100292"/>
                  <a:pt x="7291397" y="3088847"/>
                </a:cubicBezTo>
                <a:cubicBezTo>
                  <a:pt x="7302842" y="3085326"/>
                  <a:pt x="7314287" y="3083565"/>
                  <a:pt x="7329253" y="3080044"/>
                </a:cubicBezTo>
                <a:cubicBezTo>
                  <a:pt x="7299320" y="3050991"/>
                  <a:pt x="7263226" y="3048351"/>
                  <a:pt x="7228892" y="3043068"/>
                </a:cubicBezTo>
                <a:cubicBezTo>
                  <a:pt x="7206003" y="3039547"/>
                  <a:pt x="7183113" y="3035145"/>
                  <a:pt x="7162865" y="3025461"/>
                </a:cubicBezTo>
                <a:cubicBezTo>
                  <a:pt x="7139095" y="3013136"/>
                  <a:pt x="7121488" y="2993768"/>
                  <a:pt x="7123249" y="2962956"/>
                </a:cubicBezTo>
                <a:cubicBezTo>
                  <a:pt x="7126770" y="2867877"/>
                  <a:pt x="7143497" y="2774559"/>
                  <a:pt x="7142617" y="2679480"/>
                </a:cubicBezTo>
                <a:cubicBezTo>
                  <a:pt x="7142617" y="2639864"/>
                  <a:pt x="7175190" y="2601128"/>
                  <a:pt x="7192797" y="2561512"/>
                </a:cubicBezTo>
                <a:cubicBezTo>
                  <a:pt x="7213925" y="2513092"/>
                  <a:pt x="7244738" y="2474356"/>
                  <a:pt x="7294038" y="2448826"/>
                </a:cubicBezTo>
                <a:cubicBezTo>
                  <a:pt x="7309004" y="2440903"/>
                  <a:pt x="7317808" y="2417133"/>
                  <a:pt x="7323970" y="2398645"/>
                </a:cubicBezTo>
                <a:cubicBezTo>
                  <a:pt x="7335415" y="2366072"/>
                  <a:pt x="7355664" y="2356388"/>
                  <a:pt x="7388236" y="2358149"/>
                </a:cubicBezTo>
                <a:cubicBezTo>
                  <a:pt x="7414647" y="2359029"/>
                  <a:pt x="7441939" y="2350226"/>
                  <a:pt x="7469230" y="2347584"/>
                </a:cubicBezTo>
                <a:cubicBezTo>
                  <a:pt x="7527334" y="2341422"/>
                  <a:pt x="7564308" y="2375756"/>
                  <a:pt x="7593361" y="2419774"/>
                </a:cubicBezTo>
                <a:cubicBezTo>
                  <a:pt x="7602164" y="2433860"/>
                  <a:pt x="7846023" y="2454108"/>
                  <a:pt x="7956068" y="2462031"/>
                </a:cubicBezTo>
                <a:cubicBezTo>
                  <a:pt x="8035301" y="2467313"/>
                  <a:pt x="8328461" y="2477878"/>
                  <a:pt x="8389205" y="2498126"/>
                </a:cubicBezTo>
                <a:cubicBezTo>
                  <a:pt x="8486925" y="2530699"/>
                  <a:pt x="8587286" y="2530699"/>
                  <a:pt x="8686766" y="2535101"/>
                </a:cubicBezTo>
                <a:cubicBezTo>
                  <a:pt x="8760717" y="2538622"/>
                  <a:pt x="9139271" y="2545665"/>
                  <a:pt x="9254598" y="2552708"/>
                </a:cubicBezTo>
                <a:lnTo>
                  <a:pt x="9430670" y="2563272"/>
                </a:lnTo>
                <a:cubicBezTo>
                  <a:pt x="9444756" y="2564153"/>
                  <a:pt x="9467646" y="2515733"/>
                  <a:pt x="9484372" y="2516613"/>
                </a:cubicBezTo>
                <a:cubicBezTo>
                  <a:pt x="9523108" y="2518374"/>
                  <a:pt x="9562724" y="2518374"/>
                  <a:pt x="9600580" y="2527178"/>
                </a:cubicBezTo>
                <a:cubicBezTo>
                  <a:pt x="9621709" y="2531579"/>
                  <a:pt x="9638435" y="2553588"/>
                  <a:pt x="9658683" y="2565033"/>
                </a:cubicBezTo>
                <a:cubicBezTo>
                  <a:pt x="9672769" y="2572956"/>
                  <a:pt x="9689496" y="2576478"/>
                  <a:pt x="9705343" y="2580880"/>
                </a:cubicBezTo>
                <a:cubicBezTo>
                  <a:pt x="9727352" y="2587042"/>
                  <a:pt x="9751121" y="2588803"/>
                  <a:pt x="9771370" y="2597606"/>
                </a:cubicBezTo>
                <a:cubicBezTo>
                  <a:pt x="9781934" y="2602008"/>
                  <a:pt x="9793379" y="2616974"/>
                  <a:pt x="9796019" y="2628419"/>
                </a:cubicBezTo>
                <a:cubicBezTo>
                  <a:pt x="9819790" y="2727900"/>
                  <a:pt x="9843559" y="2826500"/>
                  <a:pt x="9863808" y="2926861"/>
                </a:cubicBezTo>
                <a:cubicBezTo>
                  <a:pt x="9869970" y="2954152"/>
                  <a:pt x="9868209" y="2983204"/>
                  <a:pt x="9868209" y="3011375"/>
                </a:cubicBezTo>
                <a:cubicBezTo>
                  <a:pt x="9868209" y="3040427"/>
                  <a:pt x="9844439" y="3038667"/>
                  <a:pt x="9820670" y="3041308"/>
                </a:cubicBezTo>
                <a:cubicBezTo>
                  <a:pt x="9862926" y="3097651"/>
                  <a:pt x="9814507" y="3133745"/>
                  <a:pt x="9796019" y="3176883"/>
                </a:cubicBezTo>
                <a:cubicBezTo>
                  <a:pt x="9788977" y="3194490"/>
                  <a:pt x="9781934" y="3216499"/>
                  <a:pt x="9786335" y="3233226"/>
                </a:cubicBezTo>
                <a:cubicBezTo>
                  <a:pt x="9796899" y="3278124"/>
                  <a:pt x="9770489" y="3319501"/>
                  <a:pt x="9723830" y="3324783"/>
                </a:cubicBezTo>
                <a:cubicBezTo>
                  <a:pt x="9671889" y="3330066"/>
                  <a:pt x="9619947" y="3341510"/>
                  <a:pt x="9568006" y="3340630"/>
                </a:cubicBezTo>
                <a:cubicBezTo>
                  <a:pt x="9523988" y="3340630"/>
                  <a:pt x="9412183" y="3319501"/>
                  <a:pt x="9400738" y="3318621"/>
                </a:cubicBezTo>
                <a:cubicBezTo>
                  <a:pt x="9335592" y="3314219"/>
                  <a:pt x="9271325" y="3311578"/>
                  <a:pt x="9206178" y="3304535"/>
                </a:cubicBezTo>
                <a:cubicBezTo>
                  <a:pt x="9164802" y="3300133"/>
                  <a:pt x="9158639" y="3302774"/>
                  <a:pt x="9158639" y="3344151"/>
                </a:cubicBezTo>
                <a:cubicBezTo>
                  <a:pt x="9158639" y="3404896"/>
                  <a:pt x="9161280" y="3466521"/>
                  <a:pt x="9157759" y="3526386"/>
                </a:cubicBezTo>
                <a:cubicBezTo>
                  <a:pt x="9155998" y="3558079"/>
                  <a:pt x="9119023" y="3670765"/>
                  <a:pt x="9114621" y="3695415"/>
                </a:cubicBezTo>
                <a:cubicBezTo>
                  <a:pt x="9105817" y="3742954"/>
                  <a:pt x="9056517" y="3794895"/>
                  <a:pt x="9007217" y="3804579"/>
                </a:cubicBezTo>
                <a:cubicBezTo>
                  <a:pt x="8986089" y="3808101"/>
                  <a:pt x="8974644" y="3816904"/>
                  <a:pt x="8964960" y="3838913"/>
                </a:cubicBezTo>
                <a:cubicBezTo>
                  <a:pt x="8950874" y="3868846"/>
                  <a:pt x="8890130" y="3943676"/>
                  <a:pt x="8891010" y="3954240"/>
                </a:cubicBezTo>
                <a:cubicBezTo>
                  <a:pt x="8891891" y="3995617"/>
                  <a:pt x="8898053" y="4036994"/>
                  <a:pt x="8898933" y="4078371"/>
                </a:cubicBezTo>
                <a:cubicBezTo>
                  <a:pt x="8899813" y="4110944"/>
                  <a:pt x="8901574" y="4202502"/>
                  <a:pt x="8908617" y="4213066"/>
                </a:cubicBezTo>
                <a:cubicBezTo>
                  <a:pt x="8938549" y="4257084"/>
                  <a:pt x="8972003" y="4300222"/>
                  <a:pt x="9001935" y="4344240"/>
                </a:cubicBezTo>
                <a:cubicBezTo>
                  <a:pt x="9034508" y="4392660"/>
                  <a:pt x="9047714" y="4448122"/>
                  <a:pt x="9045073" y="4505346"/>
                </a:cubicBezTo>
                <a:cubicBezTo>
                  <a:pt x="9043312" y="4549363"/>
                  <a:pt x="9013380" y="4581056"/>
                  <a:pt x="8979926" y="4607467"/>
                </a:cubicBezTo>
                <a:cubicBezTo>
                  <a:pt x="8928865" y="4647964"/>
                  <a:pt x="8895412" y="4695503"/>
                  <a:pt x="8881326" y="4761530"/>
                </a:cubicBezTo>
                <a:cubicBezTo>
                  <a:pt x="8874283" y="4795864"/>
                  <a:pt x="8867240" y="4824916"/>
                  <a:pt x="8875164" y="4861011"/>
                </a:cubicBezTo>
                <a:cubicBezTo>
                  <a:pt x="8884847" y="4908550"/>
                  <a:pt x="8864599" y="4949047"/>
                  <a:pt x="8823222" y="4978979"/>
                </a:cubicBezTo>
                <a:cubicBezTo>
                  <a:pt x="8784487" y="5007150"/>
                  <a:pt x="8743990" y="5024758"/>
                  <a:pt x="8694690" y="5022997"/>
                </a:cubicBezTo>
                <a:cubicBezTo>
                  <a:pt x="8634825" y="5020356"/>
                  <a:pt x="8590808" y="5051168"/>
                  <a:pt x="8559114" y="5100468"/>
                </a:cubicBezTo>
                <a:cubicBezTo>
                  <a:pt x="8547670" y="5118075"/>
                  <a:pt x="8516857" y="5183222"/>
                  <a:pt x="8507173" y="5192906"/>
                </a:cubicBezTo>
                <a:cubicBezTo>
                  <a:pt x="8474600" y="5229001"/>
                  <a:pt x="8429702" y="5249249"/>
                  <a:pt x="8383923" y="5248369"/>
                </a:cubicBezTo>
                <a:cubicBezTo>
                  <a:pt x="8289725" y="5246608"/>
                  <a:pt x="8204330" y="5271258"/>
                  <a:pt x="8123337" y="5313515"/>
                </a:cubicBezTo>
                <a:cubicBezTo>
                  <a:pt x="8063472" y="5345209"/>
                  <a:pt x="8001847" y="5339046"/>
                  <a:pt x="7940222" y="5327601"/>
                </a:cubicBezTo>
                <a:cubicBezTo>
                  <a:pt x="7904127" y="5320558"/>
                  <a:pt x="7708688" y="5341687"/>
                  <a:pt x="7645302" y="5340807"/>
                </a:cubicBezTo>
                <a:cubicBezTo>
                  <a:pt x="7551984" y="5339926"/>
                  <a:pt x="7284354" y="5319678"/>
                  <a:pt x="7242977" y="5318798"/>
                </a:cubicBezTo>
                <a:cubicBezTo>
                  <a:pt x="7197199" y="5317917"/>
                  <a:pt x="6922527" y="5329362"/>
                  <a:pt x="6830969" y="5322319"/>
                </a:cubicBezTo>
                <a:cubicBezTo>
                  <a:pt x="6733249" y="5315276"/>
                  <a:pt x="6635529" y="5297669"/>
                  <a:pt x="6537810" y="5282703"/>
                </a:cubicBezTo>
                <a:cubicBezTo>
                  <a:pt x="6450654" y="5269497"/>
                  <a:pt x="6364379" y="5247488"/>
                  <a:pt x="6277223" y="5240446"/>
                </a:cubicBezTo>
                <a:cubicBezTo>
                  <a:pt x="6229684" y="5236044"/>
                  <a:pt x="6099391" y="5272138"/>
                  <a:pt x="6083544" y="5273899"/>
                </a:cubicBezTo>
                <a:cubicBezTo>
                  <a:pt x="6024560" y="5277421"/>
                  <a:pt x="6008714" y="5321439"/>
                  <a:pt x="5991107" y="5366337"/>
                </a:cubicBezTo>
                <a:cubicBezTo>
                  <a:pt x="5941806" y="5493989"/>
                  <a:pt x="5876660" y="5610197"/>
                  <a:pt x="5768375" y="5697352"/>
                </a:cubicBezTo>
                <a:cubicBezTo>
                  <a:pt x="5726999" y="5730806"/>
                  <a:pt x="5681220" y="5751054"/>
                  <a:pt x="5623997" y="5749293"/>
                </a:cubicBezTo>
                <a:cubicBezTo>
                  <a:pt x="5570294" y="5747532"/>
                  <a:pt x="5515712" y="5758097"/>
                  <a:pt x="5462010" y="5765140"/>
                </a:cubicBezTo>
                <a:cubicBezTo>
                  <a:pt x="5447044" y="5766900"/>
                  <a:pt x="5440001" y="5774824"/>
                  <a:pt x="5445284" y="5792431"/>
                </a:cubicBezTo>
                <a:cubicBezTo>
                  <a:pt x="5462891" y="5851415"/>
                  <a:pt x="5482258" y="5909519"/>
                  <a:pt x="5492823" y="5969383"/>
                </a:cubicBezTo>
                <a:cubicBezTo>
                  <a:pt x="5506909" y="6044214"/>
                  <a:pt x="5491194" y="6364001"/>
                  <a:pt x="5518497" y="6674206"/>
                </a:cubicBezTo>
                <a:cubicBezTo>
                  <a:pt x="5545800" y="6984411"/>
                  <a:pt x="5615264" y="7728494"/>
                  <a:pt x="5656641" y="7830615"/>
                </a:cubicBezTo>
                <a:cubicBezTo>
                  <a:pt x="5681291" y="7890479"/>
                  <a:pt x="5954364" y="9222614"/>
                  <a:pt x="5960527" y="9240221"/>
                </a:cubicBezTo>
                <a:lnTo>
                  <a:pt x="1263201" y="9220046"/>
                </a:lnTo>
                <a:cubicBezTo>
                  <a:pt x="1384271" y="8499671"/>
                  <a:pt x="1422448" y="8543167"/>
                  <a:pt x="1461297" y="8206690"/>
                </a:cubicBezTo>
                <a:cubicBezTo>
                  <a:pt x="1500146" y="7870213"/>
                  <a:pt x="1512141" y="7219669"/>
                  <a:pt x="1496294" y="7201181"/>
                </a:cubicBezTo>
                <a:cubicBezTo>
                  <a:pt x="1436430" y="7137795"/>
                  <a:pt x="1217797" y="6628773"/>
                  <a:pt x="1215156" y="6532813"/>
                </a:cubicBezTo>
                <a:cubicBezTo>
                  <a:pt x="1214276" y="6513445"/>
                  <a:pt x="1192267" y="6494958"/>
                  <a:pt x="1178181" y="6476470"/>
                </a:cubicBezTo>
                <a:cubicBezTo>
                  <a:pt x="1124479" y="6403400"/>
                  <a:pt x="1070777" y="6331211"/>
                  <a:pt x="1015315" y="6259022"/>
                </a:cubicBezTo>
                <a:cubicBezTo>
                  <a:pt x="1004750" y="6244936"/>
                  <a:pt x="990665" y="6229970"/>
                  <a:pt x="974818" y="6223807"/>
                </a:cubicBezTo>
                <a:cubicBezTo>
                  <a:pt x="932561" y="6205319"/>
                  <a:pt x="904389" y="6177148"/>
                  <a:pt x="892945" y="6132250"/>
                </a:cubicBezTo>
                <a:cubicBezTo>
                  <a:pt x="877979" y="6077667"/>
                  <a:pt x="834841" y="6044214"/>
                  <a:pt x="801387" y="6003717"/>
                </a:cubicBezTo>
                <a:cubicBezTo>
                  <a:pt x="741523" y="5930648"/>
                  <a:pt x="679017" y="5860219"/>
                  <a:pt x="617392" y="5788029"/>
                </a:cubicBezTo>
                <a:cubicBezTo>
                  <a:pt x="545203" y="5703514"/>
                  <a:pt x="270531" y="5171778"/>
                  <a:pt x="267890" y="5159452"/>
                </a:cubicBezTo>
                <a:cubicBezTo>
                  <a:pt x="258206" y="5114554"/>
                  <a:pt x="237077" y="5075818"/>
                  <a:pt x="205384" y="5041485"/>
                </a:cubicBezTo>
                <a:cubicBezTo>
                  <a:pt x="180734" y="5014193"/>
                  <a:pt x="166648" y="4980740"/>
                  <a:pt x="170170" y="4942004"/>
                </a:cubicBezTo>
                <a:cubicBezTo>
                  <a:pt x="171050" y="4934081"/>
                  <a:pt x="105903" y="4822275"/>
                  <a:pt x="75971" y="4773855"/>
                </a:cubicBezTo>
                <a:cubicBezTo>
                  <a:pt x="29312" y="4699905"/>
                  <a:pt x="-3261" y="4619792"/>
                  <a:pt x="260" y="4532636"/>
                </a:cubicBezTo>
                <a:cubicBezTo>
                  <a:pt x="7303" y="4353924"/>
                  <a:pt x="35475" y="4179612"/>
                  <a:pt x="155204" y="4036114"/>
                </a:cubicBezTo>
                <a:cubicBezTo>
                  <a:pt x="195700" y="3987694"/>
                  <a:pt x="240598" y="3942796"/>
                  <a:pt x="284616" y="3897897"/>
                </a:cubicBezTo>
                <a:cubicBezTo>
                  <a:pt x="295181" y="3886453"/>
                  <a:pt x="408747" y="3826588"/>
                  <a:pt x="449244" y="3800177"/>
                </a:cubicBezTo>
                <a:cubicBezTo>
                  <a:pt x="582178" y="3714783"/>
                  <a:pt x="720394" y="3640832"/>
                  <a:pt x="863893" y="3576566"/>
                </a:cubicBezTo>
                <a:cubicBezTo>
                  <a:pt x="928159" y="3547514"/>
                  <a:pt x="995066" y="3524625"/>
                  <a:pt x="1068136" y="3535189"/>
                </a:cubicBezTo>
                <a:cubicBezTo>
                  <a:pt x="1076060" y="3536070"/>
                  <a:pt x="1160574" y="3498214"/>
                  <a:pt x="1197549" y="3479727"/>
                </a:cubicBezTo>
                <a:cubicBezTo>
                  <a:pt x="1196669" y="3482368"/>
                  <a:pt x="1198430" y="3479727"/>
                  <a:pt x="1198430" y="3477086"/>
                </a:cubicBezTo>
                <a:cubicBezTo>
                  <a:pt x="1191387" y="3423384"/>
                  <a:pt x="1215156" y="3382007"/>
                  <a:pt x="1247730" y="3339750"/>
                </a:cubicBezTo>
                <a:cubicBezTo>
                  <a:pt x="1309355" y="3259637"/>
                  <a:pt x="1365698" y="3174242"/>
                  <a:pt x="1422041" y="3090608"/>
                </a:cubicBezTo>
                <a:cubicBezTo>
                  <a:pt x="1453734" y="3043949"/>
                  <a:pt x="1481025" y="2995529"/>
                  <a:pt x="1510957" y="2947990"/>
                </a:cubicBezTo>
                <a:cubicBezTo>
                  <a:pt x="1515359" y="2940947"/>
                  <a:pt x="1523282" y="2934784"/>
                  <a:pt x="1529445" y="2928622"/>
                </a:cubicBezTo>
                <a:cubicBezTo>
                  <a:pt x="1532966" y="2928622"/>
                  <a:pt x="1535607" y="2929502"/>
                  <a:pt x="1539129" y="2929502"/>
                </a:cubicBezTo>
                <a:cubicBezTo>
                  <a:pt x="1540889" y="2950631"/>
                  <a:pt x="1544411" y="2971759"/>
                  <a:pt x="1542650" y="2992888"/>
                </a:cubicBezTo>
                <a:cubicBezTo>
                  <a:pt x="1536487" y="3069479"/>
                  <a:pt x="1568180" y="3130224"/>
                  <a:pt x="1623643" y="3178644"/>
                </a:cubicBezTo>
                <a:cubicBezTo>
                  <a:pt x="1650054" y="3201533"/>
                  <a:pt x="1680866" y="3218260"/>
                  <a:pt x="1709918" y="3237628"/>
                </a:cubicBezTo>
                <a:cubicBezTo>
                  <a:pt x="1731927" y="3252594"/>
                  <a:pt x="1804997" y="3290449"/>
                  <a:pt x="1815562" y="3293090"/>
                </a:cubicBezTo>
                <a:cubicBezTo>
                  <a:pt x="1846374" y="3316860"/>
                  <a:pt x="1875426" y="3338869"/>
                  <a:pt x="1904478" y="3362639"/>
                </a:cubicBezTo>
                <a:cubicBezTo>
                  <a:pt x="1920324" y="3374964"/>
                  <a:pt x="1932649" y="3392571"/>
                  <a:pt x="1949376" y="3403135"/>
                </a:cubicBezTo>
                <a:cubicBezTo>
                  <a:pt x="1965223" y="3412819"/>
                  <a:pt x="1985471" y="3420742"/>
                  <a:pt x="2003958" y="3422503"/>
                </a:cubicBezTo>
                <a:cubicBezTo>
                  <a:pt x="2017164" y="3426905"/>
                  <a:pt x="2033891" y="3443632"/>
                  <a:pt x="2051498" y="3461239"/>
                </a:cubicBezTo>
                <a:lnTo>
                  <a:pt x="2180030" y="3522864"/>
                </a:lnTo>
                <a:cubicBezTo>
                  <a:pt x="2179150" y="3524625"/>
                  <a:pt x="2367547" y="3646115"/>
                  <a:pt x="2372829" y="3651397"/>
                </a:cubicBezTo>
                <a:cubicBezTo>
                  <a:pt x="2409804" y="3676047"/>
                  <a:pt x="2441497" y="3697176"/>
                  <a:pt x="2474070" y="3717424"/>
                </a:cubicBezTo>
                <a:cubicBezTo>
                  <a:pt x="2485515" y="3724466"/>
                  <a:pt x="2497840" y="3728868"/>
                  <a:pt x="2510165" y="3735031"/>
                </a:cubicBezTo>
                <a:lnTo>
                  <a:pt x="2561226" y="3757040"/>
                </a:lnTo>
                <a:cubicBezTo>
                  <a:pt x="2570029" y="3741193"/>
                  <a:pt x="2588517" y="3684850"/>
                  <a:pt x="2597321" y="3684850"/>
                </a:cubicBezTo>
                <a:cubicBezTo>
                  <a:pt x="2569149" y="3669004"/>
                  <a:pt x="2551542" y="3661961"/>
                  <a:pt x="2522490" y="3645234"/>
                </a:cubicBezTo>
                <a:cubicBezTo>
                  <a:pt x="2496079" y="3625866"/>
                  <a:pt x="2364025" y="3552796"/>
                  <a:pt x="2364025" y="3552796"/>
                </a:cubicBezTo>
                <a:cubicBezTo>
                  <a:pt x="2290075" y="3495573"/>
                  <a:pt x="2015403" y="3279885"/>
                  <a:pt x="1972265" y="3259637"/>
                </a:cubicBezTo>
                <a:cubicBezTo>
                  <a:pt x="1863101" y="3207696"/>
                  <a:pt x="1765381" y="3138147"/>
                  <a:pt x="1682627" y="3049231"/>
                </a:cubicBezTo>
                <a:cubicBezTo>
                  <a:pt x="1635968" y="2999931"/>
                  <a:pt x="1602514" y="2945348"/>
                  <a:pt x="1595472" y="2877561"/>
                </a:cubicBezTo>
                <a:cubicBezTo>
                  <a:pt x="1594591" y="2866996"/>
                  <a:pt x="1597232" y="2856432"/>
                  <a:pt x="1598993" y="2840586"/>
                </a:cubicBezTo>
                <a:cubicBezTo>
                  <a:pt x="1618361" y="2875800"/>
                  <a:pt x="1635088" y="2904852"/>
                  <a:pt x="1650934" y="2933904"/>
                </a:cubicBezTo>
                <a:cubicBezTo>
                  <a:pt x="1636849" y="2784243"/>
                  <a:pt x="1569941" y="2651308"/>
                  <a:pt x="1515359" y="2513092"/>
                </a:cubicBezTo>
                <a:cubicBezTo>
                  <a:pt x="1484546" y="2516613"/>
                  <a:pt x="1453734" y="2521896"/>
                  <a:pt x="1423802" y="2523656"/>
                </a:cubicBezTo>
                <a:cubicBezTo>
                  <a:pt x="1372741" y="2525417"/>
                  <a:pt x="1333125" y="2499006"/>
                  <a:pt x="1301432" y="2462911"/>
                </a:cubicBezTo>
                <a:cubicBezTo>
                  <a:pt x="1277662" y="2435620"/>
                  <a:pt x="1208114" y="2313250"/>
                  <a:pt x="1193147" y="2283318"/>
                </a:cubicBezTo>
                <a:cubicBezTo>
                  <a:pt x="1145608" y="2190000"/>
                  <a:pt x="1140326" y="2086118"/>
                  <a:pt x="1119197" y="1985757"/>
                </a:cubicBezTo>
                <a:cubicBezTo>
                  <a:pt x="1110394" y="1943499"/>
                  <a:pt x="1103351" y="1901242"/>
                  <a:pt x="1096308" y="1858105"/>
                </a:cubicBezTo>
                <a:cubicBezTo>
                  <a:pt x="1085743" y="1793838"/>
                  <a:pt x="1113035" y="1744538"/>
                  <a:pt x="1161454" y="1705802"/>
                </a:cubicBezTo>
                <a:cubicBezTo>
                  <a:pt x="1175540" y="1694358"/>
                  <a:pt x="1179942" y="1685554"/>
                  <a:pt x="1177301" y="1667947"/>
                </a:cubicBezTo>
                <a:cubicBezTo>
                  <a:pt x="1164096" y="1555261"/>
                  <a:pt x="1158813" y="1440814"/>
                  <a:pt x="1139445" y="1329008"/>
                </a:cubicBezTo>
                <a:cubicBezTo>
                  <a:pt x="1122719" y="1232169"/>
                  <a:pt x="1127120" y="1136210"/>
                  <a:pt x="1119197" y="1039370"/>
                </a:cubicBezTo>
                <a:cubicBezTo>
                  <a:pt x="1113035" y="953975"/>
                  <a:pt x="1180822" y="705714"/>
                  <a:pt x="1191387" y="662576"/>
                </a:cubicBezTo>
                <a:cubicBezTo>
                  <a:pt x="1209874" y="592148"/>
                  <a:pt x="1254772" y="535805"/>
                  <a:pt x="1296149" y="480342"/>
                </a:cubicBezTo>
                <a:cubicBezTo>
                  <a:pt x="1370100" y="380861"/>
                  <a:pt x="1453734" y="290184"/>
                  <a:pt x="1551454" y="211832"/>
                </a:cubicBezTo>
                <a:cubicBezTo>
                  <a:pt x="1615720" y="159891"/>
                  <a:pt x="1693191" y="144045"/>
                  <a:pt x="1763620" y="109711"/>
                </a:cubicBezTo>
                <a:cubicBezTo>
                  <a:pt x="1782108" y="100907"/>
                  <a:pt x="1872785" y="64812"/>
                  <a:pt x="1898315" y="65693"/>
                </a:cubicBezTo>
                <a:cubicBezTo>
                  <a:pt x="1960821" y="69214"/>
                  <a:pt x="2018924" y="54248"/>
                  <a:pt x="2076148" y="31359"/>
                </a:cubicBezTo>
                <a:cubicBezTo>
                  <a:pt x="2121927" y="12871"/>
                  <a:pt x="2170346" y="9350"/>
                  <a:pt x="2219646" y="14632"/>
                </a:cubicBezTo>
                <a:cubicBezTo>
                  <a:pt x="2228450" y="15512"/>
                  <a:pt x="2237254" y="13751"/>
                  <a:pt x="2245177" y="11110"/>
                </a:cubicBezTo>
                <a:cubicBezTo>
                  <a:pt x="2279511" y="-2095"/>
                  <a:pt x="2312084" y="-3856"/>
                  <a:pt x="2348179" y="7589"/>
                </a:cubicBezTo>
                <a:cubicBezTo>
                  <a:pt x="2375470" y="16392"/>
                  <a:pt x="2406283" y="11110"/>
                  <a:pt x="2434454" y="17273"/>
                </a:cubicBezTo>
                <a:cubicBezTo>
                  <a:pt x="2477592" y="26076"/>
                  <a:pt x="2518969" y="39282"/>
                  <a:pt x="2561226" y="51607"/>
                </a:cubicBezTo>
                <a:cubicBezTo>
                  <a:pt x="2604364" y="63932"/>
                  <a:pt x="2647501" y="77137"/>
                  <a:pt x="2689758" y="92103"/>
                </a:cubicBezTo>
                <a:cubicBezTo>
                  <a:pt x="2710007" y="99146"/>
                  <a:pt x="2730255" y="109711"/>
                  <a:pt x="2749623" y="119395"/>
                </a:cubicBezTo>
                <a:cubicBezTo>
                  <a:pt x="2795401" y="142284"/>
                  <a:pt x="2840300" y="165173"/>
                  <a:pt x="2885198" y="188943"/>
                </a:cubicBezTo>
                <a:cubicBezTo>
                  <a:pt x="2952986" y="224157"/>
                  <a:pt x="3019893" y="260252"/>
                  <a:pt x="3074476" y="315715"/>
                </a:cubicBezTo>
                <a:cubicBezTo>
                  <a:pt x="3102647" y="343886"/>
                  <a:pt x="3138742" y="364134"/>
                  <a:pt x="3171315" y="387904"/>
                </a:cubicBezTo>
                <a:cubicBezTo>
                  <a:pt x="3225897" y="428401"/>
                  <a:pt x="3266394" y="481222"/>
                  <a:pt x="3302489" y="537565"/>
                </a:cubicBezTo>
                <a:cubicBezTo>
                  <a:pt x="3350908" y="614157"/>
                  <a:pt x="3401969" y="688987"/>
                  <a:pt x="3438944" y="770861"/>
                </a:cubicBezTo>
                <a:cubicBezTo>
                  <a:pt x="3477680" y="858016"/>
                  <a:pt x="3504091" y="952215"/>
                  <a:pt x="3529621" y="1044652"/>
                </a:cubicBezTo>
                <a:cubicBezTo>
                  <a:pt x="3541066" y="1086029"/>
                  <a:pt x="3544587" y="1253298"/>
                  <a:pt x="3541946" y="1292033"/>
                </a:cubicBezTo>
                <a:cubicBezTo>
                  <a:pt x="3537545" y="1357180"/>
                  <a:pt x="3530502" y="1422327"/>
                  <a:pt x="3524339" y="1486593"/>
                </a:cubicBezTo>
                <a:cubicBezTo>
                  <a:pt x="3523459" y="1498918"/>
                  <a:pt x="3526980" y="1511243"/>
                  <a:pt x="3524339" y="1522688"/>
                </a:cubicBezTo>
                <a:cubicBezTo>
                  <a:pt x="3522578" y="1532372"/>
                  <a:pt x="3500569" y="1564945"/>
                  <a:pt x="3500569" y="1571988"/>
                </a:cubicBezTo>
                <a:cubicBezTo>
                  <a:pt x="3497928" y="1620407"/>
                  <a:pt x="3496168" y="1668827"/>
                  <a:pt x="3494407" y="1717247"/>
                </a:cubicBezTo>
                <a:cubicBezTo>
                  <a:pt x="3494407" y="1719888"/>
                  <a:pt x="3495287" y="1724290"/>
                  <a:pt x="3497048" y="1725170"/>
                </a:cubicBezTo>
                <a:cubicBezTo>
                  <a:pt x="3547228" y="1759504"/>
                  <a:pt x="3526980" y="1802642"/>
                  <a:pt x="3506732" y="1839617"/>
                </a:cubicBezTo>
                <a:cubicBezTo>
                  <a:pt x="3494407" y="1862506"/>
                  <a:pt x="3490005" y="1883635"/>
                  <a:pt x="3489125" y="1908285"/>
                </a:cubicBezTo>
                <a:cubicBezTo>
                  <a:pt x="3487364" y="1963748"/>
                  <a:pt x="3482962" y="2019210"/>
                  <a:pt x="3482082" y="2074673"/>
                </a:cubicBezTo>
                <a:cubicBezTo>
                  <a:pt x="3481201" y="2125734"/>
                  <a:pt x="3485603" y="2384560"/>
                  <a:pt x="3478560" y="2462031"/>
                </a:cubicBezTo>
                <a:cubicBezTo>
                  <a:pt x="3468876" y="2572076"/>
                  <a:pt x="3453030" y="2682121"/>
                  <a:pt x="3439825" y="2793046"/>
                </a:cubicBezTo>
                <a:cubicBezTo>
                  <a:pt x="3438064" y="2808012"/>
                  <a:pt x="3429260" y="2868757"/>
                  <a:pt x="3435423" y="2873159"/>
                </a:cubicBezTo>
                <a:cubicBezTo>
                  <a:pt x="3453030" y="2887245"/>
                  <a:pt x="3473278" y="2899570"/>
                  <a:pt x="3494407" y="2904852"/>
                </a:cubicBezTo>
                <a:cubicBezTo>
                  <a:pt x="3527861" y="2912775"/>
                  <a:pt x="3551630" y="2901330"/>
                  <a:pt x="3573639" y="2867877"/>
                </a:cubicBezTo>
                <a:cubicBezTo>
                  <a:pt x="3617657" y="2801850"/>
                  <a:pt x="3687206" y="2766635"/>
                  <a:pt x="3759395" y="2738464"/>
                </a:cubicBezTo>
                <a:cubicBezTo>
                  <a:pt x="3863278" y="2697968"/>
                  <a:pt x="3972442" y="2683001"/>
                  <a:pt x="4082487" y="2675078"/>
                </a:cubicBezTo>
                <a:cubicBezTo>
                  <a:pt x="4122984" y="2672437"/>
                  <a:pt x="4452238" y="2683001"/>
                  <a:pt x="4495376" y="2687403"/>
                </a:cubicBezTo>
                <a:cubicBezTo>
                  <a:pt x="4528829" y="2690044"/>
                  <a:pt x="4559642" y="2690044"/>
                  <a:pt x="4593095" y="2674198"/>
                </a:cubicBezTo>
                <a:cubicBezTo>
                  <a:pt x="4633592" y="2654830"/>
                  <a:pt x="4669687" y="2685642"/>
                  <a:pt x="4700499" y="2712053"/>
                </a:cubicBezTo>
                <a:cubicBezTo>
                  <a:pt x="4743637" y="2749909"/>
                  <a:pt x="4767407" y="2800089"/>
                  <a:pt x="4785894" y="2852030"/>
                </a:cubicBezTo>
                <a:cubicBezTo>
                  <a:pt x="4798220" y="2886364"/>
                  <a:pt x="4823750" y="2904852"/>
                  <a:pt x="4848400" y="2925981"/>
                </a:cubicBezTo>
                <a:cubicBezTo>
                  <a:pt x="4883614" y="2956793"/>
                  <a:pt x="4915307" y="2987606"/>
                  <a:pt x="4921470" y="3038667"/>
                </a:cubicBezTo>
                <a:cubicBezTo>
                  <a:pt x="4927632" y="3095009"/>
                  <a:pt x="4973411" y="3112617"/>
                  <a:pt x="5020070" y="3126702"/>
                </a:cubicBezTo>
                <a:cubicBezTo>
                  <a:pt x="5043839" y="3133745"/>
                  <a:pt x="5069370" y="3136386"/>
                  <a:pt x="5092259" y="3146070"/>
                </a:cubicBezTo>
                <a:cubicBezTo>
                  <a:pt x="5117790" y="3157515"/>
                  <a:pt x="5204065" y="3207696"/>
                  <a:pt x="5225194" y="3211217"/>
                </a:cubicBezTo>
                <a:cubicBezTo>
                  <a:pt x="5265690" y="3219140"/>
                  <a:pt x="5300024" y="3229705"/>
                  <a:pt x="5325555" y="3269321"/>
                </a:cubicBezTo>
                <a:cubicBezTo>
                  <a:pt x="5339641" y="3292210"/>
                  <a:pt x="5410069" y="3323903"/>
                  <a:pt x="5413590" y="3329185"/>
                </a:cubicBezTo>
                <a:cubicBezTo>
                  <a:pt x="5452326" y="3386408"/>
                  <a:pt x="5517473" y="3382887"/>
                  <a:pt x="5572936" y="3403135"/>
                </a:cubicBezTo>
                <a:cubicBezTo>
                  <a:pt x="5607270" y="3415461"/>
                  <a:pt x="5638082" y="3438350"/>
                  <a:pt x="5668895" y="3457718"/>
                </a:cubicBezTo>
                <a:cubicBezTo>
                  <a:pt x="5693545" y="3473564"/>
                  <a:pt x="5716434" y="3492932"/>
                  <a:pt x="5741084" y="3507018"/>
                </a:cubicBezTo>
                <a:cubicBezTo>
                  <a:pt x="5753409" y="3514061"/>
                  <a:pt x="5770136" y="3511420"/>
                  <a:pt x="5784222" y="3516702"/>
                </a:cubicBezTo>
                <a:cubicBezTo>
                  <a:pt x="5804470" y="3523745"/>
                  <a:pt x="5827359" y="3528146"/>
                  <a:pt x="5843206" y="3541352"/>
                </a:cubicBezTo>
                <a:cubicBezTo>
                  <a:pt x="5881062" y="3573045"/>
                  <a:pt x="5913634" y="3610020"/>
                  <a:pt x="5951490" y="3640832"/>
                </a:cubicBezTo>
                <a:cubicBezTo>
                  <a:pt x="5967337" y="3654038"/>
                  <a:pt x="5992867" y="3655799"/>
                  <a:pt x="6013116" y="3664602"/>
                </a:cubicBezTo>
                <a:lnTo>
                  <a:pt x="6186546" y="3736792"/>
                </a:lnTo>
                <a:cubicBezTo>
                  <a:pt x="6188307" y="3742954"/>
                  <a:pt x="6187427" y="3747356"/>
                  <a:pt x="6186546" y="3750877"/>
                </a:cubicBezTo>
                <a:close/>
                <a:moveTo>
                  <a:pt x="8932387" y="3619704"/>
                </a:moveTo>
                <a:cubicBezTo>
                  <a:pt x="8948233" y="3588011"/>
                  <a:pt x="8956157" y="3551036"/>
                  <a:pt x="8953516" y="3513180"/>
                </a:cubicBezTo>
                <a:cubicBezTo>
                  <a:pt x="8949114" y="3446273"/>
                  <a:pt x="8924463" y="3387289"/>
                  <a:pt x="8878685" y="3337108"/>
                </a:cubicBezTo>
                <a:cubicBezTo>
                  <a:pt x="8850514" y="3306296"/>
                  <a:pt x="8820581" y="3276364"/>
                  <a:pt x="8775683" y="3274603"/>
                </a:cubicBezTo>
                <a:cubicBezTo>
                  <a:pt x="8733426" y="3272842"/>
                  <a:pt x="8691168" y="3277244"/>
                  <a:pt x="8648911" y="3280765"/>
                </a:cubicBezTo>
                <a:cubicBezTo>
                  <a:pt x="8641868" y="3281646"/>
                  <a:pt x="8633945" y="3292210"/>
                  <a:pt x="8628663" y="3300133"/>
                </a:cubicBezTo>
                <a:cubicBezTo>
                  <a:pt x="8626902" y="3303655"/>
                  <a:pt x="8630424" y="3315099"/>
                  <a:pt x="8633945" y="3317741"/>
                </a:cubicBezTo>
                <a:cubicBezTo>
                  <a:pt x="8676202" y="3339750"/>
                  <a:pt x="8704374" y="3375844"/>
                  <a:pt x="8735186" y="3411059"/>
                </a:cubicBezTo>
                <a:cubicBezTo>
                  <a:pt x="8778324" y="3461239"/>
                  <a:pt x="8810017" y="3516702"/>
                  <a:pt x="8823222" y="3573925"/>
                </a:cubicBezTo>
                <a:cubicBezTo>
                  <a:pt x="8860197" y="3588011"/>
                  <a:pt x="8892771" y="3602977"/>
                  <a:pt x="8932387" y="3619704"/>
                </a:cubicBezTo>
                <a:close/>
                <a:moveTo>
                  <a:pt x="1753056" y="2878441"/>
                </a:moveTo>
                <a:cubicBezTo>
                  <a:pt x="1775065" y="2862595"/>
                  <a:pt x="1764501" y="2852911"/>
                  <a:pt x="1750415" y="2837945"/>
                </a:cubicBezTo>
                <a:cubicBezTo>
                  <a:pt x="1734568" y="2821218"/>
                  <a:pt x="1722243" y="2799209"/>
                  <a:pt x="1711679" y="2778080"/>
                </a:cubicBezTo>
                <a:cubicBezTo>
                  <a:pt x="1685268" y="2720857"/>
                  <a:pt x="1663259" y="2661873"/>
                  <a:pt x="1634207" y="2606410"/>
                </a:cubicBezTo>
                <a:cubicBezTo>
                  <a:pt x="1613079" y="2567674"/>
                  <a:pt x="1583147" y="2533340"/>
                  <a:pt x="1555855" y="2494604"/>
                </a:cubicBezTo>
                <a:cubicBezTo>
                  <a:pt x="1548813" y="2499006"/>
                  <a:pt x="1540889" y="2504288"/>
                  <a:pt x="1531205" y="2510451"/>
                </a:cubicBezTo>
                <a:lnTo>
                  <a:pt x="1590189" y="2625778"/>
                </a:lnTo>
                <a:cubicBezTo>
                  <a:pt x="1606036" y="2656591"/>
                  <a:pt x="1621882" y="2688284"/>
                  <a:pt x="1637729" y="2719096"/>
                </a:cubicBezTo>
                <a:cubicBezTo>
                  <a:pt x="1653575" y="2749909"/>
                  <a:pt x="1669422" y="2781602"/>
                  <a:pt x="1686149" y="2812414"/>
                </a:cubicBezTo>
                <a:cubicBezTo>
                  <a:pt x="1692311" y="2823859"/>
                  <a:pt x="1696713" y="2836184"/>
                  <a:pt x="1703756" y="2847629"/>
                </a:cubicBezTo>
                <a:cubicBezTo>
                  <a:pt x="1716961" y="2868757"/>
                  <a:pt x="1731047" y="2889005"/>
                  <a:pt x="1746893" y="2908373"/>
                </a:cubicBezTo>
                <a:cubicBezTo>
                  <a:pt x="1750415" y="2912775"/>
                  <a:pt x="1760979" y="2911014"/>
                  <a:pt x="1768022" y="2911895"/>
                </a:cubicBezTo>
                <a:cubicBezTo>
                  <a:pt x="1767142" y="2904852"/>
                  <a:pt x="1766261" y="2897809"/>
                  <a:pt x="1763620" y="2890766"/>
                </a:cubicBezTo>
                <a:cubicBezTo>
                  <a:pt x="1762740" y="2887245"/>
                  <a:pt x="1757458" y="2883723"/>
                  <a:pt x="1753056" y="2878441"/>
                </a:cubicBezTo>
                <a:close/>
              </a:path>
            </a:pathLst>
          </a:custGeom>
          <a:solidFill>
            <a:schemeClr val="accent6"/>
          </a:solidFill>
          <a:ln w="8803" cap="flat">
            <a:noFill/>
            <a:prstDash val="solid"/>
            <a:miter/>
          </a:ln>
        </p:spPr>
        <p:txBody>
          <a:bodyPr rtlCol="0" anchor="ctr"/>
          <a:lstStyle/>
          <a:p>
            <a:endParaRPr lang="en-US"/>
          </a:p>
        </p:txBody>
      </p:sp>
      <p:sp>
        <p:nvSpPr>
          <p:cNvPr id="8" name="Rectangle 15">
            <a:extLst>
              <a:ext uri="{FF2B5EF4-FFF2-40B4-BE49-F238E27FC236}">
                <a16:creationId xmlns:a16="http://schemas.microsoft.com/office/drawing/2014/main" id="{37F38F73-E923-43DE-9547-159844FC3721}"/>
              </a:ext>
            </a:extLst>
          </p:cNvPr>
          <p:cNvSpPr/>
          <p:nvPr/>
        </p:nvSpPr>
        <p:spPr>
          <a:xfrm rot="2863566">
            <a:off x="3763558" y="3497752"/>
            <a:ext cx="842083" cy="740835"/>
          </a:xfrm>
          <a:custGeom>
            <a:avLst/>
            <a:gdLst/>
            <a:ahLst/>
            <a:cxnLst/>
            <a:rect l="l" t="t" r="r" b="b"/>
            <a:pathLst>
              <a:path w="929571" h="897222">
                <a:moveTo>
                  <a:pt x="929571" y="731682"/>
                </a:moveTo>
                <a:lnTo>
                  <a:pt x="929571" y="897222"/>
                </a:lnTo>
                <a:lnTo>
                  <a:pt x="442770" y="897222"/>
                </a:lnTo>
                <a:lnTo>
                  <a:pt x="298754" y="897222"/>
                </a:lnTo>
                <a:lnTo>
                  <a:pt x="274103" y="897222"/>
                </a:lnTo>
                <a:cubicBezTo>
                  <a:pt x="274103" y="613647"/>
                  <a:pt x="176652" y="340818"/>
                  <a:pt x="0" y="123903"/>
                </a:cubicBezTo>
                <a:lnTo>
                  <a:pt x="116909" y="0"/>
                </a:lnTo>
                <a:cubicBezTo>
                  <a:pt x="291351" y="207479"/>
                  <a:pt x="400795" y="461979"/>
                  <a:pt x="432150" y="73168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 name="Rectangle 15">
            <a:extLst>
              <a:ext uri="{FF2B5EF4-FFF2-40B4-BE49-F238E27FC236}">
                <a16:creationId xmlns:a16="http://schemas.microsoft.com/office/drawing/2014/main" id="{B7772D24-C171-4741-8442-3713DAB849FD}"/>
              </a:ext>
            </a:extLst>
          </p:cNvPr>
          <p:cNvSpPr/>
          <p:nvPr/>
        </p:nvSpPr>
        <p:spPr>
          <a:xfrm rot="230324">
            <a:off x="3889957" y="2598378"/>
            <a:ext cx="842083" cy="740834"/>
          </a:xfrm>
          <a:custGeom>
            <a:avLst/>
            <a:gdLst/>
            <a:ahLst/>
            <a:cxnLst/>
            <a:rect l="l" t="t" r="r" b="b"/>
            <a:pathLst>
              <a:path w="929571" h="897222">
                <a:moveTo>
                  <a:pt x="929571" y="731682"/>
                </a:moveTo>
                <a:lnTo>
                  <a:pt x="929571" y="897222"/>
                </a:lnTo>
                <a:lnTo>
                  <a:pt x="442770" y="897222"/>
                </a:lnTo>
                <a:lnTo>
                  <a:pt x="298754" y="897222"/>
                </a:lnTo>
                <a:lnTo>
                  <a:pt x="274103" y="897222"/>
                </a:lnTo>
                <a:cubicBezTo>
                  <a:pt x="274103" y="613647"/>
                  <a:pt x="176652" y="340818"/>
                  <a:pt x="0" y="123903"/>
                </a:cubicBezTo>
                <a:lnTo>
                  <a:pt x="116909" y="0"/>
                </a:lnTo>
                <a:cubicBezTo>
                  <a:pt x="291351" y="207479"/>
                  <a:pt x="400795" y="461979"/>
                  <a:pt x="432150" y="73168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Rectangle 15">
            <a:extLst>
              <a:ext uri="{FF2B5EF4-FFF2-40B4-BE49-F238E27FC236}">
                <a16:creationId xmlns:a16="http://schemas.microsoft.com/office/drawing/2014/main" id="{6D196CB0-0E1A-498C-A83D-ABB07E07DE75}"/>
              </a:ext>
            </a:extLst>
          </p:cNvPr>
          <p:cNvSpPr/>
          <p:nvPr/>
        </p:nvSpPr>
        <p:spPr>
          <a:xfrm rot="19063566">
            <a:off x="3325093" y="1834409"/>
            <a:ext cx="767545" cy="812779"/>
          </a:xfrm>
          <a:custGeom>
            <a:avLst/>
            <a:gdLst/>
            <a:ahLst/>
            <a:cxnLst/>
            <a:rect l="l" t="t" r="r" b="b"/>
            <a:pathLst>
              <a:path w="929571" h="897222">
                <a:moveTo>
                  <a:pt x="929571" y="731682"/>
                </a:moveTo>
                <a:lnTo>
                  <a:pt x="929571" y="897222"/>
                </a:lnTo>
                <a:lnTo>
                  <a:pt x="442770" y="897222"/>
                </a:lnTo>
                <a:lnTo>
                  <a:pt x="298754" y="897222"/>
                </a:lnTo>
                <a:lnTo>
                  <a:pt x="274103" y="897222"/>
                </a:lnTo>
                <a:cubicBezTo>
                  <a:pt x="274103" y="613647"/>
                  <a:pt x="176652" y="340818"/>
                  <a:pt x="0" y="123903"/>
                </a:cubicBezTo>
                <a:lnTo>
                  <a:pt x="116909" y="0"/>
                </a:lnTo>
                <a:cubicBezTo>
                  <a:pt x="291351" y="207479"/>
                  <a:pt x="400795" y="461979"/>
                  <a:pt x="432150" y="731682"/>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Oval 97">
            <a:extLst>
              <a:ext uri="{FF2B5EF4-FFF2-40B4-BE49-F238E27FC236}">
                <a16:creationId xmlns:a16="http://schemas.microsoft.com/office/drawing/2014/main" id="{ECFEC133-8C40-4AC0-9777-C6DA49EFACC4}"/>
              </a:ext>
            </a:extLst>
          </p:cNvPr>
          <p:cNvSpPr/>
          <p:nvPr/>
        </p:nvSpPr>
        <p:spPr>
          <a:xfrm rot="230324">
            <a:off x="4152750" y="4351748"/>
            <a:ext cx="649748" cy="5922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Oval 98">
            <a:extLst>
              <a:ext uri="{FF2B5EF4-FFF2-40B4-BE49-F238E27FC236}">
                <a16:creationId xmlns:a16="http://schemas.microsoft.com/office/drawing/2014/main" id="{49E1C9BB-DF21-4BD5-82BB-5F7CFF61B790}"/>
              </a:ext>
            </a:extLst>
          </p:cNvPr>
          <p:cNvSpPr/>
          <p:nvPr/>
        </p:nvSpPr>
        <p:spPr>
          <a:xfrm rot="230324">
            <a:off x="4822701" y="3025595"/>
            <a:ext cx="649748" cy="5922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Oval 99">
            <a:extLst>
              <a:ext uri="{FF2B5EF4-FFF2-40B4-BE49-F238E27FC236}">
                <a16:creationId xmlns:a16="http://schemas.microsoft.com/office/drawing/2014/main" id="{63BCD960-6719-47E9-97D2-53BE02DF8DA9}"/>
              </a:ext>
            </a:extLst>
          </p:cNvPr>
          <p:cNvSpPr/>
          <p:nvPr/>
        </p:nvSpPr>
        <p:spPr>
          <a:xfrm rot="230324">
            <a:off x="4217810" y="1676507"/>
            <a:ext cx="649748" cy="59223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0" name="Group 106">
            <a:extLst>
              <a:ext uri="{FF2B5EF4-FFF2-40B4-BE49-F238E27FC236}">
                <a16:creationId xmlns:a16="http://schemas.microsoft.com/office/drawing/2014/main" id="{AD922141-FEC4-4A0A-AB99-C90A866A3CE2}"/>
              </a:ext>
            </a:extLst>
          </p:cNvPr>
          <p:cNvGrpSpPr/>
          <p:nvPr/>
        </p:nvGrpSpPr>
        <p:grpSpPr>
          <a:xfrm>
            <a:off x="4738089" y="4696099"/>
            <a:ext cx="7094788" cy="1130781"/>
            <a:chOff x="4965551" y="1756690"/>
            <a:chExt cx="1780587" cy="1130781"/>
          </a:xfrm>
        </p:grpSpPr>
        <p:sp>
          <p:nvSpPr>
            <p:cNvPr id="31" name="TextBox 30">
              <a:extLst>
                <a:ext uri="{FF2B5EF4-FFF2-40B4-BE49-F238E27FC236}">
                  <a16:creationId xmlns:a16="http://schemas.microsoft.com/office/drawing/2014/main" id="{3D7377A4-A239-4A6C-972A-110AFD9F9D1F}"/>
                </a:ext>
              </a:extLst>
            </p:cNvPr>
            <p:cNvSpPr txBox="1"/>
            <p:nvPr/>
          </p:nvSpPr>
          <p:spPr>
            <a:xfrm>
              <a:off x="4965551" y="1979530"/>
              <a:ext cx="1780587" cy="907941"/>
            </a:xfrm>
            <a:prstGeom prst="rect">
              <a:avLst/>
            </a:prstGeom>
            <a:noFill/>
          </p:spPr>
          <p:txBody>
            <a:bodyPr wrap="square" rtlCol="0">
              <a:spAutoFit/>
            </a:bodyPr>
            <a:lstStyle/>
            <a:p>
              <a:r>
                <a:rPr lang="en-US" altLang="ko-KR" sz="1200" b="1" dirty="0">
                  <a:solidFill>
                    <a:schemeClr val="tx1">
                      <a:lumMod val="95000"/>
                      <a:lumOff val="5000"/>
                    </a:schemeClr>
                  </a:solidFill>
                  <a:cs typeface="Arial" pitchFamily="34" charset="0"/>
                </a:rPr>
                <a:t>ACM 2.1 </a:t>
              </a:r>
              <a:r>
                <a:rPr lang="en-US" altLang="ko-KR" sz="1200" dirty="0">
                  <a:solidFill>
                    <a:schemeClr val="tx1">
                      <a:lumMod val="95000"/>
                      <a:lumOff val="5000"/>
                    </a:schemeClr>
                  </a:solidFill>
                  <a:cs typeface="Arial" pitchFamily="34" charset="0"/>
                </a:rPr>
                <a:t>- Strive to achieve high quality in both the processes and products of professional work. [11]</a:t>
              </a:r>
            </a:p>
            <a:p>
              <a:endParaRPr lang="en-US" altLang="ko-KR" sz="500" dirty="0">
                <a:solidFill>
                  <a:schemeClr val="tx1">
                    <a:lumMod val="95000"/>
                    <a:lumOff val="5000"/>
                  </a:schemeClr>
                </a:solidFill>
                <a:cs typeface="Arial" pitchFamily="34" charset="0"/>
              </a:endParaRPr>
            </a:p>
            <a:p>
              <a:r>
                <a:rPr lang="en-US" altLang="ko-KR" sz="1200" b="1" dirty="0">
                  <a:solidFill>
                    <a:schemeClr val="tx1">
                      <a:lumMod val="95000"/>
                      <a:lumOff val="5000"/>
                    </a:schemeClr>
                  </a:solidFill>
                  <a:cs typeface="Arial" pitchFamily="34" charset="0"/>
                </a:rPr>
                <a:t>BCS 1c</a:t>
              </a:r>
              <a:r>
                <a:rPr lang="en-US" altLang="ko-KR" sz="1200" dirty="0">
                  <a:solidFill>
                    <a:schemeClr val="tx1">
                      <a:lumMod val="95000"/>
                      <a:lumOff val="5000"/>
                    </a:schemeClr>
                  </a:solidFill>
                  <a:cs typeface="Arial" pitchFamily="34" charset="0"/>
                </a:rPr>
                <a:t> - Conduct your professional activities without discrimination on the grounds of sex,</a:t>
              </a:r>
            </a:p>
            <a:p>
              <a:r>
                <a:rPr lang="en-US" altLang="ko-KR" sz="1200" dirty="0">
                  <a:solidFill>
                    <a:schemeClr val="tx1">
                      <a:lumMod val="95000"/>
                      <a:lumOff val="5000"/>
                    </a:schemeClr>
                  </a:solidFill>
                  <a:cs typeface="Arial" pitchFamily="34" charset="0"/>
                </a:rPr>
                <a:t>sexual orientation, marital status, nationality, color, race, ethnic origin, religion,</a:t>
              </a:r>
            </a:p>
            <a:p>
              <a:r>
                <a:rPr lang="en-US" altLang="ko-KR" sz="1200" dirty="0">
                  <a:solidFill>
                    <a:schemeClr val="tx1">
                      <a:lumMod val="95000"/>
                      <a:lumOff val="5000"/>
                    </a:schemeClr>
                  </a:solidFill>
                  <a:cs typeface="Arial" pitchFamily="34" charset="0"/>
                </a:rPr>
                <a:t>age or disability, or of any other condition or requirement. [12]</a:t>
              </a:r>
            </a:p>
          </p:txBody>
        </p:sp>
        <p:sp>
          <p:nvSpPr>
            <p:cNvPr id="32" name="TextBox 31">
              <a:extLst>
                <a:ext uri="{FF2B5EF4-FFF2-40B4-BE49-F238E27FC236}">
                  <a16:creationId xmlns:a16="http://schemas.microsoft.com/office/drawing/2014/main" id="{94B32A33-5EA3-4445-AE83-58D05B8C9C61}"/>
                </a:ext>
              </a:extLst>
            </p:cNvPr>
            <p:cNvSpPr txBox="1"/>
            <p:nvPr/>
          </p:nvSpPr>
          <p:spPr>
            <a:xfrm>
              <a:off x="4965551" y="1756690"/>
              <a:ext cx="1780587" cy="307777"/>
            </a:xfrm>
            <a:prstGeom prst="rect">
              <a:avLst/>
            </a:prstGeom>
            <a:noFill/>
          </p:spPr>
          <p:txBody>
            <a:bodyPr wrap="square" rtlCol="0">
              <a:spAutoFit/>
            </a:bodyPr>
            <a:lstStyle/>
            <a:p>
              <a:r>
                <a:rPr lang="en-US" altLang="ko-KR" sz="1400" b="1" dirty="0">
                  <a:cs typeface="Arial" pitchFamily="34" charset="0"/>
                </a:rPr>
                <a:t>Code of Conduct</a:t>
              </a:r>
              <a:endParaRPr lang="ko-KR" altLang="en-US" sz="1400" b="1" dirty="0">
                <a:cs typeface="Arial" pitchFamily="34" charset="0"/>
              </a:endParaRPr>
            </a:p>
          </p:txBody>
        </p:sp>
      </p:grpSp>
    </p:spTree>
    <p:extLst>
      <p:ext uri="{BB962C8B-B14F-4D97-AF65-F5344CB8AC3E}">
        <p14:creationId xmlns:p14="http://schemas.microsoft.com/office/powerpoint/2010/main" val="2172119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par>
                                <p:cTn id="15" presetID="53" presetClass="entr" presetSubtype="16"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Effect transition="in" filter="fade">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fltVal val="0"/>
                                          </p:val>
                                        </p:tav>
                                        <p:tav tm="100000">
                                          <p:val>
                                            <p:strVal val="#ppt_w"/>
                                          </p:val>
                                        </p:tav>
                                      </p:tavLst>
                                    </p:anim>
                                    <p:anim calcmode="lin" valueType="num">
                                      <p:cBhvr>
                                        <p:cTn id="25" dur="500" fill="hold"/>
                                        <p:tgtEl>
                                          <p:spTgt spid="10"/>
                                        </p:tgtEl>
                                        <p:attrNameLst>
                                          <p:attrName>ppt_h</p:attrName>
                                        </p:attrNameLst>
                                      </p:cBhvr>
                                      <p:tavLst>
                                        <p:tav tm="0">
                                          <p:val>
                                            <p:fltVal val="0"/>
                                          </p:val>
                                        </p:tav>
                                        <p:tav tm="100000">
                                          <p:val>
                                            <p:strVal val="#ppt_h"/>
                                          </p:val>
                                        </p:tav>
                                      </p:tavLst>
                                    </p:anim>
                                    <p:animEffect transition="in" filter="fade">
                                      <p:cBhvr>
                                        <p:cTn id="26" dur="500"/>
                                        <p:tgtEl>
                                          <p:spTgt spid="10"/>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500" fill="hold"/>
                                        <p:tgtEl>
                                          <p:spTgt spid="6"/>
                                        </p:tgtEl>
                                        <p:attrNameLst>
                                          <p:attrName>ppt_w</p:attrName>
                                        </p:attrNameLst>
                                      </p:cBhvr>
                                      <p:tavLst>
                                        <p:tav tm="0">
                                          <p:val>
                                            <p:fltVal val="0"/>
                                          </p:val>
                                        </p:tav>
                                        <p:tav tm="100000">
                                          <p:val>
                                            <p:strVal val="#ppt_w"/>
                                          </p:val>
                                        </p:tav>
                                      </p:tavLst>
                                    </p:anim>
                                    <p:anim calcmode="lin" valueType="num">
                                      <p:cBhvr>
                                        <p:cTn id="30" dur="500" fill="hold"/>
                                        <p:tgtEl>
                                          <p:spTgt spid="6"/>
                                        </p:tgtEl>
                                        <p:attrNameLst>
                                          <p:attrName>ppt_h</p:attrName>
                                        </p:attrNameLst>
                                      </p:cBhvr>
                                      <p:tavLst>
                                        <p:tav tm="0">
                                          <p:val>
                                            <p:fltVal val="0"/>
                                          </p:val>
                                        </p:tav>
                                        <p:tav tm="100000">
                                          <p:val>
                                            <p:strVal val="#ppt_h"/>
                                          </p:val>
                                        </p:tav>
                                      </p:tavLst>
                                    </p:anim>
                                    <p:animEffect transition="in" filter="fade">
                                      <p:cBhvr>
                                        <p:cTn id="31" dur="500"/>
                                        <p:tgtEl>
                                          <p:spTgt spid="6"/>
                                        </p:tgtEl>
                                      </p:cBhvr>
                                    </p:animEffect>
                                  </p:childTnLst>
                                </p:cTn>
                              </p:par>
                              <p:par>
                                <p:cTn id="32" presetID="53" presetClass="entr" presetSubtype="16" fill="hold" nodeType="withEffect">
                                  <p:stCondLst>
                                    <p:cond delay="0"/>
                                  </p:stCondLst>
                                  <p:childTnLst>
                                    <p:set>
                                      <p:cBhvr>
                                        <p:cTn id="33" dur="1" fill="hold">
                                          <p:stCondLst>
                                            <p:cond delay="0"/>
                                          </p:stCondLst>
                                        </p:cTn>
                                        <p:tgtEl>
                                          <p:spTgt spid="18"/>
                                        </p:tgtEl>
                                        <p:attrNameLst>
                                          <p:attrName>style.visibility</p:attrName>
                                        </p:attrNameLst>
                                      </p:cBhvr>
                                      <p:to>
                                        <p:strVal val="visible"/>
                                      </p:to>
                                    </p:set>
                                    <p:anim calcmode="lin" valueType="num">
                                      <p:cBhvr>
                                        <p:cTn id="34" dur="500" fill="hold"/>
                                        <p:tgtEl>
                                          <p:spTgt spid="18"/>
                                        </p:tgtEl>
                                        <p:attrNameLst>
                                          <p:attrName>ppt_w</p:attrName>
                                        </p:attrNameLst>
                                      </p:cBhvr>
                                      <p:tavLst>
                                        <p:tav tm="0">
                                          <p:val>
                                            <p:fltVal val="0"/>
                                          </p:val>
                                        </p:tav>
                                        <p:tav tm="100000">
                                          <p:val>
                                            <p:strVal val="#ppt_w"/>
                                          </p:val>
                                        </p:tav>
                                      </p:tavLst>
                                    </p:anim>
                                    <p:anim calcmode="lin" valueType="num">
                                      <p:cBhvr>
                                        <p:cTn id="35" dur="500" fill="hold"/>
                                        <p:tgtEl>
                                          <p:spTgt spid="18"/>
                                        </p:tgtEl>
                                        <p:attrNameLst>
                                          <p:attrName>ppt_h</p:attrName>
                                        </p:attrNameLst>
                                      </p:cBhvr>
                                      <p:tavLst>
                                        <p:tav tm="0">
                                          <p:val>
                                            <p:fltVal val="0"/>
                                          </p:val>
                                        </p:tav>
                                        <p:tav tm="100000">
                                          <p:val>
                                            <p:strVal val="#ppt_h"/>
                                          </p:val>
                                        </p:tav>
                                      </p:tavLst>
                                    </p:anim>
                                    <p:animEffect transition="in" filter="fade">
                                      <p:cBhvr>
                                        <p:cTn id="36" dur="500"/>
                                        <p:tgtEl>
                                          <p:spTgt spid="18"/>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p:cTn id="41" dur="500" fill="hold"/>
                                        <p:tgtEl>
                                          <p:spTgt spid="8"/>
                                        </p:tgtEl>
                                        <p:attrNameLst>
                                          <p:attrName>ppt_w</p:attrName>
                                        </p:attrNameLst>
                                      </p:cBhvr>
                                      <p:tavLst>
                                        <p:tav tm="0">
                                          <p:val>
                                            <p:fltVal val="0"/>
                                          </p:val>
                                        </p:tav>
                                        <p:tav tm="100000">
                                          <p:val>
                                            <p:strVal val="#ppt_w"/>
                                          </p:val>
                                        </p:tav>
                                      </p:tavLst>
                                    </p:anim>
                                    <p:anim calcmode="lin" valueType="num">
                                      <p:cBhvr>
                                        <p:cTn id="42" dur="500" fill="hold"/>
                                        <p:tgtEl>
                                          <p:spTgt spid="8"/>
                                        </p:tgtEl>
                                        <p:attrNameLst>
                                          <p:attrName>ppt_h</p:attrName>
                                        </p:attrNameLst>
                                      </p:cBhvr>
                                      <p:tavLst>
                                        <p:tav tm="0">
                                          <p:val>
                                            <p:fltVal val="0"/>
                                          </p:val>
                                        </p:tav>
                                        <p:tav tm="100000">
                                          <p:val>
                                            <p:strVal val="#ppt_h"/>
                                          </p:val>
                                        </p:tav>
                                      </p:tavLst>
                                    </p:anim>
                                    <p:animEffect transition="in" filter="fade">
                                      <p:cBhvr>
                                        <p:cTn id="43" dur="500"/>
                                        <p:tgtEl>
                                          <p:spTgt spid="8"/>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5"/>
                                        </p:tgtEl>
                                        <p:attrNameLst>
                                          <p:attrName>style.visibility</p:attrName>
                                        </p:attrNameLst>
                                      </p:cBhvr>
                                      <p:to>
                                        <p:strVal val="visible"/>
                                      </p:to>
                                    </p:set>
                                    <p:anim calcmode="lin" valueType="num">
                                      <p:cBhvr>
                                        <p:cTn id="46" dur="500" fill="hold"/>
                                        <p:tgtEl>
                                          <p:spTgt spid="5"/>
                                        </p:tgtEl>
                                        <p:attrNameLst>
                                          <p:attrName>ppt_w</p:attrName>
                                        </p:attrNameLst>
                                      </p:cBhvr>
                                      <p:tavLst>
                                        <p:tav tm="0">
                                          <p:val>
                                            <p:fltVal val="0"/>
                                          </p:val>
                                        </p:tav>
                                        <p:tav tm="100000">
                                          <p:val>
                                            <p:strVal val="#ppt_w"/>
                                          </p:val>
                                        </p:tav>
                                      </p:tavLst>
                                    </p:anim>
                                    <p:anim calcmode="lin" valueType="num">
                                      <p:cBhvr>
                                        <p:cTn id="47" dur="500" fill="hold"/>
                                        <p:tgtEl>
                                          <p:spTgt spid="5"/>
                                        </p:tgtEl>
                                        <p:attrNameLst>
                                          <p:attrName>ppt_h</p:attrName>
                                        </p:attrNameLst>
                                      </p:cBhvr>
                                      <p:tavLst>
                                        <p:tav tm="0">
                                          <p:val>
                                            <p:fltVal val="0"/>
                                          </p:val>
                                        </p:tav>
                                        <p:tav tm="100000">
                                          <p:val>
                                            <p:strVal val="#ppt_h"/>
                                          </p:val>
                                        </p:tav>
                                      </p:tavLst>
                                    </p:anim>
                                    <p:animEffect transition="in" filter="fade">
                                      <p:cBhvr>
                                        <p:cTn id="48" dur="500"/>
                                        <p:tgtEl>
                                          <p:spTgt spid="5"/>
                                        </p:tgtEl>
                                      </p:cBhvr>
                                    </p:animEffect>
                                  </p:childTnLst>
                                </p:cTn>
                              </p:par>
                              <p:par>
                                <p:cTn id="49" presetID="53" presetClass="entr" presetSubtype="16" fill="hold" nodeType="withEffect">
                                  <p:stCondLst>
                                    <p:cond delay="0"/>
                                  </p:stCondLst>
                                  <p:childTnLst>
                                    <p:set>
                                      <p:cBhvr>
                                        <p:cTn id="50" dur="1" fill="hold">
                                          <p:stCondLst>
                                            <p:cond delay="0"/>
                                          </p:stCondLst>
                                        </p:cTn>
                                        <p:tgtEl>
                                          <p:spTgt spid="30"/>
                                        </p:tgtEl>
                                        <p:attrNameLst>
                                          <p:attrName>style.visibility</p:attrName>
                                        </p:attrNameLst>
                                      </p:cBhvr>
                                      <p:to>
                                        <p:strVal val="visible"/>
                                      </p:to>
                                    </p:set>
                                    <p:anim calcmode="lin" valueType="num">
                                      <p:cBhvr>
                                        <p:cTn id="51" dur="500" fill="hold"/>
                                        <p:tgtEl>
                                          <p:spTgt spid="30"/>
                                        </p:tgtEl>
                                        <p:attrNameLst>
                                          <p:attrName>ppt_w</p:attrName>
                                        </p:attrNameLst>
                                      </p:cBhvr>
                                      <p:tavLst>
                                        <p:tav tm="0">
                                          <p:val>
                                            <p:fltVal val="0"/>
                                          </p:val>
                                        </p:tav>
                                        <p:tav tm="100000">
                                          <p:val>
                                            <p:strVal val="#ppt_w"/>
                                          </p:val>
                                        </p:tav>
                                      </p:tavLst>
                                    </p:anim>
                                    <p:anim calcmode="lin" valueType="num">
                                      <p:cBhvr>
                                        <p:cTn id="52" dur="500" fill="hold"/>
                                        <p:tgtEl>
                                          <p:spTgt spid="30"/>
                                        </p:tgtEl>
                                        <p:attrNameLst>
                                          <p:attrName>ppt_h</p:attrName>
                                        </p:attrNameLst>
                                      </p:cBhvr>
                                      <p:tavLst>
                                        <p:tav tm="0">
                                          <p:val>
                                            <p:fltVal val="0"/>
                                          </p:val>
                                        </p:tav>
                                        <p:tav tm="100000">
                                          <p:val>
                                            <p:strVal val="#ppt_h"/>
                                          </p:val>
                                        </p:tav>
                                      </p:tavLst>
                                    </p:anim>
                                    <p:animEffect transition="in" filter="fade">
                                      <p:cBhvr>
                                        <p:cTn id="5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5" grpId="0" animBg="1"/>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Freeform: Shape 112">
            <a:extLst>
              <a:ext uri="{FF2B5EF4-FFF2-40B4-BE49-F238E27FC236}">
                <a16:creationId xmlns:a16="http://schemas.microsoft.com/office/drawing/2014/main" id="{D1CD378F-6B36-48EA-8866-DE091DADEDE1}"/>
              </a:ext>
            </a:extLst>
          </p:cNvPr>
          <p:cNvSpPr/>
          <p:nvPr/>
        </p:nvSpPr>
        <p:spPr>
          <a:xfrm>
            <a:off x="991891" y="2645043"/>
            <a:ext cx="4566937" cy="438926"/>
          </a:xfrm>
          <a:custGeom>
            <a:avLst/>
            <a:gdLst>
              <a:gd name="connsiteX0" fmla="*/ 0 w 7020732"/>
              <a:gd name="connsiteY0" fmla="*/ 0 h 774915"/>
              <a:gd name="connsiteX1" fmla="*/ 5672380 w 7020732"/>
              <a:gd name="connsiteY1" fmla="*/ 0 h 774915"/>
              <a:gd name="connsiteX2" fmla="*/ 7020732 w 7020732"/>
              <a:gd name="connsiteY2" fmla="*/ 774915 h 774915"/>
            </a:gdLst>
            <a:ahLst/>
            <a:cxnLst>
              <a:cxn ang="0">
                <a:pos x="connsiteX0" y="connsiteY0"/>
              </a:cxn>
              <a:cxn ang="0">
                <a:pos x="connsiteX1" y="connsiteY1"/>
              </a:cxn>
              <a:cxn ang="0">
                <a:pos x="connsiteX2" y="connsiteY2"/>
              </a:cxn>
            </a:cxnLst>
            <a:rect l="l" t="t" r="r" b="b"/>
            <a:pathLst>
              <a:path w="7020732" h="774915">
                <a:moveTo>
                  <a:pt x="0" y="0"/>
                </a:moveTo>
                <a:lnTo>
                  <a:pt x="5672380" y="0"/>
                </a:lnTo>
                <a:lnTo>
                  <a:pt x="7020732" y="774915"/>
                </a:lnTo>
              </a:path>
            </a:pathLst>
          </a:custGeom>
          <a:noFill/>
          <a:ln w="19050">
            <a:solidFill>
              <a:schemeClr val="accent4">
                <a:lumMod val="60000"/>
                <a:lumOff val="40000"/>
              </a:schemeClr>
            </a:solidFill>
            <a:headEnd type="oval" w="lg" len="lg"/>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4" name="Freeform: Shape 113">
            <a:extLst>
              <a:ext uri="{FF2B5EF4-FFF2-40B4-BE49-F238E27FC236}">
                <a16:creationId xmlns:a16="http://schemas.microsoft.com/office/drawing/2014/main" id="{7751207D-403B-4692-89F6-8A67AFCBAF2C}"/>
              </a:ext>
            </a:extLst>
          </p:cNvPr>
          <p:cNvSpPr/>
          <p:nvPr/>
        </p:nvSpPr>
        <p:spPr>
          <a:xfrm>
            <a:off x="1039616" y="3891056"/>
            <a:ext cx="3967566" cy="289302"/>
          </a:xfrm>
          <a:custGeom>
            <a:avLst/>
            <a:gdLst>
              <a:gd name="connsiteX0" fmla="*/ 0 w 5951349"/>
              <a:gd name="connsiteY0" fmla="*/ 0 h 433953"/>
              <a:gd name="connsiteX1" fmla="*/ 5300420 w 5951349"/>
              <a:gd name="connsiteY1" fmla="*/ 30997 h 433953"/>
              <a:gd name="connsiteX2" fmla="*/ 5951349 w 5951349"/>
              <a:gd name="connsiteY2" fmla="*/ 433953 h 433953"/>
              <a:gd name="connsiteX0" fmla="*/ 0 w 5951349"/>
              <a:gd name="connsiteY0" fmla="*/ 0 h 433953"/>
              <a:gd name="connsiteX1" fmla="*/ 5300420 w 5951349"/>
              <a:gd name="connsiteY1" fmla="*/ 0 h 433953"/>
              <a:gd name="connsiteX2" fmla="*/ 5951349 w 5951349"/>
              <a:gd name="connsiteY2" fmla="*/ 433953 h 433953"/>
            </a:gdLst>
            <a:ahLst/>
            <a:cxnLst>
              <a:cxn ang="0">
                <a:pos x="connsiteX0" y="connsiteY0"/>
              </a:cxn>
              <a:cxn ang="0">
                <a:pos x="connsiteX1" y="connsiteY1"/>
              </a:cxn>
              <a:cxn ang="0">
                <a:pos x="connsiteX2" y="connsiteY2"/>
              </a:cxn>
            </a:cxnLst>
            <a:rect l="l" t="t" r="r" b="b"/>
            <a:pathLst>
              <a:path w="5951349" h="433953">
                <a:moveTo>
                  <a:pt x="0" y="0"/>
                </a:moveTo>
                <a:lnTo>
                  <a:pt x="5300420" y="0"/>
                </a:lnTo>
                <a:lnTo>
                  <a:pt x="5951349" y="433953"/>
                </a:lnTo>
              </a:path>
            </a:pathLst>
          </a:custGeom>
          <a:noFill/>
          <a:ln w="19050">
            <a:solidFill>
              <a:srgbClr val="00B050"/>
            </a:solidFill>
            <a:headEnd type="oval" w="lg" len="lg"/>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 name="Text Placeholder 1"/>
          <p:cNvSpPr>
            <a:spLocks noGrp="1"/>
          </p:cNvSpPr>
          <p:nvPr>
            <p:ph type="body" sz="quarter" idx="10"/>
          </p:nvPr>
        </p:nvSpPr>
        <p:spPr/>
        <p:txBody>
          <a:bodyPr>
            <a:normAutofit/>
          </a:bodyPr>
          <a:lstStyle/>
          <a:p>
            <a:r>
              <a:rPr lang="en-US" altLang="ko-KR" sz="3000" dirty="0">
                <a:cs typeface="Arial" pitchFamily="34" charset="0"/>
              </a:rPr>
              <a:t>CRITICAL REFLECTION ON WORK CONDUCTED</a:t>
            </a:r>
            <a:endParaRPr lang="ko-KR" altLang="en-US" sz="3000" dirty="0">
              <a:cs typeface="Arial" pitchFamily="34" charset="0"/>
            </a:endParaRPr>
          </a:p>
        </p:txBody>
      </p:sp>
      <p:grpSp>
        <p:nvGrpSpPr>
          <p:cNvPr id="88" name="그룹 4">
            <a:extLst>
              <a:ext uri="{FF2B5EF4-FFF2-40B4-BE49-F238E27FC236}">
                <a16:creationId xmlns:a16="http://schemas.microsoft.com/office/drawing/2014/main" id="{B1F3C570-B5EF-48A0-88DB-CB18688AF5F3}"/>
              </a:ext>
            </a:extLst>
          </p:cNvPr>
          <p:cNvGrpSpPr/>
          <p:nvPr/>
        </p:nvGrpSpPr>
        <p:grpSpPr>
          <a:xfrm>
            <a:off x="4389330" y="2555097"/>
            <a:ext cx="2987325" cy="3504804"/>
            <a:chOff x="4389329" y="2708921"/>
            <a:chExt cx="2987325" cy="3504804"/>
          </a:xfrm>
        </p:grpSpPr>
        <p:sp>
          <p:nvSpPr>
            <p:cNvPr id="89" name="Freeform 2">
              <a:extLst>
                <a:ext uri="{FF2B5EF4-FFF2-40B4-BE49-F238E27FC236}">
                  <a16:creationId xmlns:a16="http://schemas.microsoft.com/office/drawing/2014/main" id="{F58796D8-8D70-4435-A8A2-3369C002B2C2}"/>
                </a:ext>
              </a:extLst>
            </p:cNvPr>
            <p:cNvSpPr/>
            <p:nvPr/>
          </p:nvSpPr>
          <p:spPr>
            <a:xfrm flipH="1">
              <a:off x="5804264" y="4676931"/>
              <a:ext cx="1572390" cy="1536794"/>
            </a:xfrm>
            <a:custGeom>
              <a:avLst/>
              <a:gdLst/>
              <a:ahLst/>
              <a:cxnLst/>
              <a:rect l="l" t="t" r="r" b="b"/>
              <a:pathLst>
                <a:path w="1572390" h="1536794">
                  <a:moveTo>
                    <a:pt x="1248143" y="0"/>
                  </a:moveTo>
                  <a:lnTo>
                    <a:pt x="879865" y="0"/>
                  </a:lnTo>
                  <a:cubicBezTo>
                    <a:pt x="929255" y="93876"/>
                    <a:pt x="906134" y="209735"/>
                    <a:pt x="824277" y="278532"/>
                  </a:cubicBezTo>
                  <a:cubicBezTo>
                    <a:pt x="739889" y="349455"/>
                    <a:pt x="616971" y="350279"/>
                    <a:pt x="531641" y="280492"/>
                  </a:cubicBezTo>
                  <a:cubicBezTo>
                    <a:pt x="448125" y="212189"/>
                    <a:pt x="423759" y="95175"/>
                    <a:pt x="473243" y="0"/>
                  </a:cubicBezTo>
                  <a:lnTo>
                    <a:pt x="0" y="0"/>
                  </a:lnTo>
                  <a:cubicBezTo>
                    <a:pt x="2104" y="26248"/>
                    <a:pt x="3963" y="56656"/>
                    <a:pt x="4027" y="94549"/>
                  </a:cubicBezTo>
                  <a:cubicBezTo>
                    <a:pt x="44267" y="236414"/>
                    <a:pt x="12272" y="293089"/>
                    <a:pt x="45740" y="420046"/>
                  </a:cubicBezTo>
                  <a:cubicBezTo>
                    <a:pt x="90589" y="583297"/>
                    <a:pt x="144467" y="663488"/>
                    <a:pt x="187059" y="752198"/>
                  </a:cubicBezTo>
                  <a:cubicBezTo>
                    <a:pt x="238977" y="877719"/>
                    <a:pt x="220919" y="903144"/>
                    <a:pt x="234462" y="971163"/>
                  </a:cubicBezTo>
                  <a:lnTo>
                    <a:pt x="284499" y="1004352"/>
                  </a:lnTo>
                  <a:cubicBezTo>
                    <a:pt x="262756" y="1087515"/>
                    <a:pt x="272618" y="1085489"/>
                    <a:pt x="268934" y="1153744"/>
                  </a:cubicBezTo>
                  <a:cubicBezTo>
                    <a:pt x="301414" y="1226245"/>
                    <a:pt x="306806" y="1243371"/>
                    <a:pt x="325743" y="1298834"/>
                  </a:cubicBezTo>
                  <a:lnTo>
                    <a:pt x="292823" y="1532264"/>
                  </a:lnTo>
                  <a:lnTo>
                    <a:pt x="1248143" y="1536794"/>
                  </a:lnTo>
                  <a:lnTo>
                    <a:pt x="1248143" y="816303"/>
                  </a:lnTo>
                  <a:lnTo>
                    <a:pt x="1250048" y="816303"/>
                  </a:lnTo>
                  <a:cubicBezTo>
                    <a:pt x="1280289" y="862546"/>
                    <a:pt x="1332969" y="891312"/>
                    <a:pt x="1392366" y="891312"/>
                  </a:cubicBezTo>
                  <a:cubicBezTo>
                    <a:pt x="1491791" y="891312"/>
                    <a:pt x="1572390" y="810714"/>
                    <a:pt x="1572390" y="711292"/>
                  </a:cubicBezTo>
                  <a:cubicBezTo>
                    <a:pt x="1572390" y="611869"/>
                    <a:pt x="1491791" y="531272"/>
                    <a:pt x="1392366" y="531272"/>
                  </a:cubicBezTo>
                  <a:cubicBezTo>
                    <a:pt x="1332969" y="531272"/>
                    <a:pt x="1280289" y="560037"/>
                    <a:pt x="1250048" y="606280"/>
                  </a:cubicBezTo>
                  <a:lnTo>
                    <a:pt x="1248143" y="60628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0" name="Freeform 5">
              <a:extLst>
                <a:ext uri="{FF2B5EF4-FFF2-40B4-BE49-F238E27FC236}">
                  <a16:creationId xmlns:a16="http://schemas.microsoft.com/office/drawing/2014/main" id="{4A5D64C7-271C-4DC6-B342-9593BD277BF1}"/>
                </a:ext>
              </a:extLst>
            </p:cNvPr>
            <p:cNvSpPr/>
            <p:nvPr/>
          </p:nvSpPr>
          <p:spPr>
            <a:xfrm flipH="1">
              <a:off x="4389329" y="4349265"/>
              <a:ext cx="1699617" cy="1864460"/>
            </a:xfrm>
            <a:custGeom>
              <a:avLst/>
              <a:gdLst/>
              <a:ahLst/>
              <a:cxnLst/>
              <a:rect l="l" t="t" r="r" b="b"/>
              <a:pathLst>
                <a:path w="1699617" h="1864460">
                  <a:moveTo>
                    <a:pt x="376148" y="1079562"/>
                  </a:moveTo>
                  <a:lnTo>
                    <a:pt x="473212" y="1132806"/>
                  </a:lnTo>
                  <a:cubicBezTo>
                    <a:pt x="540933" y="1181790"/>
                    <a:pt x="518358" y="1303186"/>
                    <a:pt x="457411" y="1313834"/>
                  </a:cubicBezTo>
                  <a:cubicBezTo>
                    <a:pt x="477727" y="1229354"/>
                    <a:pt x="489015" y="1200247"/>
                    <a:pt x="376148" y="1079562"/>
                  </a:cubicBezTo>
                  <a:close/>
                  <a:moveTo>
                    <a:pt x="652259" y="0"/>
                  </a:moveTo>
                  <a:cubicBezTo>
                    <a:pt x="552836" y="0"/>
                    <a:pt x="472239" y="80599"/>
                    <a:pt x="472239" y="180023"/>
                  </a:cubicBezTo>
                  <a:cubicBezTo>
                    <a:pt x="472239" y="239421"/>
                    <a:pt x="501005" y="292100"/>
                    <a:pt x="547247" y="322341"/>
                  </a:cubicBezTo>
                  <a:lnTo>
                    <a:pt x="547247" y="322657"/>
                  </a:lnTo>
                  <a:lnTo>
                    <a:pt x="0" y="322657"/>
                  </a:lnTo>
                  <a:lnTo>
                    <a:pt x="0" y="843255"/>
                  </a:lnTo>
                  <a:lnTo>
                    <a:pt x="6954" y="843255"/>
                  </a:lnTo>
                  <a:lnTo>
                    <a:pt x="6926" y="839169"/>
                  </a:lnTo>
                  <a:cubicBezTo>
                    <a:pt x="30943" y="825654"/>
                    <a:pt x="56514" y="816890"/>
                    <a:pt x="82470" y="812665"/>
                  </a:cubicBezTo>
                  <a:cubicBezTo>
                    <a:pt x="101937" y="809497"/>
                    <a:pt x="121620" y="808881"/>
                    <a:pt x="141026" y="810730"/>
                  </a:cubicBezTo>
                  <a:cubicBezTo>
                    <a:pt x="199244" y="816274"/>
                    <a:pt x="254964" y="843991"/>
                    <a:pt x="294859" y="891459"/>
                  </a:cubicBezTo>
                  <a:cubicBezTo>
                    <a:pt x="365782" y="975847"/>
                    <a:pt x="366606" y="1098765"/>
                    <a:pt x="296819" y="1184095"/>
                  </a:cubicBezTo>
                  <a:cubicBezTo>
                    <a:pt x="227032" y="1269425"/>
                    <a:pt x="106396" y="1293008"/>
                    <a:pt x="9613" y="1240238"/>
                  </a:cubicBezTo>
                  <a:lnTo>
                    <a:pt x="9613" y="1240154"/>
                  </a:lnTo>
                  <a:lnTo>
                    <a:pt x="0" y="1240154"/>
                  </a:lnTo>
                  <a:lnTo>
                    <a:pt x="0" y="1859451"/>
                  </a:lnTo>
                  <a:lnTo>
                    <a:pt x="1056476" y="1864460"/>
                  </a:lnTo>
                  <a:lnTo>
                    <a:pt x="1021064" y="1732948"/>
                  </a:lnTo>
                  <a:cubicBezTo>
                    <a:pt x="1062668" y="1770381"/>
                    <a:pt x="1045582" y="1769478"/>
                    <a:pt x="1096215" y="1779224"/>
                  </a:cubicBezTo>
                  <a:lnTo>
                    <a:pt x="1387597" y="1775455"/>
                  </a:lnTo>
                  <a:cubicBezTo>
                    <a:pt x="1620023" y="1726544"/>
                    <a:pt x="1631232" y="1630779"/>
                    <a:pt x="1698873" y="1477511"/>
                  </a:cubicBezTo>
                  <a:cubicBezTo>
                    <a:pt x="1704015" y="1325249"/>
                    <a:pt x="1682068" y="1279474"/>
                    <a:pt x="1646578" y="1174066"/>
                  </a:cubicBezTo>
                  <a:lnTo>
                    <a:pt x="1541989" y="1112392"/>
                  </a:lnTo>
                  <a:cubicBezTo>
                    <a:pt x="1474833" y="972375"/>
                    <a:pt x="1362532" y="772726"/>
                    <a:pt x="1295376" y="743457"/>
                  </a:cubicBezTo>
                  <a:cubicBezTo>
                    <a:pt x="1296959" y="711836"/>
                    <a:pt x="1318859" y="678086"/>
                    <a:pt x="1300126" y="648594"/>
                  </a:cubicBezTo>
                  <a:cubicBezTo>
                    <a:pt x="1273821" y="619636"/>
                    <a:pt x="1265576" y="631142"/>
                    <a:pt x="1243787" y="619222"/>
                  </a:cubicBezTo>
                  <a:lnTo>
                    <a:pt x="1253521" y="570548"/>
                  </a:lnTo>
                  <a:cubicBezTo>
                    <a:pt x="1220884" y="541841"/>
                    <a:pt x="1240165" y="564247"/>
                    <a:pt x="1214300" y="524891"/>
                  </a:cubicBezTo>
                  <a:lnTo>
                    <a:pt x="1216699" y="409841"/>
                  </a:lnTo>
                  <a:cubicBezTo>
                    <a:pt x="1196257" y="384432"/>
                    <a:pt x="1191618" y="386709"/>
                    <a:pt x="1155374" y="333613"/>
                  </a:cubicBezTo>
                  <a:cubicBezTo>
                    <a:pt x="1154246" y="330251"/>
                    <a:pt x="1153164" y="326621"/>
                    <a:pt x="1152469" y="322657"/>
                  </a:cubicBezTo>
                  <a:lnTo>
                    <a:pt x="757271" y="322657"/>
                  </a:lnTo>
                  <a:lnTo>
                    <a:pt x="757271" y="322341"/>
                  </a:lnTo>
                  <a:cubicBezTo>
                    <a:pt x="803514" y="292100"/>
                    <a:pt x="832279" y="239421"/>
                    <a:pt x="832279" y="180023"/>
                  </a:cubicBezTo>
                  <a:cubicBezTo>
                    <a:pt x="832279" y="80599"/>
                    <a:pt x="751682" y="0"/>
                    <a:pt x="65225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1" name="Freeform 7">
              <a:extLst>
                <a:ext uri="{FF2B5EF4-FFF2-40B4-BE49-F238E27FC236}">
                  <a16:creationId xmlns:a16="http://schemas.microsoft.com/office/drawing/2014/main" id="{C4ABCA26-1F2F-4DF3-8717-82B243083DD9}"/>
                </a:ext>
              </a:extLst>
            </p:cNvPr>
            <p:cNvSpPr/>
            <p:nvPr/>
          </p:nvSpPr>
          <p:spPr>
            <a:xfrm flipH="1">
              <a:off x="4923562" y="2708921"/>
              <a:ext cx="1470219" cy="1921729"/>
            </a:xfrm>
            <a:custGeom>
              <a:avLst/>
              <a:gdLst/>
              <a:ahLst/>
              <a:cxnLst/>
              <a:rect l="l" t="t" r="r" b="b"/>
              <a:pathLst>
                <a:path w="1470219" h="1921729">
                  <a:moveTo>
                    <a:pt x="317750" y="0"/>
                  </a:moveTo>
                  <a:lnTo>
                    <a:pt x="317750" y="519295"/>
                  </a:lnTo>
                  <a:cubicBezTo>
                    <a:pt x="287598" y="476035"/>
                    <a:pt x="236890" y="449670"/>
                    <a:pt x="180024" y="449670"/>
                  </a:cubicBezTo>
                  <a:cubicBezTo>
                    <a:pt x="80599" y="449670"/>
                    <a:pt x="0" y="530267"/>
                    <a:pt x="0" y="629690"/>
                  </a:cubicBezTo>
                  <a:cubicBezTo>
                    <a:pt x="0" y="729112"/>
                    <a:pt x="80599" y="809710"/>
                    <a:pt x="180024" y="809710"/>
                  </a:cubicBezTo>
                  <a:cubicBezTo>
                    <a:pt x="236890" y="809710"/>
                    <a:pt x="287598" y="783344"/>
                    <a:pt x="317750" y="740084"/>
                  </a:cubicBezTo>
                  <a:lnTo>
                    <a:pt x="317750" y="1366266"/>
                  </a:lnTo>
                  <a:cubicBezTo>
                    <a:pt x="334104" y="1364723"/>
                    <a:pt x="350498" y="1361676"/>
                    <a:pt x="369339" y="1360802"/>
                  </a:cubicBezTo>
                  <a:cubicBezTo>
                    <a:pt x="402266" y="1377733"/>
                    <a:pt x="435193" y="1387415"/>
                    <a:pt x="467827" y="1410291"/>
                  </a:cubicBezTo>
                  <a:lnTo>
                    <a:pt x="455870" y="1410142"/>
                  </a:lnTo>
                  <a:lnTo>
                    <a:pt x="317750" y="1534494"/>
                  </a:lnTo>
                  <a:lnTo>
                    <a:pt x="317750" y="1615990"/>
                  </a:lnTo>
                  <a:cubicBezTo>
                    <a:pt x="386499" y="1670478"/>
                    <a:pt x="389428" y="1688371"/>
                    <a:pt x="408089" y="1738922"/>
                  </a:cubicBezTo>
                  <a:cubicBezTo>
                    <a:pt x="379727" y="1707581"/>
                    <a:pt x="349150" y="1673825"/>
                    <a:pt x="317750" y="1638805"/>
                  </a:cubicBezTo>
                  <a:lnTo>
                    <a:pt x="317750" y="1921729"/>
                  </a:lnTo>
                  <a:lnTo>
                    <a:pt x="755913" y="1921729"/>
                  </a:lnTo>
                  <a:cubicBezTo>
                    <a:pt x="706403" y="1827798"/>
                    <a:pt x="729495" y="1711808"/>
                    <a:pt x="811417" y="1642956"/>
                  </a:cubicBezTo>
                  <a:cubicBezTo>
                    <a:pt x="895805" y="1572033"/>
                    <a:pt x="1018723" y="1571209"/>
                    <a:pt x="1104053" y="1640996"/>
                  </a:cubicBezTo>
                  <a:cubicBezTo>
                    <a:pt x="1187635" y="1709353"/>
                    <a:pt x="1211974" y="1826497"/>
                    <a:pt x="1162370" y="1921729"/>
                  </a:cubicBezTo>
                  <a:lnTo>
                    <a:pt x="1470219" y="1921729"/>
                  </a:lnTo>
                  <a:cubicBezTo>
                    <a:pt x="1451557" y="1854186"/>
                    <a:pt x="1443779" y="1713479"/>
                    <a:pt x="1383490" y="1654709"/>
                  </a:cubicBezTo>
                  <a:cubicBezTo>
                    <a:pt x="1345256" y="1600370"/>
                    <a:pt x="1270906" y="1605665"/>
                    <a:pt x="1214613" y="1581143"/>
                  </a:cubicBezTo>
                  <a:cubicBezTo>
                    <a:pt x="1023979" y="1516260"/>
                    <a:pt x="855919" y="1498231"/>
                    <a:pt x="667541" y="1420569"/>
                  </a:cubicBezTo>
                  <a:cubicBezTo>
                    <a:pt x="641002" y="1406060"/>
                    <a:pt x="628007" y="1359605"/>
                    <a:pt x="596953" y="1264165"/>
                  </a:cubicBezTo>
                  <a:lnTo>
                    <a:pt x="605982" y="1483707"/>
                  </a:lnTo>
                  <a:cubicBezTo>
                    <a:pt x="633003" y="1532193"/>
                    <a:pt x="647443" y="1570873"/>
                    <a:pt x="655559" y="1604936"/>
                  </a:cubicBezTo>
                  <a:lnTo>
                    <a:pt x="669187" y="1618813"/>
                  </a:lnTo>
                  <a:lnTo>
                    <a:pt x="658716" y="1618119"/>
                  </a:lnTo>
                  <a:cubicBezTo>
                    <a:pt x="671015" y="1675268"/>
                    <a:pt x="667528" y="1720297"/>
                    <a:pt x="683108" y="1780186"/>
                  </a:cubicBezTo>
                  <a:lnTo>
                    <a:pt x="591592" y="1613666"/>
                  </a:lnTo>
                  <a:lnTo>
                    <a:pt x="658716" y="1618119"/>
                  </a:lnTo>
                  <a:cubicBezTo>
                    <a:pt x="657988" y="1613751"/>
                    <a:pt x="656981" y="1609350"/>
                    <a:pt x="655559" y="1604936"/>
                  </a:cubicBezTo>
                  <a:cubicBezTo>
                    <a:pt x="595208" y="1543644"/>
                    <a:pt x="572037" y="1416889"/>
                    <a:pt x="482935" y="1410479"/>
                  </a:cubicBezTo>
                  <a:cubicBezTo>
                    <a:pt x="535122" y="1370544"/>
                    <a:pt x="588839" y="1317812"/>
                    <a:pt x="588628" y="1233771"/>
                  </a:cubicBezTo>
                  <a:cubicBezTo>
                    <a:pt x="593535" y="1201617"/>
                    <a:pt x="591670" y="1173724"/>
                    <a:pt x="603348" y="1137311"/>
                  </a:cubicBezTo>
                  <a:cubicBezTo>
                    <a:pt x="681305" y="1043677"/>
                    <a:pt x="723143" y="969209"/>
                    <a:pt x="728865" y="818070"/>
                  </a:cubicBezTo>
                  <a:cubicBezTo>
                    <a:pt x="757787" y="830627"/>
                    <a:pt x="777680" y="847444"/>
                    <a:pt x="802088" y="759902"/>
                  </a:cubicBezTo>
                  <a:cubicBezTo>
                    <a:pt x="810208" y="713002"/>
                    <a:pt x="879277" y="465908"/>
                    <a:pt x="776787" y="510588"/>
                  </a:cubicBezTo>
                  <a:cubicBezTo>
                    <a:pt x="737961" y="316337"/>
                    <a:pt x="730052" y="30689"/>
                    <a:pt x="31775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2" name="Oval 21">
              <a:extLst>
                <a:ext uri="{FF2B5EF4-FFF2-40B4-BE49-F238E27FC236}">
                  <a16:creationId xmlns:a16="http://schemas.microsoft.com/office/drawing/2014/main" id="{68BE1E42-A46C-4383-9BDD-78B427879707}"/>
                </a:ext>
              </a:extLst>
            </p:cNvPr>
            <p:cNvSpPr/>
            <p:nvPr/>
          </p:nvSpPr>
          <p:spPr>
            <a:xfrm>
              <a:off x="6118916" y="2711957"/>
              <a:ext cx="1252757" cy="2246116"/>
            </a:xfrm>
            <a:custGeom>
              <a:avLst/>
              <a:gdLst/>
              <a:ahLst/>
              <a:cxnLst/>
              <a:rect l="l" t="t" r="r" b="b"/>
              <a:pathLst>
                <a:path w="1252757" h="2246116">
                  <a:moveTo>
                    <a:pt x="0" y="1537931"/>
                  </a:moveTo>
                  <a:lnTo>
                    <a:pt x="48955" y="1582006"/>
                  </a:lnTo>
                  <a:cubicBezTo>
                    <a:pt x="29607" y="1596227"/>
                    <a:pt x="13459" y="1608472"/>
                    <a:pt x="0" y="1619427"/>
                  </a:cubicBezTo>
                  <a:close/>
                  <a:moveTo>
                    <a:pt x="378777" y="1138883"/>
                  </a:moveTo>
                  <a:cubicBezTo>
                    <a:pt x="411277" y="1129216"/>
                    <a:pt x="503171" y="1342067"/>
                    <a:pt x="652602" y="1380835"/>
                  </a:cubicBezTo>
                  <a:cubicBezTo>
                    <a:pt x="847829" y="1434107"/>
                    <a:pt x="1074660" y="1515068"/>
                    <a:pt x="1177337" y="1610936"/>
                  </a:cubicBezTo>
                  <a:cubicBezTo>
                    <a:pt x="1265071" y="1783698"/>
                    <a:pt x="1255683" y="1823052"/>
                    <a:pt x="1248143" y="1925166"/>
                  </a:cubicBezTo>
                  <a:lnTo>
                    <a:pt x="682623" y="1925166"/>
                  </a:lnTo>
                  <a:cubicBezTo>
                    <a:pt x="727970" y="1955371"/>
                    <a:pt x="756000" y="2007459"/>
                    <a:pt x="756000" y="2066093"/>
                  </a:cubicBezTo>
                  <a:cubicBezTo>
                    <a:pt x="756000" y="2165517"/>
                    <a:pt x="675403" y="2246116"/>
                    <a:pt x="575980" y="2246116"/>
                  </a:cubicBezTo>
                  <a:cubicBezTo>
                    <a:pt x="476558" y="2246116"/>
                    <a:pt x="395960" y="2165517"/>
                    <a:pt x="395960" y="2066093"/>
                  </a:cubicBezTo>
                  <a:cubicBezTo>
                    <a:pt x="395960" y="2007459"/>
                    <a:pt x="423991" y="1955371"/>
                    <a:pt x="469338" y="1925166"/>
                  </a:cubicBezTo>
                  <a:lnTo>
                    <a:pt x="0" y="1925166"/>
                  </a:lnTo>
                  <a:lnTo>
                    <a:pt x="0" y="1642242"/>
                  </a:lnTo>
                  <a:cubicBezTo>
                    <a:pt x="181585" y="1440372"/>
                    <a:pt x="392125" y="1197753"/>
                    <a:pt x="373070" y="1143900"/>
                  </a:cubicBezTo>
                  <a:cubicBezTo>
                    <a:pt x="374708" y="1141161"/>
                    <a:pt x="376611" y="1139527"/>
                    <a:pt x="378777" y="1138883"/>
                  </a:cubicBezTo>
                  <a:close/>
                  <a:moveTo>
                    <a:pt x="60149" y="0"/>
                  </a:moveTo>
                  <a:cubicBezTo>
                    <a:pt x="424660" y="15130"/>
                    <a:pt x="592784" y="258144"/>
                    <a:pt x="528403" y="582088"/>
                  </a:cubicBezTo>
                  <a:cubicBezTo>
                    <a:pt x="564457" y="581792"/>
                    <a:pt x="595997" y="564458"/>
                    <a:pt x="593677" y="642963"/>
                  </a:cubicBezTo>
                  <a:cubicBezTo>
                    <a:pt x="586216" y="751211"/>
                    <a:pt x="524577" y="902053"/>
                    <a:pt x="487771" y="897424"/>
                  </a:cubicBezTo>
                  <a:cubicBezTo>
                    <a:pt x="464712" y="892973"/>
                    <a:pt x="450682" y="871482"/>
                    <a:pt x="432137" y="858512"/>
                  </a:cubicBezTo>
                  <a:cubicBezTo>
                    <a:pt x="401632" y="940744"/>
                    <a:pt x="393700" y="1031495"/>
                    <a:pt x="340621" y="1105208"/>
                  </a:cubicBezTo>
                  <a:cubicBezTo>
                    <a:pt x="299535" y="1169456"/>
                    <a:pt x="256191" y="1203886"/>
                    <a:pt x="206076" y="1253225"/>
                  </a:cubicBezTo>
                  <a:cubicBezTo>
                    <a:pt x="96325" y="1366844"/>
                    <a:pt x="48367" y="1374569"/>
                    <a:pt x="0" y="1369703"/>
                  </a:cubicBezTo>
                  <a:lnTo>
                    <a:pt x="0" y="835934"/>
                  </a:lnTo>
                  <a:cubicBezTo>
                    <a:pt x="94059" y="885724"/>
                    <a:pt x="210348" y="862698"/>
                    <a:pt x="279327" y="780625"/>
                  </a:cubicBezTo>
                  <a:cubicBezTo>
                    <a:pt x="350250" y="696237"/>
                    <a:pt x="351074" y="573319"/>
                    <a:pt x="281287" y="487989"/>
                  </a:cubicBezTo>
                  <a:cubicBezTo>
                    <a:pt x="212806" y="404257"/>
                    <a:pt x="95363" y="379981"/>
                    <a:pt x="0" y="429858"/>
                  </a:cubicBezTo>
                  <a:lnTo>
                    <a:pt x="0" y="343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94" name="TextBox 93">
            <a:extLst>
              <a:ext uri="{FF2B5EF4-FFF2-40B4-BE49-F238E27FC236}">
                <a16:creationId xmlns:a16="http://schemas.microsoft.com/office/drawing/2014/main" id="{0B9C05F6-B64E-4419-950A-B877AD31F7CB}"/>
              </a:ext>
            </a:extLst>
          </p:cNvPr>
          <p:cNvSpPr txBox="1"/>
          <p:nvPr/>
        </p:nvSpPr>
        <p:spPr>
          <a:xfrm>
            <a:off x="7589136" y="1932289"/>
            <a:ext cx="4047365" cy="646331"/>
          </a:xfrm>
          <a:prstGeom prst="rect">
            <a:avLst/>
          </a:prstGeom>
          <a:noFill/>
        </p:spPr>
        <p:txBody>
          <a:bodyPr wrap="square" rtlCol="0">
            <a:spAutoFit/>
          </a:bodyPr>
          <a:lstStyle/>
          <a:p>
            <a:r>
              <a:rPr lang="en-US" altLang="ko-KR" sz="1200" dirty="0">
                <a:cs typeface="Arial" pitchFamily="34" charset="0"/>
              </a:rPr>
              <a:t>The motivation for the technological development project is based on its user count, impact creates, dataset collection, and addiction to technology or product.</a:t>
            </a:r>
          </a:p>
        </p:txBody>
      </p:sp>
      <p:sp>
        <p:nvSpPr>
          <p:cNvPr id="103" name="TextBox 102">
            <a:extLst>
              <a:ext uri="{FF2B5EF4-FFF2-40B4-BE49-F238E27FC236}">
                <a16:creationId xmlns:a16="http://schemas.microsoft.com/office/drawing/2014/main" id="{ADF58669-6D8D-4D8B-82AE-11119CF9B292}"/>
              </a:ext>
            </a:extLst>
          </p:cNvPr>
          <p:cNvSpPr txBox="1"/>
          <p:nvPr/>
        </p:nvSpPr>
        <p:spPr>
          <a:xfrm>
            <a:off x="926027" y="4378630"/>
            <a:ext cx="3967566" cy="646331"/>
          </a:xfrm>
          <a:prstGeom prst="rect">
            <a:avLst/>
          </a:prstGeom>
          <a:noFill/>
        </p:spPr>
        <p:txBody>
          <a:bodyPr wrap="square" rtlCol="0">
            <a:spAutoFit/>
          </a:bodyPr>
          <a:lstStyle/>
          <a:p>
            <a:r>
              <a:rPr lang="en-US" altLang="ko-KR" sz="1200" dirty="0">
                <a:cs typeface="Arial" pitchFamily="34" charset="0"/>
              </a:rPr>
              <a:t>Used applicable code of conduct or laws as per legislation and provided possible suggestion to overcome the potential issues.</a:t>
            </a:r>
          </a:p>
        </p:txBody>
      </p:sp>
      <p:sp>
        <p:nvSpPr>
          <p:cNvPr id="33" name="TextBox 32">
            <a:extLst>
              <a:ext uri="{FF2B5EF4-FFF2-40B4-BE49-F238E27FC236}">
                <a16:creationId xmlns:a16="http://schemas.microsoft.com/office/drawing/2014/main" id="{09A2EF98-EC14-4EC8-88DB-2483DEE7372E}"/>
              </a:ext>
            </a:extLst>
          </p:cNvPr>
          <p:cNvSpPr txBox="1"/>
          <p:nvPr/>
        </p:nvSpPr>
        <p:spPr>
          <a:xfrm>
            <a:off x="1783534" y="6076889"/>
            <a:ext cx="8867858" cy="276999"/>
          </a:xfrm>
          <a:prstGeom prst="rect">
            <a:avLst/>
          </a:prstGeom>
          <a:noFill/>
        </p:spPr>
        <p:txBody>
          <a:bodyPr wrap="square" rtlCol="0">
            <a:spAutoFit/>
          </a:bodyPr>
          <a:lstStyle/>
          <a:p>
            <a:r>
              <a:rPr lang="en-US" altLang="ko-KR" sz="1200" dirty="0">
                <a:cs typeface="Arial" pitchFamily="34" charset="0"/>
              </a:rPr>
              <a:t>We acknowledged that this program and critical reflection have changed our team outlook on technology development progress.</a:t>
            </a:r>
          </a:p>
        </p:txBody>
      </p:sp>
      <p:sp>
        <p:nvSpPr>
          <p:cNvPr id="36" name="Freeform: Shape 35">
            <a:extLst>
              <a:ext uri="{FF2B5EF4-FFF2-40B4-BE49-F238E27FC236}">
                <a16:creationId xmlns:a16="http://schemas.microsoft.com/office/drawing/2014/main" id="{5729EE1D-1898-475D-B109-36AE0FA0735D}"/>
              </a:ext>
            </a:extLst>
          </p:cNvPr>
          <p:cNvSpPr/>
          <p:nvPr/>
        </p:nvSpPr>
        <p:spPr>
          <a:xfrm>
            <a:off x="1039616" y="5117511"/>
            <a:ext cx="3476941" cy="196873"/>
          </a:xfrm>
          <a:custGeom>
            <a:avLst/>
            <a:gdLst>
              <a:gd name="connsiteX0" fmla="*/ 0 w 5951349"/>
              <a:gd name="connsiteY0" fmla="*/ 0 h 433953"/>
              <a:gd name="connsiteX1" fmla="*/ 5300420 w 5951349"/>
              <a:gd name="connsiteY1" fmla="*/ 30997 h 433953"/>
              <a:gd name="connsiteX2" fmla="*/ 5951349 w 5951349"/>
              <a:gd name="connsiteY2" fmla="*/ 433953 h 433953"/>
              <a:gd name="connsiteX0" fmla="*/ 0 w 5951349"/>
              <a:gd name="connsiteY0" fmla="*/ 0 h 433953"/>
              <a:gd name="connsiteX1" fmla="*/ 5300420 w 5951349"/>
              <a:gd name="connsiteY1" fmla="*/ 0 h 433953"/>
              <a:gd name="connsiteX2" fmla="*/ 5951349 w 5951349"/>
              <a:gd name="connsiteY2" fmla="*/ 433953 h 433953"/>
            </a:gdLst>
            <a:ahLst/>
            <a:cxnLst>
              <a:cxn ang="0">
                <a:pos x="connsiteX0" y="connsiteY0"/>
              </a:cxn>
              <a:cxn ang="0">
                <a:pos x="connsiteX1" y="connsiteY1"/>
              </a:cxn>
              <a:cxn ang="0">
                <a:pos x="connsiteX2" y="connsiteY2"/>
              </a:cxn>
            </a:cxnLst>
            <a:rect l="l" t="t" r="r" b="b"/>
            <a:pathLst>
              <a:path w="5951349" h="433953">
                <a:moveTo>
                  <a:pt x="0" y="0"/>
                </a:moveTo>
                <a:lnTo>
                  <a:pt x="5300420" y="0"/>
                </a:lnTo>
                <a:lnTo>
                  <a:pt x="5951349" y="433953"/>
                </a:lnTo>
              </a:path>
            </a:pathLst>
          </a:custGeom>
          <a:noFill/>
          <a:ln w="19050">
            <a:solidFill>
              <a:schemeClr val="accent2">
                <a:lumMod val="75000"/>
              </a:schemeClr>
            </a:solidFill>
            <a:headEnd type="oval" w="lg" len="lg"/>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8" name="TextBox 37">
            <a:extLst>
              <a:ext uri="{FF2B5EF4-FFF2-40B4-BE49-F238E27FC236}">
                <a16:creationId xmlns:a16="http://schemas.microsoft.com/office/drawing/2014/main" id="{13C6E313-7D6C-4269-9262-778E73E31BA4}"/>
              </a:ext>
            </a:extLst>
          </p:cNvPr>
          <p:cNvSpPr txBox="1"/>
          <p:nvPr/>
        </p:nvSpPr>
        <p:spPr>
          <a:xfrm>
            <a:off x="7687511" y="2996210"/>
            <a:ext cx="4047365" cy="646331"/>
          </a:xfrm>
          <a:prstGeom prst="rect">
            <a:avLst/>
          </a:prstGeom>
          <a:noFill/>
        </p:spPr>
        <p:txBody>
          <a:bodyPr wrap="square" rtlCol="0">
            <a:spAutoFit/>
          </a:bodyPr>
          <a:lstStyle/>
          <a:p>
            <a:r>
              <a:rPr lang="en-US" altLang="ko-KR" sz="1200" dirty="0">
                <a:cs typeface="Arial" pitchFamily="34" charset="0"/>
              </a:rPr>
              <a:t>Identified single ethical, legal, and professional issue within the scope of online video games and elaborated with justification for the selection with a scenarios.</a:t>
            </a:r>
          </a:p>
        </p:txBody>
      </p:sp>
      <p:sp>
        <p:nvSpPr>
          <p:cNvPr id="39" name="TextBox 38">
            <a:extLst>
              <a:ext uri="{FF2B5EF4-FFF2-40B4-BE49-F238E27FC236}">
                <a16:creationId xmlns:a16="http://schemas.microsoft.com/office/drawing/2014/main" id="{EDB9039E-95FC-48A2-9565-D644C983190C}"/>
              </a:ext>
            </a:extLst>
          </p:cNvPr>
          <p:cNvSpPr txBox="1"/>
          <p:nvPr/>
        </p:nvSpPr>
        <p:spPr>
          <a:xfrm>
            <a:off x="948859" y="1967865"/>
            <a:ext cx="3816785" cy="646331"/>
          </a:xfrm>
          <a:prstGeom prst="rect">
            <a:avLst/>
          </a:prstGeom>
          <a:noFill/>
        </p:spPr>
        <p:txBody>
          <a:bodyPr wrap="square" rtlCol="0">
            <a:spAutoFit/>
          </a:bodyPr>
          <a:lstStyle/>
          <a:p>
            <a:r>
              <a:rPr lang="en-US" altLang="ko-KR" sz="1200" dirty="0">
                <a:cs typeface="Arial" pitchFamily="34" charset="0"/>
              </a:rPr>
              <a:t>The Formative Assignment Feedback enhances our approach to shortlist potential topic from the multiple references we considered.</a:t>
            </a:r>
          </a:p>
        </p:txBody>
      </p:sp>
      <p:sp>
        <p:nvSpPr>
          <p:cNvPr id="40" name="TextBox 39">
            <a:extLst>
              <a:ext uri="{FF2B5EF4-FFF2-40B4-BE49-F238E27FC236}">
                <a16:creationId xmlns:a16="http://schemas.microsoft.com/office/drawing/2014/main" id="{71D0C4AB-2269-4A8D-844A-916AEEC995A1}"/>
              </a:ext>
            </a:extLst>
          </p:cNvPr>
          <p:cNvSpPr txBox="1"/>
          <p:nvPr/>
        </p:nvSpPr>
        <p:spPr>
          <a:xfrm>
            <a:off x="974571" y="3191165"/>
            <a:ext cx="3816785" cy="646331"/>
          </a:xfrm>
          <a:prstGeom prst="rect">
            <a:avLst/>
          </a:prstGeom>
          <a:noFill/>
        </p:spPr>
        <p:txBody>
          <a:bodyPr wrap="square" rtlCol="0">
            <a:spAutoFit/>
          </a:bodyPr>
          <a:lstStyle/>
          <a:p>
            <a:r>
              <a:rPr lang="en-US" altLang="ko-KR" sz="1200" dirty="0">
                <a:cs typeface="Arial" pitchFamily="34" charset="0"/>
              </a:rPr>
              <a:t>Balanced Critical Reflection of Ethical, Legal, and Professional issue as per our analysis and it might change if the policy or regulations changed.</a:t>
            </a:r>
          </a:p>
        </p:txBody>
      </p:sp>
      <p:sp>
        <p:nvSpPr>
          <p:cNvPr id="20" name="Freeform: Shape 19">
            <a:extLst>
              <a:ext uri="{FF2B5EF4-FFF2-40B4-BE49-F238E27FC236}">
                <a16:creationId xmlns:a16="http://schemas.microsoft.com/office/drawing/2014/main" id="{608F4B0C-773C-416D-B079-0F058E3D4DC6}"/>
              </a:ext>
            </a:extLst>
          </p:cNvPr>
          <p:cNvSpPr/>
          <p:nvPr/>
        </p:nvSpPr>
        <p:spPr>
          <a:xfrm flipH="1">
            <a:off x="6709619" y="2612366"/>
            <a:ext cx="4611046" cy="529712"/>
          </a:xfrm>
          <a:custGeom>
            <a:avLst/>
            <a:gdLst>
              <a:gd name="connsiteX0" fmla="*/ 0 w 7020732"/>
              <a:gd name="connsiteY0" fmla="*/ 0 h 774915"/>
              <a:gd name="connsiteX1" fmla="*/ 5672380 w 7020732"/>
              <a:gd name="connsiteY1" fmla="*/ 0 h 774915"/>
              <a:gd name="connsiteX2" fmla="*/ 7020732 w 7020732"/>
              <a:gd name="connsiteY2" fmla="*/ 774915 h 774915"/>
            </a:gdLst>
            <a:ahLst/>
            <a:cxnLst>
              <a:cxn ang="0">
                <a:pos x="connsiteX0" y="connsiteY0"/>
              </a:cxn>
              <a:cxn ang="0">
                <a:pos x="connsiteX1" y="connsiteY1"/>
              </a:cxn>
              <a:cxn ang="0">
                <a:pos x="connsiteX2" y="connsiteY2"/>
              </a:cxn>
            </a:cxnLst>
            <a:rect l="l" t="t" r="r" b="b"/>
            <a:pathLst>
              <a:path w="7020732" h="774915">
                <a:moveTo>
                  <a:pt x="0" y="0"/>
                </a:moveTo>
                <a:lnTo>
                  <a:pt x="5672380" y="0"/>
                </a:lnTo>
                <a:lnTo>
                  <a:pt x="7020732" y="774915"/>
                </a:lnTo>
              </a:path>
            </a:pathLst>
          </a:custGeom>
          <a:noFill/>
          <a:ln w="19050">
            <a:solidFill>
              <a:schemeClr val="accent3"/>
            </a:solidFill>
            <a:headEnd type="oval" w="lg" len="lg"/>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1" name="Freeform: Shape 20">
            <a:extLst>
              <a:ext uri="{FF2B5EF4-FFF2-40B4-BE49-F238E27FC236}">
                <a16:creationId xmlns:a16="http://schemas.microsoft.com/office/drawing/2014/main" id="{49A5D6CA-CCC0-4042-B50D-B1D018819865}"/>
              </a:ext>
            </a:extLst>
          </p:cNvPr>
          <p:cNvSpPr/>
          <p:nvPr/>
        </p:nvSpPr>
        <p:spPr>
          <a:xfrm flipH="1">
            <a:off x="7273039" y="3704826"/>
            <a:ext cx="4047627" cy="438926"/>
          </a:xfrm>
          <a:custGeom>
            <a:avLst/>
            <a:gdLst>
              <a:gd name="connsiteX0" fmla="*/ 0 w 7020732"/>
              <a:gd name="connsiteY0" fmla="*/ 0 h 774915"/>
              <a:gd name="connsiteX1" fmla="*/ 5672380 w 7020732"/>
              <a:gd name="connsiteY1" fmla="*/ 0 h 774915"/>
              <a:gd name="connsiteX2" fmla="*/ 7020732 w 7020732"/>
              <a:gd name="connsiteY2" fmla="*/ 774915 h 774915"/>
            </a:gdLst>
            <a:ahLst/>
            <a:cxnLst>
              <a:cxn ang="0">
                <a:pos x="connsiteX0" y="connsiteY0"/>
              </a:cxn>
              <a:cxn ang="0">
                <a:pos x="connsiteX1" y="connsiteY1"/>
              </a:cxn>
              <a:cxn ang="0">
                <a:pos x="connsiteX2" y="connsiteY2"/>
              </a:cxn>
            </a:cxnLst>
            <a:rect l="l" t="t" r="r" b="b"/>
            <a:pathLst>
              <a:path w="7020732" h="774915">
                <a:moveTo>
                  <a:pt x="0" y="0"/>
                </a:moveTo>
                <a:lnTo>
                  <a:pt x="5672380" y="0"/>
                </a:lnTo>
                <a:lnTo>
                  <a:pt x="7020732" y="774915"/>
                </a:lnTo>
              </a:path>
            </a:pathLst>
          </a:custGeom>
          <a:noFill/>
          <a:ln w="19050">
            <a:solidFill>
              <a:schemeClr val="accent4">
                <a:lumMod val="50000"/>
              </a:schemeClr>
            </a:solidFill>
            <a:headEnd type="oval" w="lg" len="lg"/>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2" name="Freeform: Shape 21">
            <a:extLst>
              <a:ext uri="{FF2B5EF4-FFF2-40B4-BE49-F238E27FC236}">
                <a16:creationId xmlns:a16="http://schemas.microsoft.com/office/drawing/2014/main" id="{9D77589A-9103-45D1-AD35-254C663DE43A}"/>
              </a:ext>
            </a:extLst>
          </p:cNvPr>
          <p:cNvSpPr/>
          <p:nvPr/>
        </p:nvSpPr>
        <p:spPr>
          <a:xfrm flipH="1">
            <a:off x="7164866" y="5048290"/>
            <a:ext cx="4137694" cy="438926"/>
          </a:xfrm>
          <a:custGeom>
            <a:avLst/>
            <a:gdLst>
              <a:gd name="connsiteX0" fmla="*/ 0 w 7020732"/>
              <a:gd name="connsiteY0" fmla="*/ 0 h 774915"/>
              <a:gd name="connsiteX1" fmla="*/ 5672380 w 7020732"/>
              <a:gd name="connsiteY1" fmla="*/ 0 h 774915"/>
              <a:gd name="connsiteX2" fmla="*/ 7020732 w 7020732"/>
              <a:gd name="connsiteY2" fmla="*/ 774915 h 774915"/>
            </a:gdLst>
            <a:ahLst/>
            <a:cxnLst>
              <a:cxn ang="0">
                <a:pos x="connsiteX0" y="connsiteY0"/>
              </a:cxn>
              <a:cxn ang="0">
                <a:pos x="connsiteX1" y="connsiteY1"/>
              </a:cxn>
              <a:cxn ang="0">
                <a:pos x="connsiteX2" y="connsiteY2"/>
              </a:cxn>
            </a:cxnLst>
            <a:rect l="l" t="t" r="r" b="b"/>
            <a:pathLst>
              <a:path w="7020732" h="774915">
                <a:moveTo>
                  <a:pt x="0" y="0"/>
                </a:moveTo>
                <a:lnTo>
                  <a:pt x="5672380" y="0"/>
                </a:lnTo>
                <a:lnTo>
                  <a:pt x="7020732" y="774915"/>
                </a:lnTo>
              </a:path>
            </a:pathLst>
          </a:custGeom>
          <a:noFill/>
          <a:ln w="19050">
            <a:solidFill>
              <a:schemeClr val="accent1">
                <a:lumMod val="75000"/>
              </a:schemeClr>
            </a:solidFill>
            <a:headEnd type="oval" w="lg" len="lg"/>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3" name="TextBox 22">
            <a:extLst>
              <a:ext uri="{FF2B5EF4-FFF2-40B4-BE49-F238E27FC236}">
                <a16:creationId xmlns:a16="http://schemas.microsoft.com/office/drawing/2014/main" id="{73DEB875-C474-49FB-82B7-04036DE0E864}"/>
              </a:ext>
            </a:extLst>
          </p:cNvPr>
          <p:cNvSpPr txBox="1"/>
          <p:nvPr/>
        </p:nvSpPr>
        <p:spPr>
          <a:xfrm>
            <a:off x="7589136" y="4341838"/>
            <a:ext cx="4345451" cy="646331"/>
          </a:xfrm>
          <a:prstGeom prst="rect">
            <a:avLst/>
          </a:prstGeom>
          <a:noFill/>
        </p:spPr>
        <p:txBody>
          <a:bodyPr wrap="square" rtlCol="0">
            <a:spAutoFit/>
          </a:bodyPr>
          <a:lstStyle/>
          <a:p>
            <a:r>
              <a:rPr lang="en-US" altLang="ko-KR" sz="1200" dirty="0">
                <a:cs typeface="Arial" pitchFamily="34" charset="0"/>
              </a:rPr>
              <a:t>Even though issue mentioned in ethical, legal, professional were unintended, the computer professionals should consider the affects which are causing negative impact to the society.</a:t>
            </a:r>
          </a:p>
        </p:txBody>
      </p:sp>
    </p:spTree>
    <p:extLst>
      <p:ext uri="{BB962C8B-B14F-4D97-AF65-F5344CB8AC3E}">
        <p14:creationId xmlns:p14="http://schemas.microsoft.com/office/powerpoint/2010/main" val="2091498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ppt_w</p:attrName>
                                        </p:attrNameLst>
                                      </p:cBhvr>
                                      <p:tavLst>
                                        <p:tav tm="0">
                                          <p:val>
                                            <p:fltVal val="0"/>
                                          </p:val>
                                        </p:tav>
                                        <p:tav tm="100000">
                                          <p:val>
                                            <p:strVal val="#ppt_w"/>
                                          </p:val>
                                        </p:tav>
                                      </p:tavLst>
                                    </p:anim>
                                    <p:anim calcmode="lin" valueType="num">
                                      <p:cBhvr>
                                        <p:cTn id="8" dur="500" fill="hold"/>
                                        <p:tgtEl>
                                          <p:spTgt spid="39"/>
                                        </p:tgtEl>
                                        <p:attrNameLst>
                                          <p:attrName>ppt_h</p:attrName>
                                        </p:attrNameLst>
                                      </p:cBhvr>
                                      <p:tavLst>
                                        <p:tav tm="0">
                                          <p:val>
                                            <p:fltVal val="0"/>
                                          </p:val>
                                        </p:tav>
                                        <p:tav tm="100000">
                                          <p:val>
                                            <p:strVal val="#ppt_h"/>
                                          </p:val>
                                        </p:tav>
                                      </p:tavLst>
                                    </p:anim>
                                    <p:animEffect transition="in" filter="fade">
                                      <p:cBhvr>
                                        <p:cTn id="9" dur="500"/>
                                        <p:tgtEl>
                                          <p:spTgt spid="3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13"/>
                                        </p:tgtEl>
                                        <p:attrNameLst>
                                          <p:attrName>style.visibility</p:attrName>
                                        </p:attrNameLst>
                                      </p:cBhvr>
                                      <p:to>
                                        <p:strVal val="visible"/>
                                      </p:to>
                                    </p:set>
                                    <p:anim calcmode="lin" valueType="num">
                                      <p:cBhvr>
                                        <p:cTn id="12" dur="500" fill="hold"/>
                                        <p:tgtEl>
                                          <p:spTgt spid="113"/>
                                        </p:tgtEl>
                                        <p:attrNameLst>
                                          <p:attrName>ppt_w</p:attrName>
                                        </p:attrNameLst>
                                      </p:cBhvr>
                                      <p:tavLst>
                                        <p:tav tm="0">
                                          <p:val>
                                            <p:fltVal val="0"/>
                                          </p:val>
                                        </p:tav>
                                        <p:tav tm="100000">
                                          <p:val>
                                            <p:strVal val="#ppt_w"/>
                                          </p:val>
                                        </p:tav>
                                      </p:tavLst>
                                    </p:anim>
                                    <p:anim calcmode="lin" valueType="num">
                                      <p:cBhvr>
                                        <p:cTn id="13" dur="500" fill="hold"/>
                                        <p:tgtEl>
                                          <p:spTgt spid="113"/>
                                        </p:tgtEl>
                                        <p:attrNameLst>
                                          <p:attrName>ppt_h</p:attrName>
                                        </p:attrNameLst>
                                      </p:cBhvr>
                                      <p:tavLst>
                                        <p:tav tm="0">
                                          <p:val>
                                            <p:fltVal val="0"/>
                                          </p:val>
                                        </p:tav>
                                        <p:tav tm="100000">
                                          <p:val>
                                            <p:strVal val="#ppt_h"/>
                                          </p:val>
                                        </p:tav>
                                      </p:tavLst>
                                    </p:anim>
                                    <p:animEffect transition="in" filter="fade">
                                      <p:cBhvr>
                                        <p:cTn id="14" dur="500"/>
                                        <p:tgtEl>
                                          <p:spTgt spid="113"/>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p:cTn id="19" dur="500" fill="hold"/>
                                        <p:tgtEl>
                                          <p:spTgt spid="20"/>
                                        </p:tgtEl>
                                        <p:attrNameLst>
                                          <p:attrName>ppt_w</p:attrName>
                                        </p:attrNameLst>
                                      </p:cBhvr>
                                      <p:tavLst>
                                        <p:tav tm="0">
                                          <p:val>
                                            <p:fltVal val="0"/>
                                          </p:val>
                                        </p:tav>
                                        <p:tav tm="100000">
                                          <p:val>
                                            <p:strVal val="#ppt_w"/>
                                          </p:val>
                                        </p:tav>
                                      </p:tavLst>
                                    </p:anim>
                                    <p:anim calcmode="lin" valueType="num">
                                      <p:cBhvr>
                                        <p:cTn id="20" dur="500" fill="hold"/>
                                        <p:tgtEl>
                                          <p:spTgt spid="20"/>
                                        </p:tgtEl>
                                        <p:attrNameLst>
                                          <p:attrName>ppt_h</p:attrName>
                                        </p:attrNameLst>
                                      </p:cBhvr>
                                      <p:tavLst>
                                        <p:tav tm="0">
                                          <p:val>
                                            <p:fltVal val="0"/>
                                          </p:val>
                                        </p:tav>
                                        <p:tav tm="100000">
                                          <p:val>
                                            <p:strVal val="#ppt_h"/>
                                          </p:val>
                                        </p:tav>
                                      </p:tavLst>
                                    </p:anim>
                                    <p:animEffect transition="in" filter="fade">
                                      <p:cBhvr>
                                        <p:cTn id="21" dur="500"/>
                                        <p:tgtEl>
                                          <p:spTgt spid="20"/>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94"/>
                                        </p:tgtEl>
                                        <p:attrNameLst>
                                          <p:attrName>style.visibility</p:attrName>
                                        </p:attrNameLst>
                                      </p:cBhvr>
                                      <p:to>
                                        <p:strVal val="visible"/>
                                      </p:to>
                                    </p:set>
                                    <p:anim calcmode="lin" valueType="num">
                                      <p:cBhvr>
                                        <p:cTn id="24" dur="500" fill="hold"/>
                                        <p:tgtEl>
                                          <p:spTgt spid="94"/>
                                        </p:tgtEl>
                                        <p:attrNameLst>
                                          <p:attrName>ppt_w</p:attrName>
                                        </p:attrNameLst>
                                      </p:cBhvr>
                                      <p:tavLst>
                                        <p:tav tm="0">
                                          <p:val>
                                            <p:fltVal val="0"/>
                                          </p:val>
                                        </p:tav>
                                        <p:tav tm="100000">
                                          <p:val>
                                            <p:strVal val="#ppt_w"/>
                                          </p:val>
                                        </p:tav>
                                      </p:tavLst>
                                    </p:anim>
                                    <p:anim calcmode="lin" valueType="num">
                                      <p:cBhvr>
                                        <p:cTn id="25" dur="500" fill="hold"/>
                                        <p:tgtEl>
                                          <p:spTgt spid="94"/>
                                        </p:tgtEl>
                                        <p:attrNameLst>
                                          <p:attrName>ppt_h</p:attrName>
                                        </p:attrNameLst>
                                      </p:cBhvr>
                                      <p:tavLst>
                                        <p:tav tm="0">
                                          <p:val>
                                            <p:fltVal val="0"/>
                                          </p:val>
                                        </p:tav>
                                        <p:tav tm="100000">
                                          <p:val>
                                            <p:strVal val="#ppt_h"/>
                                          </p:val>
                                        </p:tav>
                                      </p:tavLst>
                                    </p:anim>
                                    <p:animEffect transition="in" filter="fade">
                                      <p:cBhvr>
                                        <p:cTn id="26" dur="500"/>
                                        <p:tgtEl>
                                          <p:spTgt spid="94"/>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40"/>
                                        </p:tgtEl>
                                        <p:attrNameLst>
                                          <p:attrName>style.visibility</p:attrName>
                                        </p:attrNameLst>
                                      </p:cBhvr>
                                      <p:to>
                                        <p:strVal val="visible"/>
                                      </p:to>
                                    </p:set>
                                    <p:anim calcmode="lin" valueType="num">
                                      <p:cBhvr>
                                        <p:cTn id="31" dur="500" fill="hold"/>
                                        <p:tgtEl>
                                          <p:spTgt spid="40"/>
                                        </p:tgtEl>
                                        <p:attrNameLst>
                                          <p:attrName>ppt_w</p:attrName>
                                        </p:attrNameLst>
                                      </p:cBhvr>
                                      <p:tavLst>
                                        <p:tav tm="0">
                                          <p:val>
                                            <p:fltVal val="0"/>
                                          </p:val>
                                        </p:tav>
                                        <p:tav tm="100000">
                                          <p:val>
                                            <p:strVal val="#ppt_w"/>
                                          </p:val>
                                        </p:tav>
                                      </p:tavLst>
                                    </p:anim>
                                    <p:anim calcmode="lin" valueType="num">
                                      <p:cBhvr>
                                        <p:cTn id="32" dur="500" fill="hold"/>
                                        <p:tgtEl>
                                          <p:spTgt spid="40"/>
                                        </p:tgtEl>
                                        <p:attrNameLst>
                                          <p:attrName>ppt_h</p:attrName>
                                        </p:attrNameLst>
                                      </p:cBhvr>
                                      <p:tavLst>
                                        <p:tav tm="0">
                                          <p:val>
                                            <p:fltVal val="0"/>
                                          </p:val>
                                        </p:tav>
                                        <p:tav tm="100000">
                                          <p:val>
                                            <p:strVal val="#ppt_h"/>
                                          </p:val>
                                        </p:tav>
                                      </p:tavLst>
                                    </p:anim>
                                    <p:animEffect transition="in" filter="fade">
                                      <p:cBhvr>
                                        <p:cTn id="33" dur="500"/>
                                        <p:tgtEl>
                                          <p:spTgt spid="40"/>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14"/>
                                        </p:tgtEl>
                                        <p:attrNameLst>
                                          <p:attrName>style.visibility</p:attrName>
                                        </p:attrNameLst>
                                      </p:cBhvr>
                                      <p:to>
                                        <p:strVal val="visible"/>
                                      </p:to>
                                    </p:set>
                                    <p:anim calcmode="lin" valueType="num">
                                      <p:cBhvr>
                                        <p:cTn id="36" dur="500" fill="hold"/>
                                        <p:tgtEl>
                                          <p:spTgt spid="114"/>
                                        </p:tgtEl>
                                        <p:attrNameLst>
                                          <p:attrName>ppt_w</p:attrName>
                                        </p:attrNameLst>
                                      </p:cBhvr>
                                      <p:tavLst>
                                        <p:tav tm="0">
                                          <p:val>
                                            <p:fltVal val="0"/>
                                          </p:val>
                                        </p:tav>
                                        <p:tav tm="100000">
                                          <p:val>
                                            <p:strVal val="#ppt_w"/>
                                          </p:val>
                                        </p:tav>
                                      </p:tavLst>
                                    </p:anim>
                                    <p:anim calcmode="lin" valueType="num">
                                      <p:cBhvr>
                                        <p:cTn id="37" dur="500" fill="hold"/>
                                        <p:tgtEl>
                                          <p:spTgt spid="114"/>
                                        </p:tgtEl>
                                        <p:attrNameLst>
                                          <p:attrName>ppt_h</p:attrName>
                                        </p:attrNameLst>
                                      </p:cBhvr>
                                      <p:tavLst>
                                        <p:tav tm="0">
                                          <p:val>
                                            <p:fltVal val="0"/>
                                          </p:val>
                                        </p:tav>
                                        <p:tav tm="100000">
                                          <p:val>
                                            <p:strVal val="#ppt_h"/>
                                          </p:val>
                                        </p:tav>
                                      </p:tavLst>
                                    </p:anim>
                                    <p:animEffect transition="in" filter="fade">
                                      <p:cBhvr>
                                        <p:cTn id="38" dur="500"/>
                                        <p:tgtEl>
                                          <p:spTgt spid="114"/>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p:cTn id="43" dur="500" fill="hold"/>
                                        <p:tgtEl>
                                          <p:spTgt spid="21"/>
                                        </p:tgtEl>
                                        <p:attrNameLst>
                                          <p:attrName>ppt_w</p:attrName>
                                        </p:attrNameLst>
                                      </p:cBhvr>
                                      <p:tavLst>
                                        <p:tav tm="0">
                                          <p:val>
                                            <p:fltVal val="0"/>
                                          </p:val>
                                        </p:tav>
                                        <p:tav tm="100000">
                                          <p:val>
                                            <p:strVal val="#ppt_w"/>
                                          </p:val>
                                        </p:tav>
                                      </p:tavLst>
                                    </p:anim>
                                    <p:anim calcmode="lin" valueType="num">
                                      <p:cBhvr>
                                        <p:cTn id="44" dur="500" fill="hold"/>
                                        <p:tgtEl>
                                          <p:spTgt spid="21"/>
                                        </p:tgtEl>
                                        <p:attrNameLst>
                                          <p:attrName>ppt_h</p:attrName>
                                        </p:attrNameLst>
                                      </p:cBhvr>
                                      <p:tavLst>
                                        <p:tav tm="0">
                                          <p:val>
                                            <p:fltVal val="0"/>
                                          </p:val>
                                        </p:tav>
                                        <p:tav tm="100000">
                                          <p:val>
                                            <p:strVal val="#ppt_h"/>
                                          </p:val>
                                        </p:tav>
                                      </p:tavLst>
                                    </p:anim>
                                    <p:animEffect transition="in" filter="fade">
                                      <p:cBhvr>
                                        <p:cTn id="45" dur="500"/>
                                        <p:tgtEl>
                                          <p:spTgt spid="21"/>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38"/>
                                        </p:tgtEl>
                                        <p:attrNameLst>
                                          <p:attrName>style.visibility</p:attrName>
                                        </p:attrNameLst>
                                      </p:cBhvr>
                                      <p:to>
                                        <p:strVal val="visible"/>
                                      </p:to>
                                    </p:set>
                                    <p:anim calcmode="lin" valueType="num">
                                      <p:cBhvr>
                                        <p:cTn id="48" dur="500" fill="hold"/>
                                        <p:tgtEl>
                                          <p:spTgt spid="38"/>
                                        </p:tgtEl>
                                        <p:attrNameLst>
                                          <p:attrName>ppt_w</p:attrName>
                                        </p:attrNameLst>
                                      </p:cBhvr>
                                      <p:tavLst>
                                        <p:tav tm="0">
                                          <p:val>
                                            <p:fltVal val="0"/>
                                          </p:val>
                                        </p:tav>
                                        <p:tav tm="100000">
                                          <p:val>
                                            <p:strVal val="#ppt_w"/>
                                          </p:val>
                                        </p:tav>
                                      </p:tavLst>
                                    </p:anim>
                                    <p:anim calcmode="lin" valueType="num">
                                      <p:cBhvr>
                                        <p:cTn id="49" dur="500" fill="hold"/>
                                        <p:tgtEl>
                                          <p:spTgt spid="38"/>
                                        </p:tgtEl>
                                        <p:attrNameLst>
                                          <p:attrName>ppt_h</p:attrName>
                                        </p:attrNameLst>
                                      </p:cBhvr>
                                      <p:tavLst>
                                        <p:tav tm="0">
                                          <p:val>
                                            <p:fltVal val="0"/>
                                          </p:val>
                                        </p:tav>
                                        <p:tav tm="100000">
                                          <p:val>
                                            <p:strVal val="#ppt_h"/>
                                          </p:val>
                                        </p:tav>
                                      </p:tavLst>
                                    </p:anim>
                                    <p:animEffect transition="in" filter="fade">
                                      <p:cBhvr>
                                        <p:cTn id="50" dur="500"/>
                                        <p:tgtEl>
                                          <p:spTgt spid="38"/>
                                        </p:tgtEl>
                                      </p:cBhvr>
                                    </p:animEffect>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grpId="0" nodeType="clickEffect">
                                  <p:stCondLst>
                                    <p:cond delay="0"/>
                                  </p:stCondLst>
                                  <p:childTnLst>
                                    <p:set>
                                      <p:cBhvr>
                                        <p:cTn id="54" dur="1" fill="hold">
                                          <p:stCondLst>
                                            <p:cond delay="0"/>
                                          </p:stCondLst>
                                        </p:cTn>
                                        <p:tgtEl>
                                          <p:spTgt spid="36"/>
                                        </p:tgtEl>
                                        <p:attrNameLst>
                                          <p:attrName>style.visibility</p:attrName>
                                        </p:attrNameLst>
                                      </p:cBhvr>
                                      <p:to>
                                        <p:strVal val="visible"/>
                                      </p:to>
                                    </p:set>
                                    <p:anim calcmode="lin" valueType="num">
                                      <p:cBhvr>
                                        <p:cTn id="55" dur="500" fill="hold"/>
                                        <p:tgtEl>
                                          <p:spTgt spid="36"/>
                                        </p:tgtEl>
                                        <p:attrNameLst>
                                          <p:attrName>ppt_w</p:attrName>
                                        </p:attrNameLst>
                                      </p:cBhvr>
                                      <p:tavLst>
                                        <p:tav tm="0">
                                          <p:val>
                                            <p:fltVal val="0"/>
                                          </p:val>
                                        </p:tav>
                                        <p:tav tm="100000">
                                          <p:val>
                                            <p:strVal val="#ppt_w"/>
                                          </p:val>
                                        </p:tav>
                                      </p:tavLst>
                                    </p:anim>
                                    <p:anim calcmode="lin" valueType="num">
                                      <p:cBhvr>
                                        <p:cTn id="56" dur="500" fill="hold"/>
                                        <p:tgtEl>
                                          <p:spTgt spid="36"/>
                                        </p:tgtEl>
                                        <p:attrNameLst>
                                          <p:attrName>ppt_h</p:attrName>
                                        </p:attrNameLst>
                                      </p:cBhvr>
                                      <p:tavLst>
                                        <p:tav tm="0">
                                          <p:val>
                                            <p:fltVal val="0"/>
                                          </p:val>
                                        </p:tav>
                                        <p:tav tm="100000">
                                          <p:val>
                                            <p:strVal val="#ppt_h"/>
                                          </p:val>
                                        </p:tav>
                                      </p:tavLst>
                                    </p:anim>
                                    <p:animEffect transition="in" filter="fade">
                                      <p:cBhvr>
                                        <p:cTn id="57" dur="500"/>
                                        <p:tgtEl>
                                          <p:spTgt spid="36"/>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103"/>
                                        </p:tgtEl>
                                        <p:attrNameLst>
                                          <p:attrName>style.visibility</p:attrName>
                                        </p:attrNameLst>
                                      </p:cBhvr>
                                      <p:to>
                                        <p:strVal val="visible"/>
                                      </p:to>
                                    </p:set>
                                    <p:anim calcmode="lin" valueType="num">
                                      <p:cBhvr>
                                        <p:cTn id="60" dur="500" fill="hold"/>
                                        <p:tgtEl>
                                          <p:spTgt spid="103"/>
                                        </p:tgtEl>
                                        <p:attrNameLst>
                                          <p:attrName>ppt_w</p:attrName>
                                        </p:attrNameLst>
                                      </p:cBhvr>
                                      <p:tavLst>
                                        <p:tav tm="0">
                                          <p:val>
                                            <p:fltVal val="0"/>
                                          </p:val>
                                        </p:tav>
                                        <p:tav tm="100000">
                                          <p:val>
                                            <p:strVal val="#ppt_w"/>
                                          </p:val>
                                        </p:tav>
                                      </p:tavLst>
                                    </p:anim>
                                    <p:anim calcmode="lin" valueType="num">
                                      <p:cBhvr>
                                        <p:cTn id="61" dur="500" fill="hold"/>
                                        <p:tgtEl>
                                          <p:spTgt spid="103"/>
                                        </p:tgtEl>
                                        <p:attrNameLst>
                                          <p:attrName>ppt_h</p:attrName>
                                        </p:attrNameLst>
                                      </p:cBhvr>
                                      <p:tavLst>
                                        <p:tav tm="0">
                                          <p:val>
                                            <p:fltVal val="0"/>
                                          </p:val>
                                        </p:tav>
                                        <p:tav tm="100000">
                                          <p:val>
                                            <p:strVal val="#ppt_h"/>
                                          </p:val>
                                        </p:tav>
                                      </p:tavLst>
                                    </p:anim>
                                    <p:animEffect transition="in" filter="fade">
                                      <p:cBhvr>
                                        <p:cTn id="62" dur="500"/>
                                        <p:tgtEl>
                                          <p:spTgt spid="103"/>
                                        </p:tgtEl>
                                      </p:cBhvr>
                                    </p:animEffect>
                                  </p:childTnLst>
                                </p:cTn>
                              </p:par>
                            </p:childTnLst>
                          </p:cTn>
                        </p:par>
                      </p:childTnLst>
                    </p:cTn>
                  </p:par>
                  <p:par>
                    <p:cTn id="63" fill="hold">
                      <p:stCondLst>
                        <p:cond delay="indefinite"/>
                      </p:stCondLst>
                      <p:childTnLst>
                        <p:par>
                          <p:cTn id="64" fill="hold">
                            <p:stCondLst>
                              <p:cond delay="0"/>
                            </p:stCondLst>
                            <p:childTnLst>
                              <p:par>
                                <p:cTn id="65" presetID="53" presetClass="entr" presetSubtype="16"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p:cTn id="67" dur="500" fill="hold"/>
                                        <p:tgtEl>
                                          <p:spTgt spid="22"/>
                                        </p:tgtEl>
                                        <p:attrNameLst>
                                          <p:attrName>ppt_w</p:attrName>
                                        </p:attrNameLst>
                                      </p:cBhvr>
                                      <p:tavLst>
                                        <p:tav tm="0">
                                          <p:val>
                                            <p:fltVal val="0"/>
                                          </p:val>
                                        </p:tav>
                                        <p:tav tm="100000">
                                          <p:val>
                                            <p:strVal val="#ppt_w"/>
                                          </p:val>
                                        </p:tav>
                                      </p:tavLst>
                                    </p:anim>
                                    <p:anim calcmode="lin" valueType="num">
                                      <p:cBhvr>
                                        <p:cTn id="68" dur="500" fill="hold"/>
                                        <p:tgtEl>
                                          <p:spTgt spid="22"/>
                                        </p:tgtEl>
                                        <p:attrNameLst>
                                          <p:attrName>ppt_h</p:attrName>
                                        </p:attrNameLst>
                                      </p:cBhvr>
                                      <p:tavLst>
                                        <p:tav tm="0">
                                          <p:val>
                                            <p:fltVal val="0"/>
                                          </p:val>
                                        </p:tav>
                                        <p:tav tm="100000">
                                          <p:val>
                                            <p:strVal val="#ppt_h"/>
                                          </p:val>
                                        </p:tav>
                                      </p:tavLst>
                                    </p:anim>
                                    <p:animEffect transition="in" filter="fade">
                                      <p:cBhvr>
                                        <p:cTn id="69" dur="500"/>
                                        <p:tgtEl>
                                          <p:spTgt spid="22"/>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23"/>
                                        </p:tgtEl>
                                        <p:attrNameLst>
                                          <p:attrName>style.visibility</p:attrName>
                                        </p:attrNameLst>
                                      </p:cBhvr>
                                      <p:to>
                                        <p:strVal val="visible"/>
                                      </p:to>
                                    </p:set>
                                    <p:anim calcmode="lin" valueType="num">
                                      <p:cBhvr>
                                        <p:cTn id="72" dur="500" fill="hold"/>
                                        <p:tgtEl>
                                          <p:spTgt spid="23"/>
                                        </p:tgtEl>
                                        <p:attrNameLst>
                                          <p:attrName>ppt_w</p:attrName>
                                        </p:attrNameLst>
                                      </p:cBhvr>
                                      <p:tavLst>
                                        <p:tav tm="0">
                                          <p:val>
                                            <p:fltVal val="0"/>
                                          </p:val>
                                        </p:tav>
                                        <p:tav tm="100000">
                                          <p:val>
                                            <p:strVal val="#ppt_w"/>
                                          </p:val>
                                        </p:tav>
                                      </p:tavLst>
                                    </p:anim>
                                    <p:anim calcmode="lin" valueType="num">
                                      <p:cBhvr>
                                        <p:cTn id="73" dur="500" fill="hold"/>
                                        <p:tgtEl>
                                          <p:spTgt spid="23"/>
                                        </p:tgtEl>
                                        <p:attrNameLst>
                                          <p:attrName>ppt_h</p:attrName>
                                        </p:attrNameLst>
                                      </p:cBhvr>
                                      <p:tavLst>
                                        <p:tav tm="0">
                                          <p:val>
                                            <p:fltVal val="0"/>
                                          </p:val>
                                        </p:tav>
                                        <p:tav tm="100000">
                                          <p:val>
                                            <p:strVal val="#ppt_h"/>
                                          </p:val>
                                        </p:tav>
                                      </p:tavLst>
                                    </p:anim>
                                    <p:animEffect transition="in" filter="fade">
                                      <p:cBhvr>
                                        <p:cTn id="74" dur="500"/>
                                        <p:tgtEl>
                                          <p:spTgt spid="23"/>
                                        </p:tgtEl>
                                      </p:cBhvr>
                                    </p:animEffect>
                                  </p:childTnLst>
                                </p:cTn>
                              </p:par>
                            </p:childTnLst>
                          </p:cTn>
                        </p:par>
                      </p:childTnLst>
                    </p:cTn>
                  </p:par>
                  <p:par>
                    <p:cTn id="75" fill="hold">
                      <p:stCondLst>
                        <p:cond delay="indefinite"/>
                      </p:stCondLst>
                      <p:childTnLst>
                        <p:par>
                          <p:cTn id="76" fill="hold">
                            <p:stCondLst>
                              <p:cond delay="0"/>
                            </p:stCondLst>
                            <p:childTnLst>
                              <p:par>
                                <p:cTn id="77" presetID="53" presetClass="entr" presetSubtype="16" fill="hold" grpId="0" nodeType="clickEffect">
                                  <p:stCondLst>
                                    <p:cond delay="0"/>
                                  </p:stCondLst>
                                  <p:childTnLst>
                                    <p:set>
                                      <p:cBhvr>
                                        <p:cTn id="78" dur="1" fill="hold">
                                          <p:stCondLst>
                                            <p:cond delay="0"/>
                                          </p:stCondLst>
                                        </p:cTn>
                                        <p:tgtEl>
                                          <p:spTgt spid="33"/>
                                        </p:tgtEl>
                                        <p:attrNameLst>
                                          <p:attrName>style.visibility</p:attrName>
                                        </p:attrNameLst>
                                      </p:cBhvr>
                                      <p:to>
                                        <p:strVal val="visible"/>
                                      </p:to>
                                    </p:set>
                                    <p:anim calcmode="lin" valueType="num">
                                      <p:cBhvr>
                                        <p:cTn id="79" dur="500" fill="hold"/>
                                        <p:tgtEl>
                                          <p:spTgt spid="33"/>
                                        </p:tgtEl>
                                        <p:attrNameLst>
                                          <p:attrName>ppt_w</p:attrName>
                                        </p:attrNameLst>
                                      </p:cBhvr>
                                      <p:tavLst>
                                        <p:tav tm="0">
                                          <p:val>
                                            <p:fltVal val="0"/>
                                          </p:val>
                                        </p:tav>
                                        <p:tav tm="100000">
                                          <p:val>
                                            <p:strVal val="#ppt_w"/>
                                          </p:val>
                                        </p:tav>
                                      </p:tavLst>
                                    </p:anim>
                                    <p:anim calcmode="lin" valueType="num">
                                      <p:cBhvr>
                                        <p:cTn id="80" dur="500" fill="hold"/>
                                        <p:tgtEl>
                                          <p:spTgt spid="33"/>
                                        </p:tgtEl>
                                        <p:attrNameLst>
                                          <p:attrName>ppt_h</p:attrName>
                                        </p:attrNameLst>
                                      </p:cBhvr>
                                      <p:tavLst>
                                        <p:tav tm="0">
                                          <p:val>
                                            <p:fltVal val="0"/>
                                          </p:val>
                                        </p:tav>
                                        <p:tav tm="100000">
                                          <p:val>
                                            <p:strVal val="#ppt_h"/>
                                          </p:val>
                                        </p:tav>
                                      </p:tavLst>
                                    </p:anim>
                                    <p:animEffect transition="in" filter="fade">
                                      <p:cBhvr>
                                        <p:cTn id="8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animBg="1"/>
      <p:bldP spid="114" grpId="0" animBg="1"/>
      <p:bldP spid="94" grpId="0"/>
      <p:bldP spid="103" grpId="0"/>
      <p:bldP spid="33" grpId="0"/>
      <p:bldP spid="36" grpId="0" animBg="1"/>
      <p:bldP spid="38" grpId="0"/>
      <p:bldP spid="39" grpId="0"/>
      <p:bldP spid="40" grpId="0"/>
      <p:bldP spid="20" grpId="0" animBg="1"/>
      <p:bldP spid="21" grpId="0" animBg="1"/>
      <p:bldP spid="22" grpId="0" animBg="1"/>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701B8053-AFB1-4771-A6B4-29C40EA91006}"/>
              </a:ext>
            </a:extLst>
          </p:cNvPr>
          <p:cNvGrpSpPr/>
          <p:nvPr/>
        </p:nvGrpSpPr>
        <p:grpSpPr>
          <a:xfrm>
            <a:off x="439281" y="1160323"/>
            <a:ext cx="1362074" cy="4574298"/>
            <a:chOff x="1313234" y="527908"/>
            <a:chExt cx="1001948" cy="3364875"/>
          </a:xfrm>
        </p:grpSpPr>
        <p:sp>
          <p:nvSpPr>
            <p:cNvPr id="13" name="Freeform: Shape 12">
              <a:extLst>
                <a:ext uri="{FF2B5EF4-FFF2-40B4-BE49-F238E27FC236}">
                  <a16:creationId xmlns:a16="http://schemas.microsoft.com/office/drawing/2014/main" id="{37449B3E-CA03-424B-862C-027EBE76F189}"/>
                </a:ext>
              </a:extLst>
            </p:cNvPr>
            <p:cNvSpPr/>
            <p:nvPr/>
          </p:nvSpPr>
          <p:spPr>
            <a:xfrm>
              <a:off x="1313234" y="527908"/>
              <a:ext cx="657292" cy="3364875"/>
            </a:xfrm>
            <a:custGeom>
              <a:avLst/>
              <a:gdLst>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56842 w 657292"/>
                <a:gd name="connsiteY46" fmla="*/ 517240 h 3364875"/>
                <a:gd name="connsiteX47" fmla="*/ 538495 w 657292"/>
                <a:gd name="connsiteY47" fmla="*/ 573518 h 3364875"/>
                <a:gd name="connsiteX48" fmla="*/ 575959 w 657292"/>
                <a:gd name="connsiteY48" fmla="*/ 626993 h 3364875"/>
                <a:gd name="connsiteX49" fmla="*/ 575959 w 657292"/>
                <a:gd name="connsiteY49" fmla="*/ 1653438 h 3364875"/>
                <a:gd name="connsiteX50" fmla="*/ 569323 w 657292"/>
                <a:gd name="connsiteY50" fmla="*/ 1660606 h 3364875"/>
                <a:gd name="connsiteX51" fmla="*/ 563218 w 657292"/>
                <a:gd name="connsiteY51" fmla="*/ 1681517 h 3364875"/>
                <a:gd name="connsiteX52" fmla="*/ 560290 w 657292"/>
                <a:gd name="connsiteY52" fmla="*/ 1734542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59341 w 657292"/>
                <a:gd name="connsiteY46" fmla="*/ 552217 h 3364875"/>
                <a:gd name="connsiteX47" fmla="*/ 538495 w 657292"/>
                <a:gd name="connsiteY47" fmla="*/ 573518 h 3364875"/>
                <a:gd name="connsiteX48" fmla="*/ 575959 w 657292"/>
                <a:gd name="connsiteY48" fmla="*/ 626993 h 3364875"/>
                <a:gd name="connsiteX49" fmla="*/ 575959 w 657292"/>
                <a:gd name="connsiteY49" fmla="*/ 1653438 h 3364875"/>
                <a:gd name="connsiteX50" fmla="*/ 569323 w 657292"/>
                <a:gd name="connsiteY50" fmla="*/ 1660606 h 3364875"/>
                <a:gd name="connsiteX51" fmla="*/ 563218 w 657292"/>
                <a:gd name="connsiteY51" fmla="*/ 1681517 h 3364875"/>
                <a:gd name="connsiteX52" fmla="*/ 560290 w 657292"/>
                <a:gd name="connsiteY52" fmla="*/ 1734542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131" fmla="*/ 287032 w 657292"/>
                <a:gd name="connsiteY131"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59341 w 657292"/>
                <a:gd name="connsiteY46" fmla="*/ 552217 h 3364875"/>
                <a:gd name="connsiteX47" fmla="*/ 553485 w 657292"/>
                <a:gd name="connsiteY47" fmla="*/ 658463 h 3364875"/>
                <a:gd name="connsiteX48" fmla="*/ 575959 w 657292"/>
                <a:gd name="connsiteY48" fmla="*/ 626993 h 3364875"/>
                <a:gd name="connsiteX49" fmla="*/ 575959 w 657292"/>
                <a:gd name="connsiteY49" fmla="*/ 1653438 h 3364875"/>
                <a:gd name="connsiteX50" fmla="*/ 569323 w 657292"/>
                <a:gd name="connsiteY50" fmla="*/ 1660606 h 3364875"/>
                <a:gd name="connsiteX51" fmla="*/ 563218 w 657292"/>
                <a:gd name="connsiteY51" fmla="*/ 1681517 h 3364875"/>
                <a:gd name="connsiteX52" fmla="*/ 560290 w 657292"/>
                <a:gd name="connsiteY52" fmla="*/ 1734542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131" fmla="*/ 287032 w 657292"/>
                <a:gd name="connsiteY131"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59341 w 657292"/>
                <a:gd name="connsiteY46" fmla="*/ 552217 h 3364875"/>
                <a:gd name="connsiteX47" fmla="*/ 553485 w 657292"/>
                <a:gd name="connsiteY47" fmla="*/ 658463 h 3364875"/>
                <a:gd name="connsiteX48" fmla="*/ 575959 w 657292"/>
                <a:gd name="connsiteY48" fmla="*/ 626993 h 3364875"/>
                <a:gd name="connsiteX49" fmla="*/ 575959 w 657292"/>
                <a:gd name="connsiteY49" fmla="*/ 1653438 h 3364875"/>
                <a:gd name="connsiteX50" fmla="*/ 569323 w 657292"/>
                <a:gd name="connsiteY50" fmla="*/ 1660606 h 3364875"/>
                <a:gd name="connsiteX51" fmla="*/ 563218 w 657292"/>
                <a:gd name="connsiteY51" fmla="*/ 1681517 h 3364875"/>
                <a:gd name="connsiteX52" fmla="*/ 560290 w 657292"/>
                <a:gd name="connsiteY52" fmla="*/ 1734542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131" fmla="*/ 287032 w 657292"/>
                <a:gd name="connsiteY131"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59341 w 657292"/>
                <a:gd name="connsiteY46" fmla="*/ 552217 h 3364875"/>
                <a:gd name="connsiteX47" fmla="*/ 553485 w 657292"/>
                <a:gd name="connsiteY47" fmla="*/ 658463 h 3364875"/>
                <a:gd name="connsiteX48" fmla="*/ 575959 w 657292"/>
                <a:gd name="connsiteY48" fmla="*/ 626993 h 3364875"/>
                <a:gd name="connsiteX49" fmla="*/ 575959 w 657292"/>
                <a:gd name="connsiteY49" fmla="*/ 1653438 h 3364875"/>
                <a:gd name="connsiteX50" fmla="*/ 569323 w 657292"/>
                <a:gd name="connsiteY50" fmla="*/ 1660606 h 3364875"/>
                <a:gd name="connsiteX51" fmla="*/ 563218 w 657292"/>
                <a:gd name="connsiteY51" fmla="*/ 1681517 h 3364875"/>
                <a:gd name="connsiteX52" fmla="*/ 560290 w 657292"/>
                <a:gd name="connsiteY52" fmla="*/ 1734542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131" fmla="*/ 287032 w 657292"/>
                <a:gd name="connsiteY131"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3485 w 657292"/>
                <a:gd name="connsiteY47" fmla="*/ 658463 h 3364875"/>
                <a:gd name="connsiteX48" fmla="*/ 575959 w 657292"/>
                <a:gd name="connsiteY48" fmla="*/ 626993 h 3364875"/>
                <a:gd name="connsiteX49" fmla="*/ 575959 w 657292"/>
                <a:gd name="connsiteY49" fmla="*/ 1653438 h 3364875"/>
                <a:gd name="connsiteX50" fmla="*/ 569323 w 657292"/>
                <a:gd name="connsiteY50" fmla="*/ 1660606 h 3364875"/>
                <a:gd name="connsiteX51" fmla="*/ 563218 w 657292"/>
                <a:gd name="connsiteY51" fmla="*/ 1681517 h 3364875"/>
                <a:gd name="connsiteX52" fmla="*/ 560290 w 657292"/>
                <a:gd name="connsiteY52" fmla="*/ 1734542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131" fmla="*/ 287032 w 657292"/>
                <a:gd name="connsiteY131"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75959 w 657292"/>
                <a:gd name="connsiteY48" fmla="*/ 626993 h 3364875"/>
                <a:gd name="connsiteX49" fmla="*/ 575959 w 657292"/>
                <a:gd name="connsiteY49" fmla="*/ 1653438 h 3364875"/>
                <a:gd name="connsiteX50" fmla="*/ 569323 w 657292"/>
                <a:gd name="connsiteY50" fmla="*/ 1660606 h 3364875"/>
                <a:gd name="connsiteX51" fmla="*/ 563218 w 657292"/>
                <a:gd name="connsiteY51" fmla="*/ 1681517 h 3364875"/>
                <a:gd name="connsiteX52" fmla="*/ 560290 w 657292"/>
                <a:gd name="connsiteY52" fmla="*/ 1734542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131" fmla="*/ 287032 w 657292"/>
                <a:gd name="connsiteY131"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75959 w 657292"/>
                <a:gd name="connsiteY49" fmla="*/ 1653438 h 3364875"/>
                <a:gd name="connsiteX50" fmla="*/ 569323 w 657292"/>
                <a:gd name="connsiteY50" fmla="*/ 1660606 h 3364875"/>
                <a:gd name="connsiteX51" fmla="*/ 563218 w 657292"/>
                <a:gd name="connsiteY51" fmla="*/ 1681517 h 3364875"/>
                <a:gd name="connsiteX52" fmla="*/ 560290 w 657292"/>
                <a:gd name="connsiteY52" fmla="*/ 1734542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131" fmla="*/ 287032 w 657292"/>
                <a:gd name="connsiteY131"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75959 w 657292"/>
                <a:gd name="connsiteY49" fmla="*/ 1653438 h 3364875"/>
                <a:gd name="connsiteX50" fmla="*/ 569323 w 657292"/>
                <a:gd name="connsiteY50" fmla="*/ 1660606 h 3364875"/>
                <a:gd name="connsiteX51" fmla="*/ 563218 w 657292"/>
                <a:gd name="connsiteY51" fmla="*/ 1681517 h 3364875"/>
                <a:gd name="connsiteX52" fmla="*/ 560290 w 657292"/>
                <a:gd name="connsiteY52" fmla="*/ 1734542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131" fmla="*/ 287032 w 657292"/>
                <a:gd name="connsiteY131"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78025 w 657292"/>
                <a:gd name="connsiteY49" fmla="*/ 1198459 h 3364875"/>
                <a:gd name="connsiteX50" fmla="*/ 575959 w 657292"/>
                <a:gd name="connsiteY50" fmla="*/ 1653438 h 3364875"/>
                <a:gd name="connsiteX51" fmla="*/ 569323 w 657292"/>
                <a:gd name="connsiteY51" fmla="*/ 1660606 h 3364875"/>
                <a:gd name="connsiteX52" fmla="*/ 563218 w 657292"/>
                <a:gd name="connsiteY52" fmla="*/ 1681517 h 3364875"/>
                <a:gd name="connsiteX53" fmla="*/ 560290 w 657292"/>
                <a:gd name="connsiteY53" fmla="*/ 1734542 h 3364875"/>
                <a:gd name="connsiteX54" fmla="*/ 535892 w 657292"/>
                <a:gd name="connsiteY54" fmla="*/ 1996740 h 3364875"/>
                <a:gd name="connsiteX55" fmla="*/ 539471 w 657292"/>
                <a:gd name="connsiteY55" fmla="*/ 2110924 h 3364875"/>
                <a:gd name="connsiteX56" fmla="*/ 554760 w 657292"/>
                <a:gd name="connsiteY56" fmla="*/ 2302855 h 3364875"/>
                <a:gd name="connsiteX57" fmla="*/ 595749 w 657292"/>
                <a:gd name="connsiteY57" fmla="*/ 2499992 h 3364875"/>
                <a:gd name="connsiteX58" fmla="*/ 625677 w 657292"/>
                <a:gd name="connsiteY58" fmla="*/ 2735515 h 3364875"/>
                <a:gd name="connsiteX59" fmla="*/ 623075 w 657292"/>
                <a:gd name="connsiteY59" fmla="*/ 2927772 h 3364875"/>
                <a:gd name="connsiteX60" fmla="*/ 637063 w 657292"/>
                <a:gd name="connsiteY60" fmla="*/ 3036099 h 3364875"/>
                <a:gd name="connsiteX61" fmla="*/ 647798 w 657292"/>
                <a:gd name="connsiteY61" fmla="*/ 3055292 h 3364875"/>
                <a:gd name="connsiteX62" fmla="*/ 649100 w 657292"/>
                <a:gd name="connsiteY62" fmla="*/ 3120028 h 3364875"/>
                <a:gd name="connsiteX63" fmla="*/ 636738 w 657292"/>
                <a:gd name="connsiteY63" fmla="*/ 3201681 h 3364875"/>
                <a:gd name="connsiteX64" fmla="*/ 640316 w 657292"/>
                <a:gd name="connsiteY64" fmla="*/ 3287562 h 3364875"/>
                <a:gd name="connsiteX65" fmla="*/ 620472 w 657292"/>
                <a:gd name="connsiteY65" fmla="*/ 3314237 h 3364875"/>
                <a:gd name="connsiteX66" fmla="*/ 460746 w 657292"/>
                <a:gd name="connsiteY66" fmla="*/ 3355877 h 3364875"/>
                <a:gd name="connsiteX67" fmla="*/ 291586 w 657292"/>
                <a:gd name="connsiteY67" fmla="*/ 3358479 h 3364875"/>
                <a:gd name="connsiteX68" fmla="*/ 254501 w 657292"/>
                <a:gd name="connsiteY68" fmla="*/ 3343840 h 3364875"/>
                <a:gd name="connsiteX69" fmla="*/ 248970 w 657292"/>
                <a:gd name="connsiteY69" fmla="*/ 3301876 h 3364875"/>
                <a:gd name="connsiteX70" fmla="*/ 288658 w 657292"/>
                <a:gd name="connsiteY70" fmla="*/ 3264465 h 3364875"/>
                <a:gd name="connsiteX71" fmla="*/ 304598 w 657292"/>
                <a:gd name="connsiteY71" fmla="*/ 3247549 h 3364875"/>
                <a:gd name="connsiteX72" fmla="*/ 284754 w 657292"/>
                <a:gd name="connsiteY72" fmla="*/ 3243971 h 3364875"/>
                <a:gd name="connsiteX73" fmla="*/ 180656 w 657292"/>
                <a:gd name="connsiteY73" fmla="*/ 3241043 h 3364875"/>
                <a:gd name="connsiteX74" fmla="*/ 91847 w 657292"/>
                <a:gd name="connsiteY74" fmla="*/ 3230633 h 3364875"/>
                <a:gd name="connsiteX75" fmla="*/ 61918 w 657292"/>
                <a:gd name="connsiteY75" fmla="*/ 3202982 h 3364875"/>
                <a:gd name="connsiteX76" fmla="*/ 72978 w 657292"/>
                <a:gd name="connsiteY76" fmla="*/ 3171753 h 3364875"/>
                <a:gd name="connsiteX77" fmla="*/ 117220 w 657292"/>
                <a:gd name="connsiteY77" fmla="*/ 3152885 h 3364875"/>
                <a:gd name="connsiteX78" fmla="*/ 292237 w 657292"/>
                <a:gd name="connsiteY78" fmla="*/ 3060497 h 3364875"/>
                <a:gd name="connsiteX79" fmla="*/ 335828 w 657292"/>
                <a:gd name="connsiteY79" fmla="*/ 2985351 h 3364875"/>
                <a:gd name="connsiteX80" fmla="*/ 327695 w 657292"/>
                <a:gd name="connsiteY80" fmla="*/ 2949893 h 3364875"/>
                <a:gd name="connsiteX81" fmla="*/ 247344 w 657292"/>
                <a:gd name="connsiteY81" fmla="*/ 2706562 h 3364875"/>
                <a:gd name="connsiteX82" fmla="*/ 226524 w 657292"/>
                <a:gd name="connsiteY82" fmla="*/ 2506823 h 3364875"/>
                <a:gd name="connsiteX83" fmla="*/ 223271 w 657292"/>
                <a:gd name="connsiteY83" fmla="*/ 2473316 h 3364875"/>
                <a:gd name="connsiteX84" fmla="*/ 157559 w 657292"/>
                <a:gd name="connsiteY84" fmla="*/ 2206239 h 3364875"/>
                <a:gd name="connsiteX85" fmla="*/ 68750 w 657292"/>
                <a:gd name="connsiteY85" fmla="*/ 1962908 h 3364875"/>
                <a:gd name="connsiteX86" fmla="*/ 38171 w 657292"/>
                <a:gd name="connsiteY86" fmla="*/ 1826279 h 3364875"/>
                <a:gd name="connsiteX87" fmla="*/ 21905 w 657292"/>
                <a:gd name="connsiteY87" fmla="*/ 1719903 h 3364875"/>
                <a:gd name="connsiteX88" fmla="*/ 19628 w 657292"/>
                <a:gd name="connsiteY88" fmla="*/ 1207868 h 3364875"/>
                <a:gd name="connsiteX89" fmla="*/ 59641 w 657292"/>
                <a:gd name="connsiteY89" fmla="*/ 906959 h 3364875"/>
                <a:gd name="connsiteX90" fmla="*/ 75581 w 657292"/>
                <a:gd name="connsiteY90" fmla="*/ 845150 h 3364875"/>
                <a:gd name="connsiteX91" fmla="*/ 82087 w 657292"/>
                <a:gd name="connsiteY91" fmla="*/ 811644 h 3364875"/>
                <a:gd name="connsiteX92" fmla="*/ 4013 w 657292"/>
                <a:gd name="connsiteY92" fmla="*/ 710473 h 3364875"/>
                <a:gd name="connsiteX93" fmla="*/ 15074 w 657292"/>
                <a:gd name="connsiteY93" fmla="*/ 678593 h 3364875"/>
                <a:gd name="connsiteX94" fmla="*/ 34267 w 657292"/>
                <a:gd name="connsiteY94" fmla="*/ 658098 h 3364875"/>
                <a:gd name="connsiteX95" fmla="*/ 61918 w 657292"/>
                <a:gd name="connsiteY95" fmla="*/ 635001 h 3364875"/>
                <a:gd name="connsiteX96" fmla="*/ 85666 w 657292"/>
                <a:gd name="connsiteY96" fmla="*/ 623615 h 3364875"/>
                <a:gd name="connsiteX97" fmla="*/ 120474 w 657292"/>
                <a:gd name="connsiteY97" fmla="*/ 628820 h 3364875"/>
                <a:gd name="connsiteX98" fmla="*/ 157233 w 657292"/>
                <a:gd name="connsiteY98" fmla="*/ 657447 h 3364875"/>
                <a:gd name="connsiteX99" fmla="*/ 202126 w 657292"/>
                <a:gd name="connsiteY99" fmla="*/ 597265 h 3364875"/>
                <a:gd name="connsiteX100" fmla="*/ 194644 w 657292"/>
                <a:gd name="connsiteY100" fmla="*/ 513336 h 3364875"/>
                <a:gd name="connsiteX101" fmla="*/ 186837 w 657292"/>
                <a:gd name="connsiteY101" fmla="*/ 462263 h 3364875"/>
                <a:gd name="connsiteX102" fmla="*/ 146824 w 657292"/>
                <a:gd name="connsiteY102" fmla="*/ 444046 h 3364875"/>
                <a:gd name="connsiteX103" fmla="*/ 133811 w 657292"/>
                <a:gd name="connsiteY103" fmla="*/ 433636 h 3364875"/>
                <a:gd name="connsiteX104" fmla="*/ 127956 w 657292"/>
                <a:gd name="connsiteY104" fmla="*/ 423876 h 3364875"/>
                <a:gd name="connsiteX105" fmla="*/ 125028 w 657292"/>
                <a:gd name="connsiteY105" fmla="*/ 413792 h 3364875"/>
                <a:gd name="connsiteX106" fmla="*/ 124052 w 657292"/>
                <a:gd name="connsiteY106" fmla="*/ 401755 h 3364875"/>
                <a:gd name="connsiteX107" fmla="*/ 124052 w 657292"/>
                <a:gd name="connsiteY107" fmla="*/ 389394 h 3364875"/>
                <a:gd name="connsiteX108" fmla="*/ 123076 w 657292"/>
                <a:gd name="connsiteY108" fmla="*/ 375405 h 3364875"/>
                <a:gd name="connsiteX109" fmla="*/ 121775 w 657292"/>
                <a:gd name="connsiteY109" fmla="*/ 356537 h 3364875"/>
                <a:gd name="connsiteX110" fmla="*/ 115919 w 657292"/>
                <a:gd name="connsiteY110" fmla="*/ 336368 h 3364875"/>
                <a:gd name="connsiteX111" fmla="*/ 110064 w 657292"/>
                <a:gd name="connsiteY111" fmla="*/ 316200 h 3364875"/>
                <a:gd name="connsiteX112" fmla="*/ 107787 w 657292"/>
                <a:gd name="connsiteY112" fmla="*/ 301235 h 3364875"/>
                <a:gd name="connsiteX113" fmla="*/ 106811 w 657292"/>
                <a:gd name="connsiteY113" fmla="*/ 289199 h 3364875"/>
                <a:gd name="connsiteX114" fmla="*/ 108112 w 657292"/>
                <a:gd name="connsiteY114" fmla="*/ 278789 h 3364875"/>
                <a:gd name="connsiteX115" fmla="*/ 111690 w 657292"/>
                <a:gd name="connsiteY115" fmla="*/ 270006 h 3364875"/>
                <a:gd name="connsiteX116" fmla="*/ 114944 w 657292"/>
                <a:gd name="connsiteY116" fmla="*/ 260247 h 3364875"/>
                <a:gd name="connsiteX117" fmla="*/ 119173 w 657292"/>
                <a:gd name="connsiteY117" fmla="*/ 250162 h 3364875"/>
                <a:gd name="connsiteX118" fmla="*/ 124377 w 657292"/>
                <a:gd name="connsiteY118" fmla="*/ 239427 h 3364875"/>
                <a:gd name="connsiteX119" fmla="*/ 126329 w 657292"/>
                <a:gd name="connsiteY119" fmla="*/ 224137 h 3364875"/>
                <a:gd name="connsiteX120" fmla="*/ 122751 w 657292"/>
                <a:gd name="connsiteY120" fmla="*/ 178269 h 3364875"/>
                <a:gd name="connsiteX121" fmla="*/ 126655 w 657292"/>
                <a:gd name="connsiteY121" fmla="*/ 163630 h 3364875"/>
                <a:gd name="connsiteX122" fmla="*/ 134462 w 657292"/>
                <a:gd name="connsiteY122" fmla="*/ 144112 h 3364875"/>
                <a:gd name="connsiteX123" fmla="*/ 141944 w 657292"/>
                <a:gd name="connsiteY123" fmla="*/ 125244 h 3364875"/>
                <a:gd name="connsiteX124" fmla="*/ 153981 w 657292"/>
                <a:gd name="connsiteY124" fmla="*/ 108328 h 3364875"/>
                <a:gd name="connsiteX125" fmla="*/ 165366 w 657292"/>
                <a:gd name="connsiteY125" fmla="*/ 95966 h 3364875"/>
                <a:gd name="connsiteX126" fmla="*/ 181632 w 657292"/>
                <a:gd name="connsiteY126" fmla="*/ 75472 h 3364875"/>
                <a:gd name="connsiteX127" fmla="*/ 185861 w 657292"/>
                <a:gd name="connsiteY127" fmla="*/ 63760 h 3364875"/>
                <a:gd name="connsiteX128" fmla="*/ 197572 w 657292"/>
                <a:gd name="connsiteY128" fmla="*/ 51073 h 3364875"/>
                <a:gd name="connsiteX129" fmla="*/ 201801 w 657292"/>
                <a:gd name="connsiteY129" fmla="*/ 40338 h 3364875"/>
                <a:gd name="connsiteX130" fmla="*/ 223271 w 657292"/>
                <a:gd name="connsiteY130" fmla="*/ 28627 h 3364875"/>
                <a:gd name="connsiteX131" fmla="*/ 234006 w 657292"/>
                <a:gd name="connsiteY131" fmla="*/ 20169 h 3364875"/>
                <a:gd name="connsiteX132" fmla="*/ 287032 w 657292"/>
                <a:gd name="connsiteY132"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43048 w 657292"/>
                <a:gd name="connsiteY49" fmla="*/ 1223443 h 3364875"/>
                <a:gd name="connsiteX50" fmla="*/ 575959 w 657292"/>
                <a:gd name="connsiteY50" fmla="*/ 1653438 h 3364875"/>
                <a:gd name="connsiteX51" fmla="*/ 569323 w 657292"/>
                <a:gd name="connsiteY51" fmla="*/ 1660606 h 3364875"/>
                <a:gd name="connsiteX52" fmla="*/ 563218 w 657292"/>
                <a:gd name="connsiteY52" fmla="*/ 1681517 h 3364875"/>
                <a:gd name="connsiteX53" fmla="*/ 560290 w 657292"/>
                <a:gd name="connsiteY53" fmla="*/ 1734542 h 3364875"/>
                <a:gd name="connsiteX54" fmla="*/ 535892 w 657292"/>
                <a:gd name="connsiteY54" fmla="*/ 1996740 h 3364875"/>
                <a:gd name="connsiteX55" fmla="*/ 539471 w 657292"/>
                <a:gd name="connsiteY55" fmla="*/ 2110924 h 3364875"/>
                <a:gd name="connsiteX56" fmla="*/ 554760 w 657292"/>
                <a:gd name="connsiteY56" fmla="*/ 2302855 h 3364875"/>
                <a:gd name="connsiteX57" fmla="*/ 595749 w 657292"/>
                <a:gd name="connsiteY57" fmla="*/ 2499992 h 3364875"/>
                <a:gd name="connsiteX58" fmla="*/ 625677 w 657292"/>
                <a:gd name="connsiteY58" fmla="*/ 2735515 h 3364875"/>
                <a:gd name="connsiteX59" fmla="*/ 623075 w 657292"/>
                <a:gd name="connsiteY59" fmla="*/ 2927772 h 3364875"/>
                <a:gd name="connsiteX60" fmla="*/ 637063 w 657292"/>
                <a:gd name="connsiteY60" fmla="*/ 3036099 h 3364875"/>
                <a:gd name="connsiteX61" fmla="*/ 647798 w 657292"/>
                <a:gd name="connsiteY61" fmla="*/ 3055292 h 3364875"/>
                <a:gd name="connsiteX62" fmla="*/ 649100 w 657292"/>
                <a:gd name="connsiteY62" fmla="*/ 3120028 h 3364875"/>
                <a:gd name="connsiteX63" fmla="*/ 636738 w 657292"/>
                <a:gd name="connsiteY63" fmla="*/ 3201681 h 3364875"/>
                <a:gd name="connsiteX64" fmla="*/ 640316 w 657292"/>
                <a:gd name="connsiteY64" fmla="*/ 3287562 h 3364875"/>
                <a:gd name="connsiteX65" fmla="*/ 620472 w 657292"/>
                <a:gd name="connsiteY65" fmla="*/ 3314237 h 3364875"/>
                <a:gd name="connsiteX66" fmla="*/ 460746 w 657292"/>
                <a:gd name="connsiteY66" fmla="*/ 3355877 h 3364875"/>
                <a:gd name="connsiteX67" fmla="*/ 291586 w 657292"/>
                <a:gd name="connsiteY67" fmla="*/ 3358479 h 3364875"/>
                <a:gd name="connsiteX68" fmla="*/ 254501 w 657292"/>
                <a:gd name="connsiteY68" fmla="*/ 3343840 h 3364875"/>
                <a:gd name="connsiteX69" fmla="*/ 248970 w 657292"/>
                <a:gd name="connsiteY69" fmla="*/ 3301876 h 3364875"/>
                <a:gd name="connsiteX70" fmla="*/ 288658 w 657292"/>
                <a:gd name="connsiteY70" fmla="*/ 3264465 h 3364875"/>
                <a:gd name="connsiteX71" fmla="*/ 304598 w 657292"/>
                <a:gd name="connsiteY71" fmla="*/ 3247549 h 3364875"/>
                <a:gd name="connsiteX72" fmla="*/ 284754 w 657292"/>
                <a:gd name="connsiteY72" fmla="*/ 3243971 h 3364875"/>
                <a:gd name="connsiteX73" fmla="*/ 180656 w 657292"/>
                <a:gd name="connsiteY73" fmla="*/ 3241043 h 3364875"/>
                <a:gd name="connsiteX74" fmla="*/ 91847 w 657292"/>
                <a:gd name="connsiteY74" fmla="*/ 3230633 h 3364875"/>
                <a:gd name="connsiteX75" fmla="*/ 61918 w 657292"/>
                <a:gd name="connsiteY75" fmla="*/ 3202982 h 3364875"/>
                <a:gd name="connsiteX76" fmla="*/ 72978 w 657292"/>
                <a:gd name="connsiteY76" fmla="*/ 3171753 h 3364875"/>
                <a:gd name="connsiteX77" fmla="*/ 117220 w 657292"/>
                <a:gd name="connsiteY77" fmla="*/ 3152885 h 3364875"/>
                <a:gd name="connsiteX78" fmla="*/ 292237 w 657292"/>
                <a:gd name="connsiteY78" fmla="*/ 3060497 h 3364875"/>
                <a:gd name="connsiteX79" fmla="*/ 335828 w 657292"/>
                <a:gd name="connsiteY79" fmla="*/ 2985351 h 3364875"/>
                <a:gd name="connsiteX80" fmla="*/ 327695 w 657292"/>
                <a:gd name="connsiteY80" fmla="*/ 2949893 h 3364875"/>
                <a:gd name="connsiteX81" fmla="*/ 247344 w 657292"/>
                <a:gd name="connsiteY81" fmla="*/ 2706562 h 3364875"/>
                <a:gd name="connsiteX82" fmla="*/ 226524 w 657292"/>
                <a:gd name="connsiteY82" fmla="*/ 2506823 h 3364875"/>
                <a:gd name="connsiteX83" fmla="*/ 223271 w 657292"/>
                <a:gd name="connsiteY83" fmla="*/ 2473316 h 3364875"/>
                <a:gd name="connsiteX84" fmla="*/ 157559 w 657292"/>
                <a:gd name="connsiteY84" fmla="*/ 2206239 h 3364875"/>
                <a:gd name="connsiteX85" fmla="*/ 68750 w 657292"/>
                <a:gd name="connsiteY85" fmla="*/ 1962908 h 3364875"/>
                <a:gd name="connsiteX86" fmla="*/ 38171 w 657292"/>
                <a:gd name="connsiteY86" fmla="*/ 1826279 h 3364875"/>
                <a:gd name="connsiteX87" fmla="*/ 21905 w 657292"/>
                <a:gd name="connsiteY87" fmla="*/ 1719903 h 3364875"/>
                <a:gd name="connsiteX88" fmla="*/ 19628 w 657292"/>
                <a:gd name="connsiteY88" fmla="*/ 1207868 h 3364875"/>
                <a:gd name="connsiteX89" fmla="*/ 59641 w 657292"/>
                <a:gd name="connsiteY89" fmla="*/ 906959 h 3364875"/>
                <a:gd name="connsiteX90" fmla="*/ 75581 w 657292"/>
                <a:gd name="connsiteY90" fmla="*/ 845150 h 3364875"/>
                <a:gd name="connsiteX91" fmla="*/ 82087 w 657292"/>
                <a:gd name="connsiteY91" fmla="*/ 811644 h 3364875"/>
                <a:gd name="connsiteX92" fmla="*/ 4013 w 657292"/>
                <a:gd name="connsiteY92" fmla="*/ 710473 h 3364875"/>
                <a:gd name="connsiteX93" fmla="*/ 15074 w 657292"/>
                <a:gd name="connsiteY93" fmla="*/ 678593 h 3364875"/>
                <a:gd name="connsiteX94" fmla="*/ 34267 w 657292"/>
                <a:gd name="connsiteY94" fmla="*/ 658098 h 3364875"/>
                <a:gd name="connsiteX95" fmla="*/ 61918 w 657292"/>
                <a:gd name="connsiteY95" fmla="*/ 635001 h 3364875"/>
                <a:gd name="connsiteX96" fmla="*/ 85666 w 657292"/>
                <a:gd name="connsiteY96" fmla="*/ 623615 h 3364875"/>
                <a:gd name="connsiteX97" fmla="*/ 120474 w 657292"/>
                <a:gd name="connsiteY97" fmla="*/ 628820 h 3364875"/>
                <a:gd name="connsiteX98" fmla="*/ 157233 w 657292"/>
                <a:gd name="connsiteY98" fmla="*/ 657447 h 3364875"/>
                <a:gd name="connsiteX99" fmla="*/ 202126 w 657292"/>
                <a:gd name="connsiteY99" fmla="*/ 597265 h 3364875"/>
                <a:gd name="connsiteX100" fmla="*/ 194644 w 657292"/>
                <a:gd name="connsiteY100" fmla="*/ 513336 h 3364875"/>
                <a:gd name="connsiteX101" fmla="*/ 186837 w 657292"/>
                <a:gd name="connsiteY101" fmla="*/ 462263 h 3364875"/>
                <a:gd name="connsiteX102" fmla="*/ 146824 w 657292"/>
                <a:gd name="connsiteY102" fmla="*/ 444046 h 3364875"/>
                <a:gd name="connsiteX103" fmla="*/ 133811 w 657292"/>
                <a:gd name="connsiteY103" fmla="*/ 433636 h 3364875"/>
                <a:gd name="connsiteX104" fmla="*/ 127956 w 657292"/>
                <a:gd name="connsiteY104" fmla="*/ 423876 h 3364875"/>
                <a:gd name="connsiteX105" fmla="*/ 125028 w 657292"/>
                <a:gd name="connsiteY105" fmla="*/ 413792 h 3364875"/>
                <a:gd name="connsiteX106" fmla="*/ 124052 w 657292"/>
                <a:gd name="connsiteY106" fmla="*/ 401755 h 3364875"/>
                <a:gd name="connsiteX107" fmla="*/ 124052 w 657292"/>
                <a:gd name="connsiteY107" fmla="*/ 389394 h 3364875"/>
                <a:gd name="connsiteX108" fmla="*/ 123076 w 657292"/>
                <a:gd name="connsiteY108" fmla="*/ 375405 h 3364875"/>
                <a:gd name="connsiteX109" fmla="*/ 121775 w 657292"/>
                <a:gd name="connsiteY109" fmla="*/ 356537 h 3364875"/>
                <a:gd name="connsiteX110" fmla="*/ 115919 w 657292"/>
                <a:gd name="connsiteY110" fmla="*/ 336368 h 3364875"/>
                <a:gd name="connsiteX111" fmla="*/ 110064 w 657292"/>
                <a:gd name="connsiteY111" fmla="*/ 316200 h 3364875"/>
                <a:gd name="connsiteX112" fmla="*/ 107787 w 657292"/>
                <a:gd name="connsiteY112" fmla="*/ 301235 h 3364875"/>
                <a:gd name="connsiteX113" fmla="*/ 106811 w 657292"/>
                <a:gd name="connsiteY113" fmla="*/ 289199 h 3364875"/>
                <a:gd name="connsiteX114" fmla="*/ 108112 w 657292"/>
                <a:gd name="connsiteY114" fmla="*/ 278789 h 3364875"/>
                <a:gd name="connsiteX115" fmla="*/ 111690 w 657292"/>
                <a:gd name="connsiteY115" fmla="*/ 270006 h 3364875"/>
                <a:gd name="connsiteX116" fmla="*/ 114944 w 657292"/>
                <a:gd name="connsiteY116" fmla="*/ 260247 h 3364875"/>
                <a:gd name="connsiteX117" fmla="*/ 119173 w 657292"/>
                <a:gd name="connsiteY117" fmla="*/ 250162 h 3364875"/>
                <a:gd name="connsiteX118" fmla="*/ 124377 w 657292"/>
                <a:gd name="connsiteY118" fmla="*/ 239427 h 3364875"/>
                <a:gd name="connsiteX119" fmla="*/ 126329 w 657292"/>
                <a:gd name="connsiteY119" fmla="*/ 224137 h 3364875"/>
                <a:gd name="connsiteX120" fmla="*/ 122751 w 657292"/>
                <a:gd name="connsiteY120" fmla="*/ 178269 h 3364875"/>
                <a:gd name="connsiteX121" fmla="*/ 126655 w 657292"/>
                <a:gd name="connsiteY121" fmla="*/ 163630 h 3364875"/>
                <a:gd name="connsiteX122" fmla="*/ 134462 w 657292"/>
                <a:gd name="connsiteY122" fmla="*/ 144112 h 3364875"/>
                <a:gd name="connsiteX123" fmla="*/ 141944 w 657292"/>
                <a:gd name="connsiteY123" fmla="*/ 125244 h 3364875"/>
                <a:gd name="connsiteX124" fmla="*/ 153981 w 657292"/>
                <a:gd name="connsiteY124" fmla="*/ 108328 h 3364875"/>
                <a:gd name="connsiteX125" fmla="*/ 165366 w 657292"/>
                <a:gd name="connsiteY125" fmla="*/ 95966 h 3364875"/>
                <a:gd name="connsiteX126" fmla="*/ 181632 w 657292"/>
                <a:gd name="connsiteY126" fmla="*/ 75472 h 3364875"/>
                <a:gd name="connsiteX127" fmla="*/ 185861 w 657292"/>
                <a:gd name="connsiteY127" fmla="*/ 63760 h 3364875"/>
                <a:gd name="connsiteX128" fmla="*/ 197572 w 657292"/>
                <a:gd name="connsiteY128" fmla="*/ 51073 h 3364875"/>
                <a:gd name="connsiteX129" fmla="*/ 201801 w 657292"/>
                <a:gd name="connsiteY129" fmla="*/ 40338 h 3364875"/>
                <a:gd name="connsiteX130" fmla="*/ 223271 w 657292"/>
                <a:gd name="connsiteY130" fmla="*/ 28627 h 3364875"/>
                <a:gd name="connsiteX131" fmla="*/ 234006 w 657292"/>
                <a:gd name="connsiteY131" fmla="*/ 20169 h 3364875"/>
                <a:gd name="connsiteX132" fmla="*/ 287032 w 657292"/>
                <a:gd name="connsiteY132"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43048 w 657292"/>
                <a:gd name="connsiteY49" fmla="*/ 1223443 h 3364875"/>
                <a:gd name="connsiteX50" fmla="*/ 575959 w 657292"/>
                <a:gd name="connsiteY50" fmla="*/ 1653438 h 3364875"/>
                <a:gd name="connsiteX51" fmla="*/ 569323 w 657292"/>
                <a:gd name="connsiteY51" fmla="*/ 1660606 h 3364875"/>
                <a:gd name="connsiteX52" fmla="*/ 563218 w 657292"/>
                <a:gd name="connsiteY52" fmla="*/ 1681517 h 3364875"/>
                <a:gd name="connsiteX53" fmla="*/ 560290 w 657292"/>
                <a:gd name="connsiteY53" fmla="*/ 1734542 h 3364875"/>
                <a:gd name="connsiteX54" fmla="*/ 535892 w 657292"/>
                <a:gd name="connsiteY54" fmla="*/ 1996740 h 3364875"/>
                <a:gd name="connsiteX55" fmla="*/ 539471 w 657292"/>
                <a:gd name="connsiteY55" fmla="*/ 2110924 h 3364875"/>
                <a:gd name="connsiteX56" fmla="*/ 554760 w 657292"/>
                <a:gd name="connsiteY56" fmla="*/ 2302855 h 3364875"/>
                <a:gd name="connsiteX57" fmla="*/ 595749 w 657292"/>
                <a:gd name="connsiteY57" fmla="*/ 2499992 h 3364875"/>
                <a:gd name="connsiteX58" fmla="*/ 625677 w 657292"/>
                <a:gd name="connsiteY58" fmla="*/ 2735515 h 3364875"/>
                <a:gd name="connsiteX59" fmla="*/ 623075 w 657292"/>
                <a:gd name="connsiteY59" fmla="*/ 2927772 h 3364875"/>
                <a:gd name="connsiteX60" fmla="*/ 637063 w 657292"/>
                <a:gd name="connsiteY60" fmla="*/ 3036099 h 3364875"/>
                <a:gd name="connsiteX61" fmla="*/ 647798 w 657292"/>
                <a:gd name="connsiteY61" fmla="*/ 3055292 h 3364875"/>
                <a:gd name="connsiteX62" fmla="*/ 649100 w 657292"/>
                <a:gd name="connsiteY62" fmla="*/ 3120028 h 3364875"/>
                <a:gd name="connsiteX63" fmla="*/ 636738 w 657292"/>
                <a:gd name="connsiteY63" fmla="*/ 3201681 h 3364875"/>
                <a:gd name="connsiteX64" fmla="*/ 640316 w 657292"/>
                <a:gd name="connsiteY64" fmla="*/ 3287562 h 3364875"/>
                <a:gd name="connsiteX65" fmla="*/ 620472 w 657292"/>
                <a:gd name="connsiteY65" fmla="*/ 3314237 h 3364875"/>
                <a:gd name="connsiteX66" fmla="*/ 460746 w 657292"/>
                <a:gd name="connsiteY66" fmla="*/ 3355877 h 3364875"/>
                <a:gd name="connsiteX67" fmla="*/ 291586 w 657292"/>
                <a:gd name="connsiteY67" fmla="*/ 3358479 h 3364875"/>
                <a:gd name="connsiteX68" fmla="*/ 254501 w 657292"/>
                <a:gd name="connsiteY68" fmla="*/ 3343840 h 3364875"/>
                <a:gd name="connsiteX69" fmla="*/ 248970 w 657292"/>
                <a:gd name="connsiteY69" fmla="*/ 3301876 h 3364875"/>
                <a:gd name="connsiteX70" fmla="*/ 288658 w 657292"/>
                <a:gd name="connsiteY70" fmla="*/ 3264465 h 3364875"/>
                <a:gd name="connsiteX71" fmla="*/ 304598 w 657292"/>
                <a:gd name="connsiteY71" fmla="*/ 3247549 h 3364875"/>
                <a:gd name="connsiteX72" fmla="*/ 284754 w 657292"/>
                <a:gd name="connsiteY72" fmla="*/ 3243971 h 3364875"/>
                <a:gd name="connsiteX73" fmla="*/ 180656 w 657292"/>
                <a:gd name="connsiteY73" fmla="*/ 3241043 h 3364875"/>
                <a:gd name="connsiteX74" fmla="*/ 91847 w 657292"/>
                <a:gd name="connsiteY74" fmla="*/ 3230633 h 3364875"/>
                <a:gd name="connsiteX75" fmla="*/ 61918 w 657292"/>
                <a:gd name="connsiteY75" fmla="*/ 3202982 h 3364875"/>
                <a:gd name="connsiteX76" fmla="*/ 72978 w 657292"/>
                <a:gd name="connsiteY76" fmla="*/ 3171753 h 3364875"/>
                <a:gd name="connsiteX77" fmla="*/ 117220 w 657292"/>
                <a:gd name="connsiteY77" fmla="*/ 3152885 h 3364875"/>
                <a:gd name="connsiteX78" fmla="*/ 292237 w 657292"/>
                <a:gd name="connsiteY78" fmla="*/ 3060497 h 3364875"/>
                <a:gd name="connsiteX79" fmla="*/ 335828 w 657292"/>
                <a:gd name="connsiteY79" fmla="*/ 2985351 h 3364875"/>
                <a:gd name="connsiteX80" fmla="*/ 327695 w 657292"/>
                <a:gd name="connsiteY80" fmla="*/ 2949893 h 3364875"/>
                <a:gd name="connsiteX81" fmla="*/ 247344 w 657292"/>
                <a:gd name="connsiteY81" fmla="*/ 2706562 h 3364875"/>
                <a:gd name="connsiteX82" fmla="*/ 226524 w 657292"/>
                <a:gd name="connsiteY82" fmla="*/ 2506823 h 3364875"/>
                <a:gd name="connsiteX83" fmla="*/ 223271 w 657292"/>
                <a:gd name="connsiteY83" fmla="*/ 2473316 h 3364875"/>
                <a:gd name="connsiteX84" fmla="*/ 157559 w 657292"/>
                <a:gd name="connsiteY84" fmla="*/ 2206239 h 3364875"/>
                <a:gd name="connsiteX85" fmla="*/ 68750 w 657292"/>
                <a:gd name="connsiteY85" fmla="*/ 1962908 h 3364875"/>
                <a:gd name="connsiteX86" fmla="*/ 38171 w 657292"/>
                <a:gd name="connsiteY86" fmla="*/ 1826279 h 3364875"/>
                <a:gd name="connsiteX87" fmla="*/ 21905 w 657292"/>
                <a:gd name="connsiteY87" fmla="*/ 1719903 h 3364875"/>
                <a:gd name="connsiteX88" fmla="*/ 19628 w 657292"/>
                <a:gd name="connsiteY88" fmla="*/ 1207868 h 3364875"/>
                <a:gd name="connsiteX89" fmla="*/ 59641 w 657292"/>
                <a:gd name="connsiteY89" fmla="*/ 906959 h 3364875"/>
                <a:gd name="connsiteX90" fmla="*/ 75581 w 657292"/>
                <a:gd name="connsiteY90" fmla="*/ 845150 h 3364875"/>
                <a:gd name="connsiteX91" fmla="*/ 82087 w 657292"/>
                <a:gd name="connsiteY91" fmla="*/ 811644 h 3364875"/>
                <a:gd name="connsiteX92" fmla="*/ 4013 w 657292"/>
                <a:gd name="connsiteY92" fmla="*/ 710473 h 3364875"/>
                <a:gd name="connsiteX93" fmla="*/ 15074 w 657292"/>
                <a:gd name="connsiteY93" fmla="*/ 678593 h 3364875"/>
                <a:gd name="connsiteX94" fmla="*/ 34267 w 657292"/>
                <a:gd name="connsiteY94" fmla="*/ 658098 h 3364875"/>
                <a:gd name="connsiteX95" fmla="*/ 61918 w 657292"/>
                <a:gd name="connsiteY95" fmla="*/ 635001 h 3364875"/>
                <a:gd name="connsiteX96" fmla="*/ 85666 w 657292"/>
                <a:gd name="connsiteY96" fmla="*/ 623615 h 3364875"/>
                <a:gd name="connsiteX97" fmla="*/ 120474 w 657292"/>
                <a:gd name="connsiteY97" fmla="*/ 628820 h 3364875"/>
                <a:gd name="connsiteX98" fmla="*/ 157233 w 657292"/>
                <a:gd name="connsiteY98" fmla="*/ 657447 h 3364875"/>
                <a:gd name="connsiteX99" fmla="*/ 202126 w 657292"/>
                <a:gd name="connsiteY99" fmla="*/ 597265 h 3364875"/>
                <a:gd name="connsiteX100" fmla="*/ 194644 w 657292"/>
                <a:gd name="connsiteY100" fmla="*/ 513336 h 3364875"/>
                <a:gd name="connsiteX101" fmla="*/ 186837 w 657292"/>
                <a:gd name="connsiteY101" fmla="*/ 462263 h 3364875"/>
                <a:gd name="connsiteX102" fmla="*/ 146824 w 657292"/>
                <a:gd name="connsiteY102" fmla="*/ 444046 h 3364875"/>
                <a:gd name="connsiteX103" fmla="*/ 133811 w 657292"/>
                <a:gd name="connsiteY103" fmla="*/ 433636 h 3364875"/>
                <a:gd name="connsiteX104" fmla="*/ 127956 w 657292"/>
                <a:gd name="connsiteY104" fmla="*/ 423876 h 3364875"/>
                <a:gd name="connsiteX105" fmla="*/ 125028 w 657292"/>
                <a:gd name="connsiteY105" fmla="*/ 413792 h 3364875"/>
                <a:gd name="connsiteX106" fmla="*/ 124052 w 657292"/>
                <a:gd name="connsiteY106" fmla="*/ 401755 h 3364875"/>
                <a:gd name="connsiteX107" fmla="*/ 124052 w 657292"/>
                <a:gd name="connsiteY107" fmla="*/ 389394 h 3364875"/>
                <a:gd name="connsiteX108" fmla="*/ 123076 w 657292"/>
                <a:gd name="connsiteY108" fmla="*/ 375405 h 3364875"/>
                <a:gd name="connsiteX109" fmla="*/ 121775 w 657292"/>
                <a:gd name="connsiteY109" fmla="*/ 356537 h 3364875"/>
                <a:gd name="connsiteX110" fmla="*/ 115919 w 657292"/>
                <a:gd name="connsiteY110" fmla="*/ 336368 h 3364875"/>
                <a:gd name="connsiteX111" fmla="*/ 110064 w 657292"/>
                <a:gd name="connsiteY111" fmla="*/ 316200 h 3364875"/>
                <a:gd name="connsiteX112" fmla="*/ 107787 w 657292"/>
                <a:gd name="connsiteY112" fmla="*/ 301235 h 3364875"/>
                <a:gd name="connsiteX113" fmla="*/ 106811 w 657292"/>
                <a:gd name="connsiteY113" fmla="*/ 289199 h 3364875"/>
                <a:gd name="connsiteX114" fmla="*/ 108112 w 657292"/>
                <a:gd name="connsiteY114" fmla="*/ 278789 h 3364875"/>
                <a:gd name="connsiteX115" fmla="*/ 111690 w 657292"/>
                <a:gd name="connsiteY115" fmla="*/ 270006 h 3364875"/>
                <a:gd name="connsiteX116" fmla="*/ 114944 w 657292"/>
                <a:gd name="connsiteY116" fmla="*/ 260247 h 3364875"/>
                <a:gd name="connsiteX117" fmla="*/ 119173 w 657292"/>
                <a:gd name="connsiteY117" fmla="*/ 250162 h 3364875"/>
                <a:gd name="connsiteX118" fmla="*/ 124377 w 657292"/>
                <a:gd name="connsiteY118" fmla="*/ 239427 h 3364875"/>
                <a:gd name="connsiteX119" fmla="*/ 126329 w 657292"/>
                <a:gd name="connsiteY119" fmla="*/ 224137 h 3364875"/>
                <a:gd name="connsiteX120" fmla="*/ 122751 w 657292"/>
                <a:gd name="connsiteY120" fmla="*/ 178269 h 3364875"/>
                <a:gd name="connsiteX121" fmla="*/ 126655 w 657292"/>
                <a:gd name="connsiteY121" fmla="*/ 163630 h 3364875"/>
                <a:gd name="connsiteX122" fmla="*/ 134462 w 657292"/>
                <a:gd name="connsiteY122" fmla="*/ 144112 h 3364875"/>
                <a:gd name="connsiteX123" fmla="*/ 141944 w 657292"/>
                <a:gd name="connsiteY123" fmla="*/ 125244 h 3364875"/>
                <a:gd name="connsiteX124" fmla="*/ 153981 w 657292"/>
                <a:gd name="connsiteY124" fmla="*/ 108328 h 3364875"/>
                <a:gd name="connsiteX125" fmla="*/ 165366 w 657292"/>
                <a:gd name="connsiteY125" fmla="*/ 95966 h 3364875"/>
                <a:gd name="connsiteX126" fmla="*/ 181632 w 657292"/>
                <a:gd name="connsiteY126" fmla="*/ 75472 h 3364875"/>
                <a:gd name="connsiteX127" fmla="*/ 185861 w 657292"/>
                <a:gd name="connsiteY127" fmla="*/ 63760 h 3364875"/>
                <a:gd name="connsiteX128" fmla="*/ 197572 w 657292"/>
                <a:gd name="connsiteY128" fmla="*/ 51073 h 3364875"/>
                <a:gd name="connsiteX129" fmla="*/ 201801 w 657292"/>
                <a:gd name="connsiteY129" fmla="*/ 40338 h 3364875"/>
                <a:gd name="connsiteX130" fmla="*/ 223271 w 657292"/>
                <a:gd name="connsiteY130" fmla="*/ 28627 h 3364875"/>
                <a:gd name="connsiteX131" fmla="*/ 234006 w 657292"/>
                <a:gd name="connsiteY131" fmla="*/ 20169 h 3364875"/>
                <a:gd name="connsiteX132" fmla="*/ 287032 w 657292"/>
                <a:gd name="connsiteY132"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43048 w 657292"/>
                <a:gd name="connsiteY49" fmla="*/ 1223443 h 3364875"/>
                <a:gd name="connsiteX50" fmla="*/ 575959 w 657292"/>
                <a:gd name="connsiteY50" fmla="*/ 1653438 h 3364875"/>
                <a:gd name="connsiteX51" fmla="*/ 569323 w 657292"/>
                <a:gd name="connsiteY51" fmla="*/ 1660606 h 3364875"/>
                <a:gd name="connsiteX52" fmla="*/ 563218 w 657292"/>
                <a:gd name="connsiteY52" fmla="*/ 1681517 h 3364875"/>
                <a:gd name="connsiteX53" fmla="*/ 560290 w 657292"/>
                <a:gd name="connsiteY53" fmla="*/ 1734542 h 3364875"/>
                <a:gd name="connsiteX54" fmla="*/ 535892 w 657292"/>
                <a:gd name="connsiteY54" fmla="*/ 1996740 h 3364875"/>
                <a:gd name="connsiteX55" fmla="*/ 539471 w 657292"/>
                <a:gd name="connsiteY55" fmla="*/ 2110924 h 3364875"/>
                <a:gd name="connsiteX56" fmla="*/ 554760 w 657292"/>
                <a:gd name="connsiteY56" fmla="*/ 2302855 h 3364875"/>
                <a:gd name="connsiteX57" fmla="*/ 595749 w 657292"/>
                <a:gd name="connsiteY57" fmla="*/ 2499992 h 3364875"/>
                <a:gd name="connsiteX58" fmla="*/ 625677 w 657292"/>
                <a:gd name="connsiteY58" fmla="*/ 2735515 h 3364875"/>
                <a:gd name="connsiteX59" fmla="*/ 623075 w 657292"/>
                <a:gd name="connsiteY59" fmla="*/ 2927772 h 3364875"/>
                <a:gd name="connsiteX60" fmla="*/ 637063 w 657292"/>
                <a:gd name="connsiteY60" fmla="*/ 3036099 h 3364875"/>
                <a:gd name="connsiteX61" fmla="*/ 647798 w 657292"/>
                <a:gd name="connsiteY61" fmla="*/ 3055292 h 3364875"/>
                <a:gd name="connsiteX62" fmla="*/ 649100 w 657292"/>
                <a:gd name="connsiteY62" fmla="*/ 3120028 h 3364875"/>
                <a:gd name="connsiteX63" fmla="*/ 636738 w 657292"/>
                <a:gd name="connsiteY63" fmla="*/ 3201681 h 3364875"/>
                <a:gd name="connsiteX64" fmla="*/ 640316 w 657292"/>
                <a:gd name="connsiteY64" fmla="*/ 3287562 h 3364875"/>
                <a:gd name="connsiteX65" fmla="*/ 620472 w 657292"/>
                <a:gd name="connsiteY65" fmla="*/ 3314237 h 3364875"/>
                <a:gd name="connsiteX66" fmla="*/ 460746 w 657292"/>
                <a:gd name="connsiteY66" fmla="*/ 3355877 h 3364875"/>
                <a:gd name="connsiteX67" fmla="*/ 291586 w 657292"/>
                <a:gd name="connsiteY67" fmla="*/ 3358479 h 3364875"/>
                <a:gd name="connsiteX68" fmla="*/ 254501 w 657292"/>
                <a:gd name="connsiteY68" fmla="*/ 3343840 h 3364875"/>
                <a:gd name="connsiteX69" fmla="*/ 248970 w 657292"/>
                <a:gd name="connsiteY69" fmla="*/ 3301876 h 3364875"/>
                <a:gd name="connsiteX70" fmla="*/ 288658 w 657292"/>
                <a:gd name="connsiteY70" fmla="*/ 3264465 h 3364875"/>
                <a:gd name="connsiteX71" fmla="*/ 304598 w 657292"/>
                <a:gd name="connsiteY71" fmla="*/ 3247549 h 3364875"/>
                <a:gd name="connsiteX72" fmla="*/ 284754 w 657292"/>
                <a:gd name="connsiteY72" fmla="*/ 3243971 h 3364875"/>
                <a:gd name="connsiteX73" fmla="*/ 180656 w 657292"/>
                <a:gd name="connsiteY73" fmla="*/ 3241043 h 3364875"/>
                <a:gd name="connsiteX74" fmla="*/ 91847 w 657292"/>
                <a:gd name="connsiteY74" fmla="*/ 3230633 h 3364875"/>
                <a:gd name="connsiteX75" fmla="*/ 61918 w 657292"/>
                <a:gd name="connsiteY75" fmla="*/ 3202982 h 3364875"/>
                <a:gd name="connsiteX76" fmla="*/ 72978 w 657292"/>
                <a:gd name="connsiteY76" fmla="*/ 3171753 h 3364875"/>
                <a:gd name="connsiteX77" fmla="*/ 117220 w 657292"/>
                <a:gd name="connsiteY77" fmla="*/ 3152885 h 3364875"/>
                <a:gd name="connsiteX78" fmla="*/ 292237 w 657292"/>
                <a:gd name="connsiteY78" fmla="*/ 3060497 h 3364875"/>
                <a:gd name="connsiteX79" fmla="*/ 335828 w 657292"/>
                <a:gd name="connsiteY79" fmla="*/ 2985351 h 3364875"/>
                <a:gd name="connsiteX80" fmla="*/ 327695 w 657292"/>
                <a:gd name="connsiteY80" fmla="*/ 2949893 h 3364875"/>
                <a:gd name="connsiteX81" fmla="*/ 247344 w 657292"/>
                <a:gd name="connsiteY81" fmla="*/ 2706562 h 3364875"/>
                <a:gd name="connsiteX82" fmla="*/ 226524 w 657292"/>
                <a:gd name="connsiteY82" fmla="*/ 2506823 h 3364875"/>
                <a:gd name="connsiteX83" fmla="*/ 223271 w 657292"/>
                <a:gd name="connsiteY83" fmla="*/ 2473316 h 3364875"/>
                <a:gd name="connsiteX84" fmla="*/ 157559 w 657292"/>
                <a:gd name="connsiteY84" fmla="*/ 2206239 h 3364875"/>
                <a:gd name="connsiteX85" fmla="*/ 68750 w 657292"/>
                <a:gd name="connsiteY85" fmla="*/ 1962908 h 3364875"/>
                <a:gd name="connsiteX86" fmla="*/ 38171 w 657292"/>
                <a:gd name="connsiteY86" fmla="*/ 1826279 h 3364875"/>
                <a:gd name="connsiteX87" fmla="*/ 21905 w 657292"/>
                <a:gd name="connsiteY87" fmla="*/ 1719903 h 3364875"/>
                <a:gd name="connsiteX88" fmla="*/ 19628 w 657292"/>
                <a:gd name="connsiteY88" fmla="*/ 1207868 h 3364875"/>
                <a:gd name="connsiteX89" fmla="*/ 59641 w 657292"/>
                <a:gd name="connsiteY89" fmla="*/ 906959 h 3364875"/>
                <a:gd name="connsiteX90" fmla="*/ 75581 w 657292"/>
                <a:gd name="connsiteY90" fmla="*/ 845150 h 3364875"/>
                <a:gd name="connsiteX91" fmla="*/ 82087 w 657292"/>
                <a:gd name="connsiteY91" fmla="*/ 811644 h 3364875"/>
                <a:gd name="connsiteX92" fmla="*/ 4013 w 657292"/>
                <a:gd name="connsiteY92" fmla="*/ 710473 h 3364875"/>
                <a:gd name="connsiteX93" fmla="*/ 15074 w 657292"/>
                <a:gd name="connsiteY93" fmla="*/ 678593 h 3364875"/>
                <a:gd name="connsiteX94" fmla="*/ 34267 w 657292"/>
                <a:gd name="connsiteY94" fmla="*/ 658098 h 3364875"/>
                <a:gd name="connsiteX95" fmla="*/ 61918 w 657292"/>
                <a:gd name="connsiteY95" fmla="*/ 635001 h 3364875"/>
                <a:gd name="connsiteX96" fmla="*/ 85666 w 657292"/>
                <a:gd name="connsiteY96" fmla="*/ 623615 h 3364875"/>
                <a:gd name="connsiteX97" fmla="*/ 120474 w 657292"/>
                <a:gd name="connsiteY97" fmla="*/ 628820 h 3364875"/>
                <a:gd name="connsiteX98" fmla="*/ 157233 w 657292"/>
                <a:gd name="connsiteY98" fmla="*/ 657447 h 3364875"/>
                <a:gd name="connsiteX99" fmla="*/ 202126 w 657292"/>
                <a:gd name="connsiteY99" fmla="*/ 597265 h 3364875"/>
                <a:gd name="connsiteX100" fmla="*/ 194644 w 657292"/>
                <a:gd name="connsiteY100" fmla="*/ 513336 h 3364875"/>
                <a:gd name="connsiteX101" fmla="*/ 186837 w 657292"/>
                <a:gd name="connsiteY101" fmla="*/ 462263 h 3364875"/>
                <a:gd name="connsiteX102" fmla="*/ 146824 w 657292"/>
                <a:gd name="connsiteY102" fmla="*/ 444046 h 3364875"/>
                <a:gd name="connsiteX103" fmla="*/ 133811 w 657292"/>
                <a:gd name="connsiteY103" fmla="*/ 433636 h 3364875"/>
                <a:gd name="connsiteX104" fmla="*/ 127956 w 657292"/>
                <a:gd name="connsiteY104" fmla="*/ 423876 h 3364875"/>
                <a:gd name="connsiteX105" fmla="*/ 125028 w 657292"/>
                <a:gd name="connsiteY105" fmla="*/ 413792 h 3364875"/>
                <a:gd name="connsiteX106" fmla="*/ 124052 w 657292"/>
                <a:gd name="connsiteY106" fmla="*/ 401755 h 3364875"/>
                <a:gd name="connsiteX107" fmla="*/ 124052 w 657292"/>
                <a:gd name="connsiteY107" fmla="*/ 389394 h 3364875"/>
                <a:gd name="connsiteX108" fmla="*/ 123076 w 657292"/>
                <a:gd name="connsiteY108" fmla="*/ 375405 h 3364875"/>
                <a:gd name="connsiteX109" fmla="*/ 121775 w 657292"/>
                <a:gd name="connsiteY109" fmla="*/ 356537 h 3364875"/>
                <a:gd name="connsiteX110" fmla="*/ 115919 w 657292"/>
                <a:gd name="connsiteY110" fmla="*/ 336368 h 3364875"/>
                <a:gd name="connsiteX111" fmla="*/ 110064 w 657292"/>
                <a:gd name="connsiteY111" fmla="*/ 316200 h 3364875"/>
                <a:gd name="connsiteX112" fmla="*/ 107787 w 657292"/>
                <a:gd name="connsiteY112" fmla="*/ 301235 h 3364875"/>
                <a:gd name="connsiteX113" fmla="*/ 106811 w 657292"/>
                <a:gd name="connsiteY113" fmla="*/ 289199 h 3364875"/>
                <a:gd name="connsiteX114" fmla="*/ 108112 w 657292"/>
                <a:gd name="connsiteY114" fmla="*/ 278789 h 3364875"/>
                <a:gd name="connsiteX115" fmla="*/ 111690 w 657292"/>
                <a:gd name="connsiteY115" fmla="*/ 270006 h 3364875"/>
                <a:gd name="connsiteX116" fmla="*/ 114944 w 657292"/>
                <a:gd name="connsiteY116" fmla="*/ 260247 h 3364875"/>
                <a:gd name="connsiteX117" fmla="*/ 119173 w 657292"/>
                <a:gd name="connsiteY117" fmla="*/ 250162 h 3364875"/>
                <a:gd name="connsiteX118" fmla="*/ 124377 w 657292"/>
                <a:gd name="connsiteY118" fmla="*/ 239427 h 3364875"/>
                <a:gd name="connsiteX119" fmla="*/ 126329 w 657292"/>
                <a:gd name="connsiteY119" fmla="*/ 224137 h 3364875"/>
                <a:gd name="connsiteX120" fmla="*/ 122751 w 657292"/>
                <a:gd name="connsiteY120" fmla="*/ 178269 h 3364875"/>
                <a:gd name="connsiteX121" fmla="*/ 126655 w 657292"/>
                <a:gd name="connsiteY121" fmla="*/ 163630 h 3364875"/>
                <a:gd name="connsiteX122" fmla="*/ 134462 w 657292"/>
                <a:gd name="connsiteY122" fmla="*/ 144112 h 3364875"/>
                <a:gd name="connsiteX123" fmla="*/ 141944 w 657292"/>
                <a:gd name="connsiteY123" fmla="*/ 125244 h 3364875"/>
                <a:gd name="connsiteX124" fmla="*/ 153981 w 657292"/>
                <a:gd name="connsiteY124" fmla="*/ 108328 h 3364875"/>
                <a:gd name="connsiteX125" fmla="*/ 165366 w 657292"/>
                <a:gd name="connsiteY125" fmla="*/ 95966 h 3364875"/>
                <a:gd name="connsiteX126" fmla="*/ 181632 w 657292"/>
                <a:gd name="connsiteY126" fmla="*/ 75472 h 3364875"/>
                <a:gd name="connsiteX127" fmla="*/ 185861 w 657292"/>
                <a:gd name="connsiteY127" fmla="*/ 63760 h 3364875"/>
                <a:gd name="connsiteX128" fmla="*/ 197572 w 657292"/>
                <a:gd name="connsiteY128" fmla="*/ 51073 h 3364875"/>
                <a:gd name="connsiteX129" fmla="*/ 201801 w 657292"/>
                <a:gd name="connsiteY129" fmla="*/ 40338 h 3364875"/>
                <a:gd name="connsiteX130" fmla="*/ 223271 w 657292"/>
                <a:gd name="connsiteY130" fmla="*/ 28627 h 3364875"/>
                <a:gd name="connsiteX131" fmla="*/ 234006 w 657292"/>
                <a:gd name="connsiteY131" fmla="*/ 20169 h 3364875"/>
                <a:gd name="connsiteX132" fmla="*/ 287032 w 657292"/>
                <a:gd name="connsiteY132"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65534 w 657292"/>
                <a:gd name="connsiteY49" fmla="*/ 1303391 h 3364875"/>
                <a:gd name="connsiteX50" fmla="*/ 575959 w 657292"/>
                <a:gd name="connsiteY50" fmla="*/ 1653438 h 3364875"/>
                <a:gd name="connsiteX51" fmla="*/ 569323 w 657292"/>
                <a:gd name="connsiteY51" fmla="*/ 1660606 h 3364875"/>
                <a:gd name="connsiteX52" fmla="*/ 563218 w 657292"/>
                <a:gd name="connsiteY52" fmla="*/ 1681517 h 3364875"/>
                <a:gd name="connsiteX53" fmla="*/ 560290 w 657292"/>
                <a:gd name="connsiteY53" fmla="*/ 1734542 h 3364875"/>
                <a:gd name="connsiteX54" fmla="*/ 535892 w 657292"/>
                <a:gd name="connsiteY54" fmla="*/ 1996740 h 3364875"/>
                <a:gd name="connsiteX55" fmla="*/ 539471 w 657292"/>
                <a:gd name="connsiteY55" fmla="*/ 2110924 h 3364875"/>
                <a:gd name="connsiteX56" fmla="*/ 554760 w 657292"/>
                <a:gd name="connsiteY56" fmla="*/ 2302855 h 3364875"/>
                <a:gd name="connsiteX57" fmla="*/ 595749 w 657292"/>
                <a:gd name="connsiteY57" fmla="*/ 2499992 h 3364875"/>
                <a:gd name="connsiteX58" fmla="*/ 625677 w 657292"/>
                <a:gd name="connsiteY58" fmla="*/ 2735515 h 3364875"/>
                <a:gd name="connsiteX59" fmla="*/ 623075 w 657292"/>
                <a:gd name="connsiteY59" fmla="*/ 2927772 h 3364875"/>
                <a:gd name="connsiteX60" fmla="*/ 637063 w 657292"/>
                <a:gd name="connsiteY60" fmla="*/ 3036099 h 3364875"/>
                <a:gd name="connsiteX61" fmla="*/ 647798 w 657292"/>
                <a:gd name="connsiteY61" fmla="*/ 3055292 h 3364875"/>
                <a:gd name="connsiteX62" fmla="*/ 649100 w 657292"/>
                <a:gd name="connsiteY62" fmla="*/ 3120028 h 3364875"/>
                <a:gd name="connsiteX63" fmla="*/ 636738 w 657292"/>
                <a:gd name="connsiteY63" fmla="*/ 3201681 h 3364875"/>
                <a:gd name="connsiteX64" fmla="*/ 640316 w 657292"/>
                <a:gd name="connsiteY64" fmla="*/ 3287562 h 3364875"/>
                <a:gd name="connsiteX65" fmla="*/ 620472 w 657292"/>
                <a:gd name="connsiteY65" fmla="*/ 3314237 h 3364875"/>
                <a:gd name="connsiteX66" fmla="*/ 460746 w 657292"/>
                <a:gd name="connsiteY66" fmla="*/ 3355877 h 3364875"/>
                <a:gd name="connsiteX67" fmla="*/ 291586 w 657292"/>
                <a:gd name="connsiteY67" fmla="*/ 3358479 h 3364875"/>
                <a:gd name="connsiteX68" fmla="*/ 254501 w 657292"/>
                <a:gd name="connsiteY68" fmla="*/ 3343840 h 3364875"/>
                <a:gd name="connsiteX69" fmla="*/ 248970 w 657292"/>
                <a:gd name="connsiteY69" fmla="*/ 3301876 h 3364875"/>
                <a:gd name="connsiteX70" fmla="*/ 288658 w 657292"/>
                <a:gd name="connsiteY70" fmla="*/ 3264465 h 3364875"/>
                <a:gd name="connsiteX71" fmla="*/ 304598 w 657292"/>
                <a:gd name="connsiteY71" fmla="*/ 3247549 h 3364875"/>
                <a:gd name="connsiteX72" fmla="*/ 284754 w 657292"/>
                <a:gd name="connsiteY72" fmla="*/ 3243971 h 3364875"/>
                <a:gd name="connsiteX73" fmla="*/ 180656 w 657292"/>
                <a:gd name="connsiteY73" fmla="*/ 3241043 h 3364875"/>
                <a:gd name="connsiteX74" fmla="*/ 91847 w 657292"/>
                <a:gd name="connsiteY74" fmla="*/ 3230633 h 3364875"/>
                <a:gd name="connsiteX75" fmla="*/ 61918 w 657292"/>
                <a:gd name="connsiteY75" fmla="*/ 3202982 h 3364875"/>
                <a:gd name="connsiteX76" fmla="*/ 72978 w 657292"/>
                <a:gd name="connsiteY76" fmla="*/ 3171753 h 3364875"/>
                <a:gd name="connsiteX77" fmla="*/ 117220 w 657292"/>
                <a:gd name="connsiteY77" fmla="*/ 3152885 h 3364875"/>
                <a:gd name="connsiteX78" fmla="*/ 292237 w 657292"/>
                <a:gd name="connsiteY78" fmla="*/ 3060497 h 3364875"/>
                <a:gd name="connsiteX79" fmla="*/ 335828 w 657292"/>
                <a:gd name="connsiteY79" fmla="*/ 2985351 h 3364875"/>
                <a:gd name="connsiteX80" fmla="*/ 327695 w 657292"/>
                <a:gd name="connsiteY80" fmla="*/ 2949893 h 3364875"/>
                <a:gd name="connsiteX81" fmla="*/ 247344 w 657292"/>
                <a:gd name="connsiteY81" fmla="*/ 2706562 h 3364875"/>
                <a:gd name="connsiteX82" fmla="*/ 226524 w 657292"/>
                <a:gd name="connsiteY82" fmla="*/ 2506823 h 3364875"/>
                <a:gd name="connsiteX83" fmla="*/ 223271 w 657292"/>
                <a:gd name="connsiteY83" fmla="*/ 2473316 h 3364875"/>
                <a:gd name="connsiteX84" fmla="*/ 157559 w 657292"/>
                <a:gd name="connsiteY84" fmla="*/ 2206239 h 3364875"/>
                <a:gd name="connsiteX85" fmla="*/ 68750 w 657292"/>
                <a:gd name="connsiteY85" fmla="*/ 1962908 h 3364875"/>
                <a:gd name="connsiteX86" fmla="*/ 38171 w 657292"/>
                <a:gd name="connsiteY86" fmla="*/ 1826279 h 3364875"/>
                <a:gd name="connsiteX87" fmla="*/ 21905 w 657292"/>
                <a:gd name="connsiteY87" fmla="*/ 1719903 h 3364875"/>
                <a:gd name="connsiteX88" fmla="*/ 19628 w 657292"/>
                <a:gd name="connsiteY88" fmla="*/ 1207868 h 3364875"/>
                <a:gd name="connsiteX89" fmla="*/ 59641 w 657292"/>
                <a:gd name="connsiteY89" fmla="*/ 906959 h 3364875"/>
                <a:gd name="connsiteX90" fmla="*/ 75581 w 657292"/>
                <a:gd name="connsiteY90" fmla="*/ 845150 h 3364875"/>
                <a:gd name="connsiteX91" fmla="*/ 82087 w 657292"/>
                <a:gd name="connsiteY91" fmla="*/ 811644 h 3364875"/>
                <a:gd name="connsiteX92" fmla="*/ 4013 w 657292"/>
                <a:gd name="connsiteY92" fmla="*/ 710473 h 3364875"/>
                <a:gd name="connsiteX93" fmla="*/ 15074 w 657292"/>
                <a:gd name="connsiteY93" fmla="*/ 678593 h 3364875"/>
                <a:gd name="connsiteX94" fmla="*/ 34267 w 657292"/>
                <a:gd name="connsiteY94" fmla="*/ 658098 h 3364875"/>
                <a:gd name="connsiteX95" fmla="*/ 61918 w 657292"/>
                <a:gd name="connsiteY95" fmla="*/ 635001 h 3364875"/>
                <a:gd name="connsiteX96" fmla="*/ 85666 w 657292"/>
                <a:gd name="connsiteY96" fmla="*/ 623615 h 3364875"/>
                <a:gd name="connsiteX97" fmla="*/ 120474 w 657292"/>
                <a:gd name="connsiteY97" fmla="*/ 628820 h 3364875"/>
                <a:gd name="connsiteX98" fmla="*/ 157233 w 657292"/>
                <a:gd name="connsiteY98" fmla="*/ 657447 h 3364875"/>
                <a:gd name="connsiteX99" fmla="*/ 202126 w 657292"/>
                <a:gd name="connsiteY99" fmla="*/ 597265 h 3364875"/>
                <a:gd name="connsiteX100" fmla="*/ 194644 w 657292"/>
                <a:gd name="connsiteY100" fmla="*/ 513336 h 3364875"/>
                <a:gd name="connsiteX101" fmla="*/ 186837 w 657292"/>
                <a:gd name="connsiteY101" fmla="*/ 462263 h 3364875"/>
                <a:gd name="connsiteX102" fmla="*/ 146824 w 657292"/>
                <a:gd name="connsiteY102" fmla="*/ 444046 h 3364875"/>
                <a:gd name="connsiteX103" fmla="*/ 133811 w 657292"/>
                <a:gd name="connsiteY103" fmla="*/ 433636 h 3364875"/>
                <a:gd name="connsiteX104" fmla="*/ 127956 w 657292"/>
                <a:gd name="connsiteY104" fmla="*/ 423876 h 3364875"/>
                <a:gd name="connsiteX105" fmla="*/ 125028 w 657292"/>
                <a:gd name="connsiteY105" fmla="*/ 413792 h 3364875"/>
                <a:gd name="connsiteX106" fmla="*/ 124052 w 657292"/>
                <a:gd name="connsiteY106" fmla="*/ 401755 h 3364875"/>
                <a:gd name="connsiteX107" fmla="*/ 124052 w 657292"/>
                <a:gd name="connsiteY107" fmla="*/ 389394 h 3364875"/>
                <a:gd name="connsiteX108" fmla="*/ 123076 w 657292"/>
                <a:gd name="connsiteY108" fmla="*/ 375405 h 3364875"/>
                <a:gd name="connsiteX109" fmla="*/ 121775 w 657292"/>
                <a:gd name="connsiteY109" fmla="*/ 356537 h 3364875"/>
                <a:gd name="connsiteX110" fmla="*/ 115919 w 657292"/>
                <a:gd name="connsiteY110" fmla="*/ 336368 h 3364875"/>
                <a:gd name="connsiteX111" fmla="*/ 110064 w 657292"/>
                <a:gd name="connsiteY111" fmla="*/ 316200 h 3364875"/>
                <a:gd name="connsiteX112" fmla="*/ 107787 w 657292"/>
                <a:gd name="connsiteY112" fmla="*/ 301235 h 3364875"/>
                <a:gd name="connsiteX113" fmla="*/ 106811 w 657292"/>
                <a:gd name="connsiteY113" fmla="*/ 289199 h 3364875"/>
                <a:gd name="connsiteX114" fmla="*/ 108112 w 657292"/>
                <a:gd name="connsiteY114" fmla="*/ 278789 h 3364875"/>
                <a:gd name="connsiteX115" fmla="*/ 111690 w 657292"/>
                <a:gd name="connsiteY115" fmla="*/ 270006 h 3364875"/>
                <a:gd name="connsiteX116" fmla="*/ 114944 w 657292"/>
                <a:gd name="connsiteY116" fmla="*/ 260247 h 3364875"/>
                <a:gd name="connsiteX117" fmla="*/ 119173 w 657292"/>
                <a:gd name="connsiteY117" fmla="*/ 250162 h 3364875"/>
                <a:gd name="connsiteX118" fmla="*/ 124377 w 657292"/>
                <a:gd name="connsiteY118" fmla="*/ 239427 h 3364875"/>
                <a:gd name="connsiteX119" fmla="*/ 126329 w 657292"/>
                <a:gd name="connsiteY119" fmla="*/ 224137 h 3364875"/>
                <a:gd name="connsiteX120" fmla="*/ 122751 w 657292"/>
                <a:gd name="connsiteY120" fmla="*/ 178269 h 3364875"/>
                <a:gd name="connsiteX121" fmla="*/ 126655 w 657292"/>
                <a:gd name="connsiteY121" fmla="*/ 163630 h 3364875"/>
                <a:gd name="connsiteX122" fmla="*/ 134462 w 657292"/>
                <a:gd name="connsiteY122" fmla="*/ 144112 h 3364875"/>
                <a:gd name="connsiteX123" fmla="*/ 141944 w 657292"/>
                <a:gd name="connsiteY123" fmla="*/ 125244 h 3364875"/>
                <a:gd name="connsiteX124" fmla="*/ 153981 w 657292"/>
                <a:gd name="connsiteY124" fmla="*/ 108328 h 3364875"/>
                <a:gd name="connsiteX125" fmla="*/ 165366 w 657292"/>
                <a:gd name="connsiteY125" fmla="*/ 95966 h 3364875"/>
                <a:gd name="connsiteX126" fmla="*/ 181632 w 657292"/>
                <a:gd name="connsiteY126" fmla="*/ 75472 h 3364875"/>
                <a:gd name="connsiteX127" fmla="*/ 185861 w 657292"/>
                <a:gd name="connsiteY127" fmla="*/ 63760 h 3364875"/>
                <a:gd name="connsiteX128" fmla="*/ 197572 w 657292"/>
                <a:gd name="connsiteY128" fmla="*/ 51073 h 3364875"/>
                <a:gd name="connsiteX129" fmla="*/ 201801 w 657292"/>
                <a:gd name="connsiteY129" fmla="*/ 40338 h 3364875"/>
                <a:gd name="connsiteX130" fmla="*/ 223271 w 657292"/>
                <a:gd name="connsiteY130" fmla="*/ 28627 h 3364875"/>
                <a:gd name="connsiteX131" fmla="*/ 234006 w 657292"/>
                <a:gd name="connsiteY131" fmla="*/ 20169 h 3364875"/>
                <a:gd name="connsiteX132" fmla="*/ 287032 w 657292"/>
                <a:gd name="connsiteY132"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65534 w 657292"/>
                <a:gd name="connsiteY49" fmla="*/ 1303391 h 3364875"/>
                <a:gd name="connsiteX50" fmla="*/ 575959 w 657292"/>
                <a:gd name="connsiteY50" fmla="*/ 1653438 h 3364875"/>
                <a:gd name="connsiteX51" fmla="*/ 611796 w 657292"/>
                <a:gd name="connsiteY51" fmla="*/ 1585656 h 3364875"/>
                <a:gd name="connsiteX52" fmla="*/ 563218 w 657292"/>
                <a:gd name="connsiteY52" fmla="*/ 1681517 h 3364875"/>
                <a:gd name="connsiteX53" fmla="*/ 560290 w 657292"/>
                <a:gd name="connsiteY53" fmla="*/ 1734542 h 3364875"/>
                <a:gd name="connsiteX54" fmla="*/ 535892 w 657292"/>
                <a:gd name="connsiteY54" fmla="*/ 1996740 h 3364875"/>
                <a:gd name="connsiteX55" fmla="*/ 539471 w 657292"/>
                <a:gd name="connsiteY55" fmla="*/ 2110924 h 3364875"/>
                <a:gd name="connsiteX56" fmla="*/ 554760 w 657292"/>
                <a:gd name="connsiteY56" fmla="*/ 2302855 h 3364875"/>
                <a:gd name="connsiteX57" fmla="*/ 595749 w 657292"/>
                <a:gd name="connsiteY57" fmla="*/ 2499992 h 3364875"/>
                <a:gd name="connsiteX58" fmla="*/ 625677 w 657292"/>
                <a:gd name="connsiteY58" fmla="*/ 2735515 h 3364875"/>
                <a:gd name="connsiteX59" fmla="*/ 623075 w 657292"/>
                <a:gd name="connsiteY59" fmla="*/ 2927772 h 3364875"/>
                <a:gd name="connsiteX60" fmla="*/ 637063 w 657292"/>
                <a:gd name="connsiteY60" fmla="*/ 3036099 h 3364875"/>
                <a:gd name="connsiteX61" fmla="*/ 647798 w 657292"/>
                <a:gd name="connsiteY61" fmla="*/ 3055292 h 3364875"/>
                <a:gd name="connsiteX62" fmla="*/ 649100 w 657292"/>
                <a:gd name="connsiteY62" fmla="*/ 3120028 h 3364875"/>
                <a:gd name="connsiteX63" fmla="*/ 636738 w 657292"/>
                <a:gd name="connsiteY63" fmla="*/ 3201681 h 3364875"/>
                <a:gd name="connsiteX64" fmla="*/ 640316 w 657292"/>
                <a:gd name="connsiteY64" fmla="*/ 3287562 h 3364875"/>
                <a:gd name="connsiteX65" fmla="*/ 620472 w 657292"/>
                <a:gd name="connsiteY65" fmla="*/ 3314237 h 3364875"/>
                <a:gd name="connsiteX66" fmla="*/ 460746 w 657292"/>
                <a:gd name="connsiteY66" fmla="*/ 3355877 h 3364875"/>
                <a:gd name="connsiteX67" fmla="*/ 291586 w 657292"/>
                <a:gd name="connsiteY67" fmla="*/ 3358479 h 3364875"/>
                <a:gd name="connsiteX68" fmla="*/ 254501 w 657292"/>
                <a:gd name="connsiteY68" fmla="*/ 3343840 h 3364875"/>
                <a:gd name="connsiteX69" fmla="*/ 248970 w 657292"/>
                <a:gd name="connsiteY69" fmla="*/ 3301876 h 3364875"/>
                <a:gd name="connsiteX70" fmla="*/ 288658 w 657292"/>
                <a:gd name="connsiteY70" fmla="*/ 3264465 h 3364875"/>
                <a:gd name="connsiteX71" fmla="*/ 304598 w 657292"/>
                <a:gd name="connsiteY71" fmla="*/ 3247549 h 3364875"/>
                <a:gd name="connsiteX72" fmla="*/ 284754 w 657292"/>
                <a:gd name="connsiteY72" fmla="*/ 3243971 h 3364875"/>
                <a:gd name="connsiteX73" fmla="*/ 180656 w 657292"/>
                <a:gd name="connsiteY73" fmla="*/ 3241043 h 3364875"/>
                <a:gd name="connsiteX74" fmla="*/ 91847 w 657292"/>
                <a:gd name="connsiteY74" fmla="*/ 3230633 h 3364875"/>
                <a:gd name="connsiteX75" fmla="*/ 61918 w 657292"/>
                <a:gd name="connsiteY75" fmla="*/ 3202982 h 3364875"/>
                <a:gd name="connsiteX76" fmla="*/ 72978 w 657292"/>
                <a:gd name="connsiteY76" fmla="*/ 3171753 h 3364875"/>
                <a:gd name="connsiteX77" fmla="*/ 117220 w 657292"/>
                <a:gd name="connsiteY77" fmla="*/ 3152885 h 3364875"/>
                <a:gd name="connsiteX78" fmla="*/ 292237 w 657292"/>
                <a:gd name="connsiteY78" fmla="*/ 3060497 h 3364875"/>
                <a:gd name="connsiteX79" fmla="*/ 335828 w 657292"/>
                <a:gd name="connsiteY79" fmla="*/ 2985351 h 3364875"/>
                <a:gd name="connsiteX80" fmla="*/ 327695 w 657292"/>
                <a:gd name="connsiteY80" fmla="*/ 2949893 h 3364875"/>
                <a:gd name="connsiteX81" fmla="*/ 247344 w 657292"/>
                <a:gd name="connsiteY81" fmla="*/ 2706562 h 3364875"/>
                <a:gd name="connsiteX82" fmla="*/ 226524 w 657292"/>
                <a:gd name="connsiteY82" fmla="*/ 2506823 h 3364875"/>
                <a:gd name="connsiteX83" fmla="*/ 223271 w 657292"/>
                <a:gd name="connsiteY83" fmla="*/ 2473316 h 3364875"/>
                <a:gd name="connsiteX84" fmla="*/ 157559 w 657292"/>
                <a:gd name="connsiteY84" fmla="*/ 2206239 h 3364875"/>
                <a:gd name="connsiteX85" fmla="*/ 68750 w 657292"/>
                <a:gd name="connsiteY85" fmla="*/ 1962908 h 3364875"/>
                <a:gd name="connsiteX86" fmla="*/ 38171 w 657292"/>
                <a:gd name="connsiteY86" fmla="*/ 1826279 h 3364875"/>
                <a:gd name="connsiteX87" fmla="*/ 21905 w 657292"/>
                <a:gd name="connsiteY87" fmla="*/ 1719903 h 3364875"/>
                <a:gd name="connsiteX88" fmla="*/ 19628 w 657292"/>
                <a:gd name="connsiteY88" fmla="*/ 1207868 h 3364875"/>
                <a:gd name="connsiteX89" fmla="*/ 59641 w 657292"/>
                <a:gd name="connsiteY89" fmla="*/ 906959 h 3364875"/>
                <a:gd name="connsiteX90" fmla="*/ 75581 w 657292"/>
                <a:gd name="connsiteY90" fmla="*/ 845150 h 3364875"/>
                <a:gd name="connsiteX91" fmla="*/ 82087 w 657292"/>
                <a:gd name="connsiteY91" fmla="*/ 811644 h 3364875"/>
                <a:gd name="connsiteX92" fmla="*/ 4013 w 657292"/>
                <a:gd name="connsiteY92" fmla="*/ 710473 h 3364875"/>
                <a:gd name="connsiteX93" fmla="*/ 15074 w 657292"/>
                <a:gd name="connsiteY93" fmla="*/ 678593 h 3364875"/>
                <a:gd name="connsiteX94" fmla="*/ 34267 w 657292"/>
                <a:gd name="connsiteY94" fmla="*/ 658098 h 3364875"/>
                <a:gd name="connsiteX95" fmla="*/ 61918 w 657292"/>
                <a:gd name="connsiteY95" fmla="*/ 635001 h 3364875"/>
                <a:gd name="connsiteX96" fmla="*/ 85666 w 657292"/>
                <a:gd name="connsiteY96" fmla="*/ 623615 h 3364875"/>
                <a:gd name="connsiteX97" fmla="*/ 120474 w 657292"/>
                <a:gd name="connsiteY97" fmla="*/ 628820 h 3364875"/>
                <a:gd name="connsiteX98" fmla="*/ 157233 w 657292"/>
                <a:gd name="connsiteY98" fmla="*/ 657447 h 3364875"/>
                <a:gd name="connsiteX99" fmla="*/ 202126 w 657292"/>
                <a:gd name="connsiteY99" fmla="*/ 597265 h 3364875"/>
                <a:gd name="connsiteX100" fmla="*/ 194644 w 657292"/>
                <a:gd name="connsiteY100" fmla="*/ 513336 h 3364875"/>
                <a:gd name="connsiteX101" fmla="*/ 186837 w 657292"/>
                <a:gd name="connsiteY101" fmla="*/ 462263 h 3364875"/>
                <a:gd name="connsiteX102" fmla="*/ 146824 w 657292"/>
                <a:gd name="connsiteY102" fmla="*/ 444046 h 3364875"/>
                <a:gd name="connsiteX103" fmla="*/ 133811 w 657292"/>
                <a:gd name="connsiteY103" fmla="*/ 433636 h 3364875"/>
                <a:gd name="connsiteX104" fmla="*/ 127956 w 657292"/>
                <a:gd name="connsiteY104" fmla="*/ 423876 h 3364875"/>
                <a:gd name="connsiteX105" fmla="*/ 125028 w 657292"/>
                <a:gd name="connsiteY105" fmla="*/ 413792 h 3364875"/>
                <a:gd name="connsiteX106" fmla="*/ 124052 w 657292"/>
                <a:gd name="connsiteY106" fmla="*/ 401755 h 3364875"/>
                <a:gd name="connsiteX107" fmla="*/ 124052 w 657292"/>
                <a:gd name="connsiteY107" fmla="*/ 389394 h 3364875"/>
                <a:gd name="connsiteX108" fmla="*/ 123076 w 657292"/>
                <a:gd name="connsiteY108" fmla="*/ 375405 h 3364875"/>
                <a:gd name="connsiteX109" fmla="*/ 121775 w 657292"/>
                <a:gd name="connsiteY109" fmla="*/ 356537 h 3364875"/>
                <a:gd name="connsiteX110" fmla="*/ 115919 w 657292"/>
                <a:gd name="connsiteY110" fmla="*/ 336368 h 3364875"/>
                <a:gd name="connsiteX111" fmla="*/ 110064 w 657292"/>
                <a:gd name="connsiteY111" fmla="*/ 316200 h 3364875"/>
                <a:gd name="connsiteX112" fmla="*/ 107787 w 657292"/>
                <a:gd name="connsiteY112" fmla="*/ 301235 h 3364875"/>
                <a:gd name="connsiteX113" fmla="*/ 106811 w 657292"/>
                <a:gd name="connsiteY113" fmla="*/ 289199 h 3364875"/>
                <a:gd name="connsiteX114" fmla="*/ 108112 w 657292"/>
                <a:gd name="connsiteY114" fmla="*/ 278789 h 3364875"/>
                <a:gd name="connsiteX115" fmla="*/ 111690 w 657292"/>
                <a:gd name="connsiteY115" fmla="*/ 270006 h 3364875"/>
                <a:gd name="connsiteX116" fmla="*/ 114944 w 657292"/>
                <a:gd name="connsiteY116" fmla="*/ 260247 h 3364875"/>
                <a:gd name="connsiteX117" fmla="*/ 119173 w 657292"/>
                <a:gd name="connsiteY117" fmla="*/ 250162 h 3364875"/>
                <a:gd name="connsiteX118" fmla="*/ 124377 w 657292"/>
                <a:gd name="connsiteY118" fmla="*/ 239427 h 3364875"/>
                <a:gd name="connsiteX119" fmla="*/ 126329 w 657292"/>
                <a:gd name="connsiteY119" fmla="*/ 224137 h 3364875"/>
                <a:gd name="connsiteX120" fmla="*/ 122751 w 657292"/>
                <a:gd name="connsiteY120" fmla="*/ 178269 h 3364875"/>
                <a:gd name="connsiteX121" fmla="*/ 126655 w 657292"/>
                <a:gd name="connsiteY121" fmla="*/ 163630 h 3364875"/>
                <a:gd name="connsiteX122" fmla="*/ 134462 w 657292"/>
                <a:gd name="connsiteY122" fmla="*/ 144112 h 3364875"/>
                <a:gd name="connsiteX123" fmla="*/ 141944 w 657292"/>
                <a:gd name="connsiteY123" fmla="*/ 125244 h 3364875"/>
                <a:gd name="connsiteX124" fmla="*/ 153981 w 657292"/>
                <a:gd name="connsiteY124" fmla="*/ 108328 h 3364875"/>
                <a:gd name="connsiteX125" fmla="*/ 165366 w 657292"/>
                <a:gd name="connsiteY125" fmla="*/ 95966 h 3364875"/>
                <a:gd name="connsiteX126" fmla="*/ 181632 w 657292"/>
                <a:gd name="connsiteY126" fmla="*/ 75472 h 3364875"/>
                <a:gd name="connsiteX127" fmla="*/ 185861 w 657292"/>
                <a:gd name="connsiteY127" fmla="*/ 63760 h 3364875"/>
                <a:gd name="connsiteX128" fmla="*/ 197572 w 657292"/>
                <a:gd name="connsiteY128" fmla="*/ 51073 h 3364875"/>
                <a:gd name="connsiteX129" fmla="*/ 201801 w 657292"/>
                <a:gd name="connsiteY129" fmla="*/ 40338 h 3364875"/>
                <a:gd name="connsiteX130" fmla="*/ 223271 w 657292"/>
                <a:gd name="connsiteY130" fmla="*/ 28627 h 3364875"/>
                <a:gd name="connsiteX131" fmla="*/ 234006 w 657292"/>
                <a:gd name="connsiteY131" fmla="*/ 20169 h 3364875"/>
                <a:gd name="connsiteX132" fmla="*/ 287032 w 657292"/>
                <a:gd name="connsiteY132"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65534 w 657292"/>
                <a:gd name="connsiteY49" fmla="*/ 1303391 h 3364875"/>
                <a:gd name="connsiteX50" fmla="*/ 575959 w 657292"/>
                <a:gd name="connsiteY50" fmla="*/ 1653438 h 3364875"/>
                <a:gd name="connsiteX51" fmla="*/ 563218 w 657292"/>
                <a:gd name="connsiteY51" fmla="*/ 1681517 h 3364875"/>
                <a:gd name="connsiteX52" fmla="*/ 560290 w 657292"/>
                <a:gd name="connsiteY52" fmla="*/ 1734542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131" fmla="*/ 287032 w 657292"/>
                <a:gd name="connsiteY131"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65534 w 657292"/>
                <a:gd name="connsiteY49" fmla="*/ 1303391 h 3364875"/>
                <a:gd name="connsiteX50" fmla="*/ 648411 w 657292"/>
                <a:gd name="connsiteY50" fmla="*/ 1620960 h 3364875"/>
                <a:gd name="connsiteX51" fmla="*/ 563218 w 657292"/>
                <a:gd name="connsiteY51" fmla="*/ 1681517 h 3364875"/>
                <a:gd name="connsiteX52" fmla="*/ 560290 w 657292"/>
                <a:gd name="connsiteY52" fmla="*/ 1734542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131" fmla="*/ 287032 w 657292"/>
                <a:gd name="connsiteY131"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65534 w 657292"/>
                <a:gd name="connsiteY49" fmla="*/ 1303391 h 3364875"/>
                <a:gd name="connsiteX50" fmla="*/ 633421 w 657292"/>
                <a:gd name="connsiteY50" fmla="*/ 1615963 h 3364875"/>
                <a:gd name="connsiteX51" fmla="*/ 563218 w 657292"/>
                <a:gd name="connsiteY51" fmla="*/ 1681517 h 3364875"/>
                <a:gd name="connsiteX52" fmla="*/ 560290 w 657292"/>
                <a:gd name="connsiteY52" fmla="*/ 1734542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131" fmla="*/ 287032 w 657292"/>
                <a:gd name="connsiteY131"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65534 w 657292"/>
                <a:gd name="connsiteY49" fmla="*/ 1303391 h 3364875"/>
                <a:gd name="connsiteX50" fmla="*/ 618431 w 657292"/>
                <a:gd name="connsiteY50" fmla="*/ 1603471 h 3364875"/>
                <a:gd name="connsiteX51" fmla="*/ 563218 w 657292"/>
                <a:gd name="connsiteY51" fmla="*/ 1681517 h 3364875"/>
                <a:gd name="connsiteX52" fmla="*/ 560290 w 657292"/>
                <a:gd name="connsiteY52" fmla="*/ 1734542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131" fmla="*/ 287032 w 657292"/>
                <a:gd name="connsiteY131"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65534 w 657292"/>
                <a:gd name="connsiteY49" fmla="*/ 1303391 h 3364875"/>
                <a:gd name="connsiteX50" fmla="*/ 618431 w 657292"/>
                <a:gd name="connsiteY50" fmla="*/ 1603471 h 3364875"/>
                <a:gd name="connsiteX51" fmla="*/ 563218 w 657292"/>
                <a:gd name="connsiteY51" fmla="*/ 1681517 h 3364875"/>
                <a:gd name="connsiteX52" fmla="*/ 542802 w 657292"/>
                <a:gd name="connsiteY52" fmla="*/ 1744536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131" fmla="*/ 287032 w 657292"/>
                <a:gd name="connsiteY131"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65534 w 657292"/>
                <a:gd name="connsiteY49" fmla="*/ 1303391 h 3364875"/>
                <a:gd name="connsiteX50" fmla="*/ 618431 w 657292"/>
                <a:gd name="connsiteY50" fmla="*/ 1603471 h 3364875"/>
                <a:gd name="connsiteX51" fmla="*/ 583204 w 657292"/>
                <a:gd name="connsiteY51" fmla="*/ 1669025 h 3364875"/>
                <a:gd name="connsiteX52" fmla="*/ 542802 w 657292"/>
                <a:gd name="connsiteY52" fmla="*/ 1744536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131" fmla="*/ 287032 w 657292"/>
                <a:gd name="connsiteY131"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65534 w 657292"/>
                <a:gd name="connsiteY49" fmla="*/ 1303391 h 3364875"/>
                <a:gd name="connsiteX50" fmla="*/ 600943 w 657292"/>
                <a:gd name="connsiteY50" fmla="*/ 1533517 h 3364875"/>
                <a:gd name="connsiteX51" fmla="*/ 583204 w 657292"/>
                <a:gd name="connsiteY51" fmla="*/ 1669025 h 3364875"/>
                <a:gd name="connsiteX52" fmla="*/ 542802 w 657292"/>
                <a:gd name="connsiteY52" fmla="*/ 1744536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131" fmla="*/ 287032 w 657292"/>
                <a:gd name="connsiteY131"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45547 w 657292"/>
                <a:gd name="connsiteY49" fmla="*/ 1398329 h 3364875"/>
                <a:gd name="connsiteX50" fmla="*/ 600943 w 657292"/>
                <a:gd name="connsiteY50" fmla="*/ 1533517 h 3364875"/>
                <a:gd name="connsiteX51" fmla="*/ 583204 w 657292"/>
                <a:gd name="connsiteY51" fmla="*/ 1669025 h 3364875"/>
                <a:gd name="connsiteX52" fmla="*/ 542802 w 657292"/>
                <a:gd name="connsiteY52" fmla="*/ 1744536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131" fmla="*/ 287032 w 657292"/>
                <a:gd name="connsiteY131"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45547 w 657292"/>
                <a:gd name="connsiteY49" fmla="*/ 1398329 h 3364875"/>
                <a:gd name="connsiteX50" fmla="*/ 600943 w 657292"/>
                <a:gd name="connsiteY50" fmla="*/ 1533517 h 3364875"/>
                <a:gd name="connsiteX51" fmla="*/ 583204 w 657292"/>
                <a:gd name="connsiteY51" fmla="*/ 1669025 h 3364875"/>
                <a:gd name="connsiteX52" fmla="*/ 542802 w 657292"/>
                <a:gd name="connsiteY52" fmla="*/ 1744536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131" fmla="*/ 287032 w 657292"/>
                <a:gd name="connsiteY131"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45547 w 657292"/>
                <a:gd name="connsiteY49" fmla="*/ 1398329 h 3364875"/>
                <a:gd name="connsiteX50" fmla="*/ 600943 w 657292"/>
                <a:gd name="connsiteY50" fmla="*/ 1533517 h 3364875"/>
                <a:gd name="connsiteX51" fmla="*/ 583204 w 657292"/>
                <a:gd name="connsiteY51" fmla="*/ 1669025 h 3364875"/>
                <a:gd name="connsiteX52" fmla="*/ 542802 w 657292"/>
                <a:gd name="connsiteY52" fmla="*/ 1744536 h 3364875"/>
                <a:gd name="connsiteX53" fmla="*/ 535892 w 657292"/>
                <a:gd name="connsiteY53" fmla="*/ 1996740 h 3364875"/>
                <a:gd name="connsiteX54" fmla="*/ 539471 w 657292"/>
                <a:gd name="connsiteY54" fmla="*/ 2110924 h 3364875"/>
                <a:gd name="connsiteX55" fmla="*/ 554760 w 657292"/>
                <a:gd name="connsiteY55" fmla="*/ 2302855 h 3364875"/>
                <a:gd name="connsiteX56" fmla="*/ 595749 w 657292"/>
                <a:gd name="connsiteY56" fmla="*/ 2499992 h 3364875"/>
                <a:gd name="connsiteX57" fmla="*/ 625677 w 657292"/>
                <a:gd name="connsiteY57" fmla="*/ 2735515 h 3364875"/>
                <a:gd name="connsiteX58" fmla="*/ 623075 w 657292"/>
                <a:gd name="connsiteY58" fmla="*/ 2927772 h 3364875"/>
                <a:gd name="connsiteX59" fmla="*/ 637063 w 657292"/>
                <a:gd name="connsiteY59" fmla="*/ 3036099 h 3364875"/>
                <a:gd name="connsiteX60" fmla="*/ 647798 w 657292"/>
                <a:gd name="connsiteY60" fmla="*/ 3055292 h 3364875"/>
                <a:gd name="connsiteX61" fmla="*/ 649100 w 657292"/>
                <a:gd name="connsiteY61" fmla="*/ 3120028 h 3364875"/>
                <a:gd name="connsiteX62" fmla="*/ 636738 w 657292"/>
                <a:gd name="connsiteY62" fmla="*/ 3201681 h 3364875"/>
                <a:gd name="connsiteX63" fmla="*/ 640316 w 657292"/>
                <a:gd name="connsiteY63" fmla="*/ 3287562 h 3364875"/>
                <a:gd name="connsiteX64" fmla="*/ 620472 w 657292"/>
                <a:gd name="connsiteY64" fmla="*/ 3314237 h 3364875"/>
                <a:gd name="connsiteX65" fmla="*/ 460746 w 657292"/>
                <a:gd name="connsiteY65" fmla="*/ 3355877 h 3364875"/>
                <a:gd name="connsiteX66" fmla="*/ 291586 w 657292"/>
                <a:gd name="connsiteY66" fmla="*/ 3358479 h 3364875"/>
                <a:gd name="connsiteX67" fmla="*/ 254501 w 657292"/>
                <a:gd name="connsiteY67" fmla="*/ 3343840 h 3364875"/>
                <a:gd name="connsiteX68" fmla="*/ 248970 w 657292"/>
                <a:gd name="connsiteY68" fmla="*/ 3301876 h 3364875"/>
                <a:gd name="connsiteX69" fmla="*/ 288658 w 657292"/>
                <a:gd name="connsiteY69" fmla="*/ 3264465 h 3364875"/>
                <a:gd name="connsiteX70" fmla="*/ 304598 w 657292"/>
                <a:gd name="connsiteY70" fmla="*/ 3247549 h 3364875"/>
                <a:gd name="connsiteX71" fmla="*/ 284754 w 657292"/>
                <a:gd name="connsiteY71" fmla="*/ 3243971 h 3364875"/>
                <a:gd name="connsiteX72" fmla="*/ 180656 w 657292"/>
                <a:gd name="connsiteY72" fmla="*/ 3241043 h 3364875"/>
                <a:gd name="connsiteX73" fmla="*/ 91847 w 657292"/>
                <a:gd name="connsiteY73" fmla="*/ 3230633 h 3364875"/>
                <a:gd name="connsiteX74" fmla="*/ 61918 w 657292"/>
                <a:gd name="connsiteY74" fmla="*/ 3202982 h 3364875"/>
                <a:gd name="connsiteX75" fmla="*/ 72978 w 657292"/>
                <a:gd name="connsiteY75" fmla="*/ 3171753 h 3364875"/>
                <a:gd name="connsiteX76" fmla="*/ 117220 w 657292"/>
                <a:gd name="connsiteY76" fmla="*/ 3152885 h 3364875"/>
                <a:gd name="connsiteX77" fmla="*/ 292237 w 657292"/>
                <a:gd name="connsiteY77" fmla="*/ 3060497 h 3364875"/>
                <a:gd name="connsiteX78" fmla="*/ 335828 w 657292"/>
                <a:gd name="connsiteY78" fmla="*/ 2985351 h 3364875"/>
                <a:gd name="connsiteX79" fmla="*/ 327695 w 657292"/>
                <a:gd name="connsiteY79" fmla="*/ 2949893 h 3364875"/>
                <a:gd name="connsiteX80" fmla="*/ 247344 w 657292"/>
                <a:gd name="connsiteY80" fmla="*/ 2706562 h 3364875"/>
                <a:gd name="connsiteX81" fmla="*/ 226524 w 657292"/>
                <a:gd name="connsiteY81" fmla="*/ 2506823 h 3364875"/>
                <a:gd name="connsiteX82" fmla="*/ 223271 w 657292"/>
                <a:gd name="connsiteY82" fmla="*/ 2473316 h 3364875"/>
                <a:gd name="connsiteX83" fmla="*/ 157559 w 657292"/>
                <a:gd name="connsiteY83" fmla="*/ 2206239 h 3364875"/>
                <a:gd name="connsiteX84" fmla="*/ 68750 w 657292"/>
                <a:gd name="connsiteY84" fmla="*/ 1962908 h 3364875"/>
                <a:gd name="connsiteX85" fmla="*/ 38171 w 657292"/>
                <a:gd name="connsiteY85" fmla="*/ 1826279 h 3364875"/>
                <a:gd name="connsiteX86" fmla="*/ 21905 w 657292"/>
                <a:gd name="connsiteY86" fmla="*/ 1719903 h 3364875"/>
                <a:gd name="connsiteX87" fmla="*/ 19628 w 657292"/>
                <a:gd name="connsiteY87" fmla="*/ 1207868 h 3364875"/>
                <a:gd name="connsiteX88" fmla="*/ 59641 w 657292"/>
                <a:gd name="connsiteY88" fmla="*/ 906959 h 3364875"/>
                <a:gd name="connsiteX89" fmla="*/ 75581 w 657292"/>
                <a:gd name="connsiteY89" fmla="*/ 845150 h 3364875"/>
                <a:gd name="connsiteX90" fmla="*/ 82087 w 657292"/>
                <a:gd name="connsiteY90" fmla="*/ 811644 h 3364875"/>
                <a:gd name="connsiteX91" fmla="*/ 4013 w 657292"/>
                <a:gd name="connsiteY91" fmla="*/ 710473 h 3364875"/>
                <a:gd name="connsiteX92" fmla="*/ 15074 w 657292"/>
                <a:gd name="connsiteY92" fmla="*/ 678593 h 3364875"/>
                <a:gd name="connsiteX93" fmla="*/ 34267 w 657292"/>
                <a:gd name="connsiteY93" fmla="*/ 658098 h 3364875"/>
                <a:gd name="connsiteX94" fmla="*/ 61918 w 657292"/>
                <a:gd name="connsiteY94" fmla="*/ 635001 h 3364875"/>
                <a:gd name="connsiteX95" fmla="*/ 85666 w 657292"/>
                <a:gd name="connsiteY95" fmla="*/ 623615 h 3364875"/>
                <a:gd name="connsiteX96" fmla="*/ 120474 w 657292"/>
                <a:gd name="connsiteY96" fmla="*/ 628820 h 3364875"/>
                <a:gd name="connsiteX97" fmla="*/ 157233 w 657292"/>
                <a:gd name="connsiteY97" fmla="*/ 657447 h 3364875"/>
                <a:gd name="connsiteX98" fmla="*/ 202126 w 657292"/>
                <a:gd name="connsiteY98" fmla="*/ 597265 h 3364875"/>
                <a:gd name="connsiteX99" fmla="*/ 194644 w 657292"/>
                <a:gd name="connsiteY99" fmla="*/ 513336 h 3364875"/>
                <a:gd name="connsiteX100" fmla="*/ 186837 w 657292"/>
                <a:gd name="connsiteY100" fmla="*/ 462263 h 3364875"/>
                <a:gd name="connsiteX101" fmla="*/ 146824 w 657292"/>
                <a:gd name="connsiteY101" fmla="*/ 444046 h 3364875"/>
                <a:gd name="connsiteX102" fmla="*/ 133811 w 657292"/>
                <a:gd name="connsiteY102" fmla="*/ 433636 h 3364875"/>
                <a:gd name="connsiteX103" fmla="*/ 127956 w 657292"/>
                <a:gd name="connsiteY103" fmla="*/ 423876 h 3364875"/>
                <a:gd name="connsiteX104" fmla="*/ 125028 w 657292"/>
                <a:gd name="connsiteY104" fmla="*/ 413792 h 3364875"/>
                <a:gd name="connsiteX105" fmla="*/ 124052 w 657292"/>
                <a:gd name="connsiteY105" fmla="*/ 401755 h 3364875"/>
                <a:gd name="connsiteX106" fmla="*/ 124052 w 657292"/>
                <a:gd name="connsiteY106" fmla="*/ 389394 h 3364875"/>
                <a:gd name="connsiteX107" fmla="*/ 123076 w 657292"/>
                <a:gd name="connsiteY107" fmla="*/ 375405 h 3364875"/>
                <a:gd name="connsiteX108" fmla="*/ 121775 w 657292"/>
                <a:gd name="connsiteY108" fmla="*/ 356537 h 3364875"/>
                <a:gd name="connsiteX109" fmla="*/ 115919 w 657292"/>
                <a:gd name="connsiteY109" fmla="*/ 336368 h 3364875"/>
                <a:gd name="connsiteX110" fmla="*/ 110064 w 657292"/>
                <a:gd name="connsiteY110" fmla="*/ 316200 h 3364875"/>
                <a:gd name="connsiteX111" fmla="*/ 107787 w 657292"/>
                <a:gd name="connsiteY111" fmla="*/ 301235 h 3364875"/>
                <a:gd name="connsiteX112" fmla="*/ 106811 w 657292"/>
                <a:gd name="connsiteY112" fmla="*/ 289199 h 3364875"/>
                <a:gd name="connsiteX113" fmla="*/ 108112 w 657292"/>
                <a:gd name="connsiteY113" fmla="*/ 278789 h 3364875"/>
                <a:gd name="connsiteX114" fmla="*/ 111690 w 657292"/>
                <a:gd name="connsiteY114" fmla="*/ 270006 h 3364875"/>
                <a:gd name="connsiteX115" fmla="*/ 114944 w 657292"/>
                <a:gd name="connsiteY115" fmla="*/ 260247 h 3364875"/>
                <a:gd name="connsiteX116" fmla="*/ 119173 w 657292"/>
                <a:gd name="connsiteY116" fmla="*/ 250162 h 3364875"/>
                <a:gd name="connsiteX117" fmla="*/ 124377 w 657292"/>
                <a:gd name="connsiteY117" fmla="*/ 239427 h 3364875"/>
                <a:gd name="connsiteX118" fmla="*/ 126329 w 657292"/>
                <a:gd name="connsiteY118" fmla="*/ 224137 h 3364875"/>
                <a:gd name="connsiteX119" fmla="*/ 122751 w 657292"/>
                <a:gd name="connsiteY119" fmla="*/ 178269 h 3364875"/>
                <a:gd name="connsiteX120" fmla="*/ 126655 w 657292"/>
                <a:gd name="connsiteY120" fmla="*/ 163630 h 3364875"/>
                <a:gd name="connsiteX121" fmla="*/ 134462 w 657292"/>
                <a:gd name="connsiteY121" fmla="*/ 144112 h 3364875"/>
                <a:gd name="connsiteX122" fmla="*/ 141944 w 657292"/>
                <a:gd name="connsiteY122" fmla="*/ 125244 h 3364875"/>
                <a:gd name="connsiteX123" fmla="*/ 153981 w 657292"/>
                <a:gd name="connsiteY123" fmla="*/ 108328 h 3364875"/>
                <a:gd name="connsiteX124" fmla="*/ 165366 w 657292"/>
                <a:gd name="connsiteY124" fmla="*/ 95966 h 3364875"/>
                <a:gd name="connsiteX125" fmla="*/ 181632 w 657292"/>
                <a:gd name="connsiteY125" fmla="*/ 75472 h 3364875"/>
                <a:gd name="connsiteX126" fmla="*/ 185861 w 657292"/>
                <a:gd name="connsiteY126" fmla="*/ 63760 h 3364875"/>
                <a:gd name="connsiteX127" fmla="*/ 197572 w 657292"/>
                <a:gd name="connsiteY127" fmla="*/ 51073 h 3364875"/>
                <a:gd name="connsiteX128" fmla="*/ 201801 w 657292"/>
                <a:gd name="connsiteY128" fmla="*/ 40338 h 3364875"/>
                <a:gd name="connsiteX129" fmla="*/ 223271 w 657292"/>
                <a:gd name="connsiteY129" fmla="*/ 28627 h 3364875"/>
                <a:gd name="connsiteX130" fmla="*/ 234006 w 657292"/>
                <a:gd name="connsiteY130" fmla="*/ 20169 h 3364875"/>
                <a:gd name="connsiteX131" fmla="*/ 287032 w 657292"/>
                <a:gd name="connsiteY131"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45547 w 657292"/>
                <a:gd name="connsiteY49" fmla="*/ 1398329 h 3364875"/>
                <a:gd name="connsiteX50" fmla="*/ 583204 w 657292"/>
                <a:gd name="connsiteY50" fmla="*/ 1669025 h 3364875"/>
                <a:gd name="connsiteX51" fmla="*/ 542802 w 657292"/>
                <a:gd name="connsiteY51" fmla="*/ 1744536 h 3364875"/>
                <a:gd name="connsiteX52" fmla="*/ 535892 w 657292"/>
                <a:gd name="connsiteY52" fmla="*/ 1996740 h 3364875"/>
                <a:gd name="connsiteX53" fmla="*/ 539471 w 657292"/>
                <a:gd name="connsiteY53" fmla="*/ 2110924 h 3364875"/>
                <a:gd name="connsiteX54" fmla="*/ 554760 w 657292"/>
                <a:gd name="connsiteY54" fmla="*/ 2302855 h 3364875"/>
                <a:gd name="connsiteX55" fmla="*/ 595749 w 657292"/>
                <a:gd name="connsiteY55" fmla="*/ 2499992 h 3364875"/>
                <a:gd name="connsiteX56" fmla="*/ 625677 w 657292"/>
                <a:gd name="connsiteY56" fmla="*/ 2735515 h 3364875"/>
                <a:gd name="connsiteX57" fmla="*/ 623075 w 657292"/>
                <a:gd name="connsiteY57" fmla="*/ 2927772 h 3364875"/>
                <a:gd name="connsiteX58" fmla="*/ 637063 w 657292"/>
                <a:gd name="connsiteY58" fmla="*/ 3036099 h 3364875"/>
                <a:gd name="connsiteX59" fmla="*/ 647798 w 657292"/>
                <a:gd name="connsiteY59" fmla="*/ 3055292 h 3364875"/>
                <a:gd name="connsiteX60" fmla="*/ 649100 w 657292"/>
                <a:gd name="connsiteY60" fmla="*/ 3120028 h 3364875"/>
                <a:gd name="connsiteX61" fmla="*/ 636738 w 657292"/>
                <a:gd name="connsiteY61" fmla="*/ 3201681 h 3364875"/>
                <a:gd name="connsiteX62" fmla="*/ 640316 w 657292"/>
                <a:gd name="connsiteY62" fmla="*/ 3287562 h 3364875"/>
                <a:gd name="connsiteX63" fmla="*/ 620472 w 657292"/>
                <a:gd name="connsiteY63" fmla="*/ 3314237 h 3364875"/>
                <a:gd name="connsiteX64" fmla="*/ 460746 w 657292"/>
                <a:gd name="connsiteY64" fmla="*/ 3355877 h 3364875"/>
                <a:gd name="connsiteX65" fmla="*/ 291586 w 657292"/>
                <a:gd name="connsiteY65" fmla="*/ 3358479 h 3364875"/>
                <a:gd name="connsiteX66" fmla="*/ 254501 w 657292"/>
                <a:gd name="connsiteY66" fmla="*/ 3343840 h 3364875"/>
                <a:gd name="connsiteX67" fmla="*/ 248970 w 657292"/>
                <a:gd name="connsiteY67" fmla="*/ 3301876 h 3364875"/>
                <a:gd name="connsiteX68" fmla="*/ 288658 w 657292"/>
                <a:gd name="connsiteY68" fmla="*/ 3264465 h 3364875"/>
                <a:gd name="connsiteX69" fmla="*/ 304598 w 657292"/>
                <a:gd name="connsiteY69" fmla="*/ 3247549 h 3364875"/>
                <a:gd name="connsiteX70" fmla="*/ 284754 w 657292"/>
                <a:gd name="connsiteY70" fmla="*/ 3243971 h 3364875"/>
                <a:gd name="connsiteX71" fmla="*/ 180656 w 657292"/>
                <a:gd name="connsiteY71" fmla="*/ 3241043 h 3364875"/>
                <a:gd name="connsiteX72" fmla="*/ 91847 w 657292"/>
                <a:gd name="connsiteY72" fmla="*/ 3230633 h 3364875"/>
                <a:gd name="connsiteX73" fmla="*/ 61918 w 657292"/>
                <a:gd name="connsiteY73" fmla="*/ 3202982 h 3364875"/>
                <a:gd name="connsiteX74" fmla="*/ 72978 w 657292"/>
                <a:gd name="connsiteY74" fmla="*/ 3171753 h 3364875"/>
                <a:gd name="connsiteX75" fmla="*/ 117220 w 657292"/>
                <a:gd name="connsiteY75" fmla="*/ 3152885 h 3364875"/>
                <a:gd name="connsiteX76" fmla="*/ 292237 w 657292"/>
                <a:gd name="connsiteY76" fmla="*/ 3060497 h 3364875"/>
                <a:gd name="connsiteX77" fmla="*/ 335828 w 657292"/>
                <a:gd name="connsiteY77" fmla="*/ 2985351 h 3364875"/>
                <a:gd name="connsiteX78" fmla="*/ 327695 w 657292"/>
                <a:gd name="connsiteY78" fmla="*/ 2949893 h 3364875"/>
                <a:gd name="connsiteX79" fmla="*/ 247344 w 657292"/>
                <a:gd name="connsiteY79" fmla="*/ 2706562 h 3364875"/>
                <a:gd name="connsiteX80" fmla="*/ 226524 w 657292"/>
                <a:gd name="connsiteY80" fmla="*/ 2506823 h 3364875"/>
                <a:gd name="connsiteX81" fmla="*/ 223271 w 657292"/>
                <a:gd name="connsiteY81" fmla="*/ 2473316 h 3364875"/>
                <a:gd name="connsiteX82" fmla="*/ 157559 w 657292"/>
                <a:gd name="connsiteY82" fmla="*/ 2206239 h 3364875"/>
                <a:gd name="connsiteX83" fmla="*/ 68750 w 657292"/>
                <a:gd name="connsiteY83" fmla="*/ 1962908 h 3364875"/>
                <a:gd name="connsiteX84" fmla="*/ 38171 w 657292"/>
                <a:gd name="connsiteY84" fmla="*/ 1826279 h 3364875"/>
                <a:gd name="connsiteX85" fmla="*/ 21905 w 657292"/>
                <a:gd name="connsiteY85" fmla="*/ 1719903 h 3364875"/>
                <a:gd name="connsiteX86" fmla="*/ 19628 w 657292"/>
                <a:gd name="connsiteY86" fmla="*/ 1207868 h 3364875"/>
                <a:gd name="connsiteX87" fmla="*/ 59641 w 657292"/>
                <a:gd name="connsiteY87" fmla="*/ 906959 h 3364875"/>
                <a:gd name="connsiteX88" fmla="*/ 75581 w 657292"/>
                <a:gd name="connsiteY88" fmla="*/ 845150 h 3364875"/>
                <a:gd name="connsiteX89" fmla="*/ 82087 w 657292"/>
                <a:gd name="connsiteY89" fmla="*/ 811644 h 3364875"/>
                <a:gd name="connsiteX90" fmla="*/ 4013 w 657292"/>
                <a:gd name="connsiteY90" fmla="*/ 710473 h 3364875"/>
                <a:gd name="connsiteX91" fmla="*/ 15074 w 657292"/>
                <a:gd name="connsiteY91" fmla="*/ 678593 h 3364875"/>
                <a:gd name="connsiteX92" fmla="*/ 34267 w 657292"/>
                <a:gd name="connsiteY92" fmla="*/ 658098 h 3364875"/>
                <a:gd name="connsiteX93" fmla="*/ 61918 w 657292"/>
                <a:gd name="connsiteY93" fmla="*/ 635001 h 3364875"/>
                <a:gd name="connsiteX94" fmla="*/ 85666 w 657292"/>
                <a:gd name="connsiteY94" fmla="*/ 623615 h 3364875"/>
                <a:gd name="connsiteX95" fmla="*/ 120474 w 657292"/>
                <a:gd name="connsiteY95" fmla="*/ 628820 h 3364875"/>
                <a:gd name="connsiteX96" fmla="*/ 157233 w 657292"/>
                <a:gd name="connsiteY96" fmla="*/ 657447 h 3364875"/>
                <a:gd name="connsiteX97" fmla="*/ 202126 w 657292"/>
                <a:gd name="connsiteY97" fmla="*/ 597265 h 3364875"/>
                <a:gd name="connsiteX98" fmla="*/ 194644 w 657292"/>
                <a:gd name="connsiteY98" fmla="*/ 513336 h 3364875"/>
                <a:gd name="connsiteX99" fmla="*/ 186837 w 657292"/>
                <a:gd name="connsiteY99" fmla="*/ 462263 h 3364875"/>
                <a:gd name="connsiteX100" fmla="*/ 146824 w 657292"/>
                <a:gd name="connsiteY100" fmla="*/ 444046 h 3364875"/>
                <a:gd name="connsiteX101" fmla="*/ 133811 w 657292"/>
                <a:gd name="connsiteY101" fmla="*/ 433636 h 3364875"/>
                <a:gd name="connsiteX102" fmla="*/ 127956 w 657292"/>
                <a:gd name="connsiteY102" fmla="*/ 423876 h 3364875"/>
                <a:gd name="connsiteX103" fmla="*/ 125028 w 657292"/>
                <a:gd name="connsiteY103" fmla="*/ 413792 h 3364875"/>
                <a:gd name="connsiteX104" fmla="*/ 124052 w 657292"/>
                <a:gd name="connsiteY104" fmla="*/ 401755 h 3364875"/>
                <a:gd name="connsiteX105" fmla="*/ 124052 w 657292"/>
                <a:gd name="connsiteY105" fmla="*/ 389394 h 3364875"/>
                <a:gd name="connsiteX106" fmla="*/ 123076 w 657292"/>
                <a:gd name="connsiteY106" fmla="*/ 375405 h 3364875"/>
                <a:gd name="connsiteX107" fmla="*/ 121775 w 657292"/>
                <a:gd name="connsiteY107" fmla="*/ 356537 h 3364875"/>
                <a:gd name="connsiteX108" fmla="*/ 115919 w 657292"/>
                <a:gd name="connsiteY108" fmla="*/ 336368 h 3364875"/>
                <a:gd name="connsiteX109" fmla="*/ 110064 w 657292"/>
                <a:gd name="connsiteY109" fmla="*/ 316200 h 3364875"/>
                <a:gd name="connsiteX110" fmla="*/ 107787 w 657292"/>
                <a:gd name="connsiteY110" fmla="*/ 301235 h 3364875"/>
                <a:gd name="connsiteX111" fmla="*/ 106811 w 657292"/>
                <a:gd name="connsiteY111" fmla="*/ 289199 h 3364875"/>
                <a:gd name="connsiteX112" fmla="*/ 108112 w 657292"/>
                <a:gd name="connsiteY112" fmla="*/ 278789 h 3364875"/>
                <a:gd name="connsiteX113" fmla="*/ 111690 w 657292"/>
                <a:gd name="connsiteY113" fmla="*/ 270006 h 3364875"/>
                <a:gd name="connsiteX114" fmla="*/ 114944 w 657292"/>
                <a:gd name="connsiteY114" fmla="*/ 260247 h 3364875"/>
                <a:gd name="connsiteX115" fmla="*/ 119173 w 657292"/>
                <a:gd name="connsiteY115" fmla="*/ 250162 h 3364875"/>
                <a:gd name="connsiteX116" fmla="*/ 124377 w 657292"/>
                <a:gd name="connsiteY116" fmla="*/ 239427 h 3364875"/>
                <a:gd name="connsiteX117" fmla="*/ 126329 w 657292"/>
                <a:gd name="connsiteY117" fmla="*/ 224137 h 3364875"/>
                <a:gd name="connsiteX118" fmla="*/ 122751 w 657292"/>
                <a:gd name="connsiteY118" fmla="*/ 178269 h 3364875"/>
                <a:gd name="connsiteX119" fmla="*/ 126655 w 657292"/>
                <a:gd name="connsiteY119" fmla="*/ 163630 h 3364875"/>
                <a:gd name="connsiteX120" fmla="*/ 134462 w 657292"/>
                <a:gd name="connsiteY120" fmla="*/ 144112 h 3364875"/>
                <a:gd name="connsiteX121" fmla="*/ 141944 w 657292"/>
                <a:gd name="connsiteY121" fmla="*/ 125244 h 3364875"/>
                <a:gd name="connsiteX122" fmla="*/ 153981 w 657292"/>
                <a:gd name="connsiteY122" fmla="*/ 108328 h 3364875"/>
                <a:gd name="connsiteX123" fmla="*/ 165366 w 657292"/>
                <a:gd name="connsiteY123" fmla="*/ 95966 h 3364875"/>
                <a:gd name="connsiteX124" fmla="*/ 181632 w 657292"/>
                <a:gd name="connsiteY124" fmla="*/ 75472 h 3364875"/>
                <a:gd name="connsiteX125" fmla="*/ 185861 w 657292"/>
                <a:gd name="connsiteY125" fmla="*/ 63760 h 3364875"/>
                <a:gd name="connsiteX126" fmla="*/ 197572 w 657292"/>
                <a:gd name="connsiteY126" fmla="*/ 51073 h 3364875"/>
                <a:gd name="connsiteX127" fmla="*/ 201801 w 657292"/>
                <a:gd name="connsiteY127" fmla="*/ 40338 h 3364875"/>
                <a:gd name="connsiteX128" fmla="*/ 223271 w 657292"/>
                <a:gd name="connsiteY128" fmla="*/ 28627 h 3364875"/>
                <a:gd name="connsiteX129" fmla="*/ 234006 w 657292"/>
                <a:gd name="connsiteY129" fmla="*/ 20169 h 3364875"/>
                <a:gd name="connsiteX130" fmla="*/ 287032 w 657292"/>
                <a:gd name="connsiteY130"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45547 w 657292"/>
                <a:gd name="connsiteY49" fmla="*/ 1398329 h 3364875"/>
                <a:gd name="connsiteX50" fmla="*/ 575709 w 657292"/>
                <a:gd name="connsiteY50" fmla="*/ 1664028 h 3364875"/>
                <a:gd name="connsiteX51" fmla="*/ 542802 w 657292"/>
                <a:gd name="connsiteY51" fmla="*/ 1744536 h 3364875"/>
                <a:gd name="connsiteX52" fmla="*/ 535892 w 657292"/>
                <a:gd name="connsiteY52" fmla="*/ 1996740 h 3364875"/>
                <a:gd name="connsiteX53" fmla="*/ 539471 w 657292"/>
                <a:gd name="connsiteY53" fmla="*/ 2110924 h 3364875"/>
                <a:gd name="connsiteX54" fmla="*/ 554760 w 657292"/>
                <a:gd name="connsiteY54" fmla="*/ 2302855 h 3364875"/>
                <a:gd name="connsiteX55" fmla="*/ 595749 w 657292"/>
                <a:gd name="connsiteY55" fmla="*/ 2499992 h 3364875"/>
                <a:gd name="connsiteX56" fmla="*/ 625677 w 657292"/>
                <a:gd name="connsiteY56" fmla="*/ 2735515 h 3364875"/>
                <a:gd name="connsiteX57" fmla="*/ 623075 w 657292"/>
                <a:gd name="connsiteY57" fmla="*/ 2927772 h 3364875"/>
                <a:gd name="connsiteX58" fmla="*/ 637063 w 657292"/>
                <a:gd name="connsiteY58" fmla="*/ 3036099 h 3364875"/>
                <a:gd name="connsiteX59" fmla="*/ 647798 w 657292"/>
                <a:gd name="connsiteY59" fmla="*/ 3055292 h 3364875"/>
                <a:gd name="connsiteX60" fmla="*/ 649100 w 657292"/>
                <a:gd name="connsiteY60" fmla="*/ 3120028 h 3364875"/>
                <a:gd name="connsiteX61" fmla="*/ 636738 w 657292"/>
                <a:gd name="connsiteY61" fmla="*/ 3201681 h 3364875"/>
                <a:gd name="connsiteX62" fmla="*/ 640316 w 657292"/>
                <a:gd name="connsiteY62" fmla="*/ 3287562 h 3364875"/>
                <a:gd name="connsiteX63" fmla="*/ 620472 w 657292"/>
                <a:gd name="connsiteY63" fmla="*/ 3314237 h 3364875"/>
                <a:gd name="connsiteX64" fmla="*/ 460746 w 657292"/>
                <a:gd name="connsiteY64" fmla="*/ 3355877 h 3364875"/>
                <a:gd name="connsiteX65" fmla="*/ 291586 w 657292"/>
                <a:gd name="connsiteY65" fmla="*/ 3358479 h 3364875"/>
                <a:gd name="connsiteX66" fmla="*/ 254501 w 657292"/>
                <a:gd name="connsiteY66" fmla="*/ 3343840 h 3364875"/>
                <a:gd name="connsiteX67" fmla="*/ 248970 w 657292"/>
                <a:gd name="connsiteY67" fmla="*/ 3301876 h 3364875"/>
                <a:gd name="connsiteX68" fmla="*/ 288658 w 657292"/>
                <a:gd name="connsiteY68" fmla="*/ 3264465 h 3364875"/>
                <a:gd name="connsiteX69" fmla="*/ 304598 w 657292"/>
                <a:gd name="connsiteY69" fmla="*/ 3247549 h 3364875"/>
                <a:gd name="connsiteX70" fmla="*/ 284754 w 657292"/>
                <a:gd name="connsiteY70" fmla="*/ 3243971 h 3364875"/>
                <a:gd name="connsiteX71" fmla="*/ 180656 w 657292"/>
                <a:gd name="connsiteY71" fmla="*/ 3241043 h 3364875"/>
                <a:gd name="connsiteX72" fmla="*/ 91847 w 657292"/>
                <a:gd name="connsiteY72" fmla="*/ 3230633 h 3364875"/>
                <a:gd name="connsiteX73" fmla="*/ 61918 w 657292"/>
                <a:gd name="connsiteY73" fmla="*/ 3202982 h 3364875"/>
                <a:gd name="connsiteX74" fmla="*/ 72978 w 657292"/>
                <a:gd name="connsiteY74" fmla="*/ 3171753 h 3364875"/>
                <a:gd name="connsiteX75" fmla="*/ 117220 w 657292"/>
                <a:gd name="connsiteY75" fmla="*/ 3152885 h 3364875"/>
                <a:gd name="connsiteX76" fmla="*/ 292237 w 657292"/>
                <a:gd name="connsiteY76" fmla="*/ 3060497 h 3364875"/>
                <a:gd name="connsiteX77" fmla="*/ 335828 w 657292"/>
                <a:gd name="connsiteY77" fmla="*/ 2985351 h 3364875"/>
                <a:gd name="connsiteX78" fmla="*/ 327695 w 657292"/>
                <a:gd name="connsiteY78" fmla="*/ 2949893 h 3364875"/>
                <a:gd name="connsiteX79" fmla="*/ 247344 w 657292"/>
                <a:gd name="connsiteY79" fmla="*/ 2706562 h 3364875"/>
                <a:gd name="connsiteX80" fmla="*/ 226524 w 657292"/>
                <a:gd name="connsiteY80" fmla="*/ 2506823 h 3364875"/>
                <a:gd name="connsiteX81" fmla="*/ 223271 w 657292"/>
                <a:gd name="connsiteY81" fmla="*/ 2473316 h 3364875"/>
                <a:gd name="connsiteX82" fmla="*/ 157559 w 657292"/>
                <a:gd name="connsiteY82" fmla="*/ 2206239 h 3364875"/>
                <a:gd name="connsiteX83" fmla="*/ 68750 w 657292"/>
                <a:gd name="connsiteY83" fmla="*/ 1962908 h 3364875"/>
                <a:gd name="connsiteX84" fmla="*/ 38171 w 657292"/>
                <a:gd name="connsiteY84" fmla="*/ 1826279 h 3364875"/>
                <a:gd name="connsiteX85" fmla="*/ 21905 w 657292"/>
                <a:gd name="connsiteY85" fmla="*/ 1719903 h 3364875"/>
                <a:gd name="connsiteX86" fmla="*/ 19628 w 657292"/>
                <a:gd name="connsiteY86" fmla="*/ 1207868 h 3364875"/>
                <a:gd name="connsiteX87" fmla="*/ 59641 w 657292"/>
                <a:gd name="connsiteY87" fmla="*/ 906959 h 3364875"/>
                <a:gd name="connsiteX88" fmla="*/ 75581 w 657292"/>
                <a:gd name="connsiteY88" fmla="*/ 845150 h 3364875"/>
                <a:gd name="connsiteX89" fmla="*/ 82087 w 657292"/>
                <a:gd name="connsiteY89" fmla="*/ 811644 h 3364875"/>
                <a:gd name="connsiteX90" fmla="*/ 4013 w 657292"/>
                <a:gd name="connsiteY90" fmla="*/ 710473 h 3364875"/>
                <a:gd name="connsiteX91" fmla="*/ 15074 w 657292"/>
                <a:gd name="connsiteY91" fmla="*/ 678593 h 3364875"/>
                <a:gd name="connsiteX92" fmla="*/ 34267 w 657292"/>
                <a:gd name="connsiteY92" fmla="*/ 658098 h 3364875"/>
                <a:gd name="connsiteX93" fmla="*/ 61918 w 657292"/>
                <a:gd name="connsiteY93" fmla="*/ 635001 h 3364875"/>
                <a:gd name="connsiteX94" fmla="*/ 85666 w 657292"/>
                <a:gd name="connsiteY94" fmla="*/ 623615 h 3364875"/>
                <a:gd name="connsiteX95" fmla="*/ 120474 w 657292"/>
                <a:gd name="connsiteY95" fmla="*/ 628820 h 3364875"/>
                <a:gd name="connsiteX96" fmla="*/ 157233 w 657292"/>
                <a:gd name="connsiteY96" fmla="*/ 657447 h 3364875"/>
                <a:gd name="connsiteX97" fmla="*/ 202126 w 657292"/>
                <a:gd name="connsiteY97" fmla="*/ 597265 h 3364875"/>
                <a:gd name="connsiteX98" fmla="*/ 194644 w 657292"/>
                <a:gd name="connsiteY98" fmla="*/ 513336 h 3364875"/>
                <a:gd name="connsiteX99" fmla="*/ 186837 w 657292"/>
                <a:gd name="connsiteY99" fmla="*/ 462263 h 3364875"/>
                <a:gd name="connsiteX100" fmla="*/ 146824 w 657292"/>
                <a:gd name="connsiteY100" fmla="*/ 444046 h 3364875"/>
                <a:gd name="connsiteX101" fmla="*/ 133811 w 657292"/>
                <a:gd name="connsiteY101" fmla="*/ 433636 h 3364875"/>
                <a:gd name="connsiteX102" fmla="*/ 127956 w 657292"/>
                <a:gd name="connsiteY102" fmla="*/ 423876 h 3364875"/>
                <a:gd name="connsiteX103" fmla="*/ 125028 w 657292"/>
                <a:gd name="connsiteY103" fmla="*/ 413792 h 3364875"/>
                <a:gd name="connsiteX104" fmla="*/ 124052 w 657292"/>
                <a:gd name="connsiteY104" fmla="*/ 401755 h 3364875"/>
                <a:gd name="connsiteX105" fmla="*/ 124052 w 657292"/>
                <a:gd name="connsiteY105" fmla="*/ 389394 h 3364875"/>
                <a:gd name="connsiteX106" fmla="*/ 123076 w 657292"/>
                <a:gd name="connsiteY106" fmla="*/ 375405 h 3364875"/>
                <a:gd name="connsiteX107" fmla="*/ 121775 w 657292"/>
                <a:gd name="connsiteY107" fmla="*/ 356537 h 3364875"/>
                <a:gd name="connsiteX108" fmla="*/ 115919 w 657292"/>
                <a:gd name="connsiteY108" fmla="*/ 336368 h 3364875"/>
                <a:gd name="connsiteX109" fmla="*/ 110064 w 657292"/>
                <a:gd name="connsiteY109" fmla="*/ 316200 h 3364875"/>
                <a:gd name="connsiteX110" fmla="*/ 107787 w 657292"/>
                <a:gd name="connsiteY110" fmla="*/ 301235 h 3364875"/>
                <a:gd name="connsiteX111" fmla="*/ 106811 w 657292"/>
                <a:gd name="connsiteY111" fmla="*/ 289199 h 3364875"/>
                <a:gd name="connsiteX112" fmla="*/ 108112 w 657292"/>
                <a:gd name="connsiteY112" fmla="*/ 278789 h 3364875"/>
                <a:gd name="connsiteX113" fmla="*/ 111690 w 657292"/>
                <a:gd name="connsiteY113" fmla="*/ 270006 h 3364875"/>
                <a:gd name="connsiteX114" fmla="*/ 114944 w 657292"/>
                <a:gd name="connsiteY114" fmla="*/ 260247 h 3364875"/>
                <a:gd name="connsiteX115" fmla="*/ 119173 w 657292"/>
                <a:gd name="connsiteY115" fmla="*/ 250162 h 3364875"/>
                <a:gd name="connsiteX116" fmla="*/ 124377 w 657292"/>
                <a:gd name="connsiteY116" fmla="*/ 239427 h 3364875"/>
                <a:gd name="connsiteX117" fmla="*/ 126329 w 657292"/>
                <a:gd name="connsiteY117" fmla="*/ 224137 h 3364875"/>
                <a:gd name="connsiteX118" fmla="*/ 122751 w 657292"/>
                <a:gd name="connsiteY118" fmla="*/ 178269 h 3364875"/>
                <a:gd name="connsiteX119" fmla="*/ 126655 w 657292"/>
                <a:gd name="connsiteY119" fmla="*/ 163630 h 3364875"/>
                <a:gd name="connsiteX120" fmla="*/ 134462 w 657292"/>
                <a:gd name="connsiteY120" fmla="*/ 144112 h 3364875"/>
                <a:gd name="connsiteX121" fmla="*/ 141944 w 657292"/>
                <a:gd name="connsiteY121" fmla="*/ 125244 h 3364875"/>
                <a:gd name="connsiteX122" fmla="*/ 153981 w 657292"/>
                <a:gd name="connsiteY122" fmla="*/ 108328 h 3364875"/>
                <a:gd name="connsiteX123" fmla="*/ 165366 w 657292"/>
                <a:gd name="connsiteY123" fmla="*/ 95966 h 3364875"/>
                <a:gd name="connsiteX124" fmla="*/ 181632 w 657292"/>
                <a:gd name="connsiteY124" fmla="*/ 75472 h 3364875"/>
                <a:gd name="connsiteX125" fmla="*/ 185861 w 657292"/>
                <a:gd name="connsiteY125" fmla="*/ 63760 h 3364875"/>
                <a:gd name="connsiteX126" fmla="*/ 197572 w 657292"/>
                <a:gd name="connsiteY126" fmla="*/ 51073 h 3364875"/>
                <a:gd name="connsiteX127" fmla="*/ 201801 w 657292"/>
                <a:gd name="connsiteY127" fmla="*/ 40338 h 3364875"/>
                <a:gd name="connsiteX128" fmla="*/ 223271 w 657292"/>
                <a:gd name="connsiteY128" fmla="*/ 28627 h 3364875"/>
                <a:gd name="connsiteX129" fmla="*/ 234006 w 657292"/>
                <a:gd name="connsiteY129" fmla="*/ 20169 h 3364875"/>
                <a:gd name="connsiteX130" fmla="*/ 287032 w 657292"/>
                <a:gd name="connsiteY130"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45547 w 657292"/>
                <a:gd name="connsiteY49" fmla="*/ 1398329 h 3364875"/>
                <a:gd name="connsiteX50" fmla="*/ 575709 w 657292"/>
                <a:gd name="connsiteY50" fmla="*/ 1664028 h 3364875"/>
                <a:gd name="connsiteX51" fmla="*/ 542802 w 657292"/>
                <a:gd name="connsiteY51" fmla="*/ 1744536 h 3364875"/>
                <a:gd name="connsiteX52" fmla="*/ 535892 w 657292"/>
                <a:gd name="connsiteY52" fmla="*/ 1996740 h 3364875"/>
                <a:gd name="connsiteX53" fmla="*/ 539471 w 657292"/>
                <a:gd name="connsiteY53" fmla="*/ 2110924 h 3364875"/>
                <a:gd name="connsiteX54" fmla="*/ 554760 w 657292"/>
                <a:gd name="connsiteY54" fmla="*/ 2302855 h 3364875"/>
                <a:gd name="connsiteX55" fmla="*/ 595749 w 657292"/>
                <a:gd name="connsiteY55" fmla="*/ 2499992 h 3364875"/>
                <a:gd name="connsiteX56" fmla="*/ 625677 w 657292"/>
                <a:gd name="connsiteY56" fmla="*/ 2735515 h 3364875"/>
                <a:gd name="connsiteX57" fmla="*/ 623075 w 657292"/>
                <a:gd name="connsiteY57" fmla="*/ 2927772 h 3364875"/>
                <a:gd name="connsiteX58" fmla="*/ 637063 w 657292"/>
                <a:gd name="connsiteY58" fmla="*/ 3036099 h 3364875"/>
                <a:gd name="connsiteX59" fmla="*/ 647798 w 657292"/>
                <a:gd name="connsiteY59" fmla="*/ 3055292 h 3364875"/>
                <a:gd name="connsiteX60" fmla="*/ 649100 w 657292"/>
                <a:gd name="connsiteY60" fmla="*/ 3120028 h 3364875"/>
                <a:gd name="connsiteX61" fmla="*/ 636738 w 657292"/>
                <a:gd name="connsiteY61" fmla="*/ 3201681 h 3364875"/>
                <a:gd name="connsiteX62" fmla="*/ 640316 w 657292"/>
                <a:gd name="connsiteY62" fmla="*/ 3287562 h 3364875"/>
                <a:gd name="connsiteX63" fmla="*/ 620472 w 657292"/>
                <a:gd name="connsiteY63" fmla="*/ 3314237 h 3364875"/>
                <a:gd name="connsiteX64" fmla="*/ 460746 w 657292"/>
                <a:gd name="connsiteY64" fmla="*/ 3355877 h 3364875"/>
                <a:gd name="connsiteX65" fmla="*/ 291586 w 657292"/>
                <a:gd name="connsiteY65" fmla="*/ 3358479 h 3364875"/>
                <a:gd name="connsiteX66" fmla="*/ 254501 w 657292"/>
                <a:gd name="connsiteY66" fmla="*/ 3343840 h 3364875"/>
                <a:gd name="connsiteX67" fmla="*/ 248970 w 657292"/>
                <a:gd name="connsiteY67" fmla="*/ 3301876 h 3364875"/>
                <a:gd name="connsiteX68" fmla="*/ 288658 w 657292"/>
                <a:gd name="connsiteY68" fmla="*/ 3264465 h 3364875"/>
                <a:gd name="connsiteX69" fmla="*/ 304598 w 657292"/>
                <a:gd name="connsiteY69" fmla="*/ 3247549 h 3364875"/>
                <a:gd name="connsiteX70" fmla="*/ 284754 w 657292"/>
                <a:gd name="connsiteY70" fmla="*/ 3243971 h 3364875"/>
                <a:gd name="connsiteX71" fmla="*/ 180656 w 657292"/>
                <a:gd name="connsiteY71" fmla="*/ 3241043 h 3364875"/>
                <a:gd name="connsiteX72" fmla="*/ 91847 w 657292"/>
                <a:gd name="connsiteY72" fmla="*/ 3230633 h 3364875"/>
                <a:gd name="connsiteX73" fmla="*/ 61918 w 657292"/>
                <a:gd name="connsiteY73" fmla="*/ 3202982 h 3364875"/>
                <a:gd name="connsiteX74" fmla="*/ 72978 w 657292"/>
                <a:gd name="connsiteY74" fmla="*/ 3171753 h 3364875"/>
                <a:gd name="connsiteX75" fmla="*/ 117220 w 657292"/>
                <a:gd name="connsiteY75" fmla="*/ 3152885 h 3364875"/>
                <a:gd name="connsiteX76" fmla="*/ 292237 w 657292"/>
                <a:gd name="connsiteY76" fmla="*/ 3060497 h 3364875"/>
                <a:gd name="connsiteX77" fmla="*/ 335828 w 657292"/>
                <a:gd name="connsiteY77" fmla="*/ 2985351 h 3364875"/>
                <a:gd name="connsiteX78" fmla="*/ 327695 w 657292"/>
                <a:gd name="connsiteY78" fmla="*/ 2949893 h 3364875"/>
                <a:gd name="connsiteX79" fmla="*/ 247344 w 657292"/>
                <a:gd name="connsiteY79" fmla="*/ 2706562 h 3364875"/>
                <a:gd name="connsiteX80" fmla="*/ 226524 w 657292"/>
                <a:gd name="connsiteY80" fmla="*/ 2506823 h 3364875"/>
                <a:gd name="connsiteX81" fmla="*/ 223271 w 657292"/>
                <a:gd name="connsiteY81" fmla="*/ 2473316 h 3364875"/>
                <a:gd name="connsiteX82" fmla="*/ 157559 w 657292"/>
                <a:gd name="connsiteY82" fmla="*/ 2206239 h 3364875"/>
                <a:gd name="connsiteX83" fmla="*/ 68750 w 657292"/>
                <a:gd name="connsiteY83" fmla="*/ 1962908 h 3364875"/>
                <a:gd name="connsiteX84" fmla="*/ 38171 w 657292"/>
                <a:gd name="connsiteY84" fmla="*/ 1826279 h 3364875"/>
                <a:gd name="connsiteX85" fmla="*/ 21905 w 657292"/>
                <a:gd name="connsiteY85" fmla="*/ 1719903 h 3364875"/>
                <a:gd name="connsiteX86" fmla="*/ 19628 w 657292"/>
                <a:gd name="connsiteY86" fmla="*/ 1207868 h 3364875"/>
                <a:gd name="connsiteX87" fmla="*/ 59641 w 657292"/>
                <a:gd name="connsiteY87" fmla="*/ 906959 h 3364875"/>
                <a:gd name="connsiteX88" fmla="*/ 75581 w 657292"/>
                <a:gd name="connsiteY88" fmla="*/ 845150 h 3364875"/>
                <a:gd name="connsiteX89" fmla="*/ 82087 w 657292"/>
                <a:gd name="connsiteY89" fmla="*/ 811644 h 3364875"/>
                <a:gd name="connsiteX90" fmla="*/ 4013 w 657292"/>
                <a:gd name="connsiteY90" fmla="*/ 710473 h 3364875"/>
                <a:gd name="connsiteX91" fmla="*/ 15074 w 657292"/>
                <a:gd name="connsiteY91" fmla="*/ 678593 h 3364875"/>
                <a:gd name="connsiteX92" fmla="*/ 34267 w 657292"/>
                <a:gd name="connsiteY92" fmla="*/ 658098 h 3364875"/>
                <a:gd name="connsiteX93" fmla="*/ 61918 w 657292"/>
                <a:gd name="connsiteY93" fmla="*/ 635001 h 3364875"/>
                <a:gd name="connsiteX94" fmla="*/ 85666 w 657292"/>
                <a:gd name="connsiteY94" fmla="*/ 623615 h 3364875"/>
                <a:gd name="connsiteX95" fmla="*/ 120474 w 657292"/>
                <a:gd name="connsiteY95" fmla="*/ 628820 h 3364875"/>
                <a:gd name="connsiteX96" fmla="*/ 157233 w 657292"/>
                <a:gd name="connsiteY96" fmla="*/ 657447 h 3364875"/>
                <a:gd name="connsiteX97" fmla="*/ 202126 w 657292"/>
                <a:gd name="connsiteY97" fmla="*/ 597265 h 3364875"/>
                <a:gd name="connsiteX98" fmla="*/ 194644 w 657292"/>
                <a:gd name="connsiteY98" fmla="*/ 513336 h 3364875"/>
                <a:gd name="connsiteX99" fmla="*/ 186837 w 657292"/>
                <a:gd name="connsiteY99" fmla="*/ 462263 h 3364875"/>
                <a:gd name="connsiteX100" fmla="*/ 146824 w 657292"/>
                <a:gd name="connsiteY100" fmla="*/ 444046 h 3364875"/>
                <a:gd name="connsiteX101" fmla="*/ 133811 w 657292"/>
                <a:gd name="connsiteY101" fmla="*/ 433636 h 3364875"/>
                <a:gd name="connsiteX102" fmla="*/ 127956 w 657292"/>
                <a:gd name="connsiteY102" fmla="*/ 423876 h 3364875"/>
                <a:gd name="connsiteX103" fmla="*/ 125028 w 657292"/>
                <a:gd name="connsiteY103" fmla="*/ 413792 h 3364875"/>
                <a:gd name="connsiteX104" fmla="*/ 124052 w 657292"/>
                <a:gd name="connsiteY104" fmla="*/ 401755 h 3364875"/>
                <a:gd name="connsiteX105" fmla="*/ 124052 w 657292"/>
                <a:gd name="connsiteY105" fmla="*/ 389394 h 3364875"/>
                <a:gd name="connsiteX106" fmla="*/ 123076 w 657292"/>
                <a:gd name="connsiteY106" fmla="*/ 375405 h 3364875"/>
                <a:gd name="connsiteX107" fmla="*/ 121775 w 657292"/>
                <a:gd name="connsiteY107" fmla="*/ 356537 h 3364875"/>
                <a:gd name="connsiteX108" fmla="*/ 115919 w 657292"/>
                <a:gd name="connsiteY108" fmla="*/ 336368 h 3364875"/>
                <a:gd name="connsiteX109" fmla="*/ 110064 w 657292"/>
                <a:gd name="connsiteY109" fmla="*/ 316200 h 3364875"/>
                <a:gd name="connsiteX110" fmla="*/ 107787 w 657292"/>
                <a:gd name="connsiteY110" fmla="*/ 301235 h 3364875"/>
                <a:gd name="connsiteX111" fmla="*/ 106811 w 657292"/>
                <a:gd name="connsiteY111" fmla="*/ 289199 h 3364875"/>
                <a:gd name="connsiteX112" fmla="*/ 108112 w 657292"/>
                <a:gd name="connsiteY112" fmla="*/ 278789 h 3364875"/>
                <a:gd name="connsiteX113" fmla="*/ 111690 w 657292"/>
                <a:gd name="connsiteY113" fmla="*/ 270006 h 3364875"/>
                <a:gd name="connsiteX114" fmla="*/ 114944 w 657292"/>
                <a:gd name="connsiteY114" fmla="*/ 260247 h 3364875"/>
                <a:gd name="connsiteX115" fmla="*/ 119173 w 657292"/>
                <a:gd name="connsiteY115" fmla="*/ 250162 h 3364875"/>
                <a:gd name="connsiteX116" fmla="*/ 124377 w 657292"/>
                <a:gd name="connsiteY116" fmla="*/ 239427 h 3364875"/>
                <a:gd name="connsiteX117" fmla="*/ 126329 w 657292"/>
                <a:gd name="connsiteY117" fmla="*/ 224137 h 3364875"/>
                <a:gd name="connsiteX118" fmla="*/ 122751 w 657292"/>
                <a:gd name="connsiteY118" fmla="*/ 178269 h 3364875"/>
                <a:gd name="connsiteX119" fmla="*/ 126655 w 657292"/>
                <a:gd name="connsiteY119" fmla="*/ 163630 h 3364875"/>
                <a:gd name="connsiteX120" fmla="*/ 134462 w 657292"/>
                <a:gd name="connsiteY120" fmla="*/ 144112 h 3364875"/>
                <a:gd name="connsiteX121" fmla="*/ 141944 w 657292"/>
                <a:gd name="connsiteY121" fmla="*/ 125244 h 3364875"/>
                <a:gd name="connsiteX122" fmla="*/ 153981 w 657292"/>
                <a:gd name="connsiteY122" fmla="*/ 108328 h 3364875"/>
                <a:gd name="connsiteX123" fmla="*/ 165366 w 657292"/>
                <a:gd name="connsiteY123" fmla="*/ 95966 h 3364875"/>
                <a:gd name="connsiteX124" fmla="*/ 181632 w 657292"/>
                <a:gd name="connsiteY124" fmla="*/ 75472 h 3364875"/>
                <a:gd name="connsiteX125" fmla="*/ 185861 w 657292"/>
                <a:gd name="connsiteY125" fmla="*/ 63760 h 3364875"/>
                <a:gd name="connsiteX126" fmla="*/ 197572 w 657292"/>
                <a:gd name="connsiteY126" fmla="*/ 51073 h 3364875"/>
                <a:gd name="connsiteX127" fmla="*/ 201801 w 657292"/>
                <a:gd name="connsiteY127" fmla="*/ 40338 h 3364875"/>
                <a:gd name="connsiteX128" fmla="*/ 223271 w 657292"/>
                <a:gd name="connsiteY128" fmla="*/ 28627 h 3364875"/>
                <a:gd name="connsiteX129" fmla="*/ 234006 w 657292"/>
                <a:gd name="connsiteY129" fmla="*/ 20169 h 3364875"/>
                <a:gd name="connsiteX130" fmla="*/ 287032 w 657292"/>
                <a:gd name="connsiteY130"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43048 w 657292"/>
                <a:gd name="connsiteY49" fmla="*/ 1388335 h 3364875"/>
                <a:gd name="connsiteX50" fmla="*/ 575709 w 657292"/>
                <a:gd name="connsiteY50" fmla="*/ 1664028 h 3364875"/>
                <a:gd name="connsiteX51" fmla="*/ 542802 w 657292"/>
                <a:gd name="connsiteY51" fmla="*/ 1744536 h 3364875"/>
                <a:gd name="connsiteX52" fmla="*/ 535892 w 657292"/>
                <a:gd name="connsiteY52" fmla="*/ 1996740 h 3364875"/>
                <a:gd name="connsiteX53" fmla="*/ 539471 w 657292"/>
                <a:gd name="connsiteY53" fmla="*/ 2110924 h 3364875"/>
                <a:gd name="connsiteX54" fmla="*/ 554760 w 657292"/>
                <a:gd name="connsiteY54" fmla="*/ 2302855 h 3364875"/>
                <a:gd name="connsiteX55" fmla="*/ 595749 w 657292"/>
                <a:gd name="connsiteY55" fmla="*/ 2499992 h 3364875"/>
                <a:gd name="connsiteX56" fmla="*/ 625677 w 657292"/>
                <a:gd name="connsiteY56" fmla="*/ 2735515 h 3364875"/>
                <a:gd name="connsiteX57" fmla="*/ 623075 w 657292"/>
                <a:gd name="connsiteY57" fmla="*/ 2927772 h 3364875"/>
                <a:gd name="connsiteX58" fmla="*/ 637063 w 657292"/>
                <a:gd name="connsiteY58" fmla="*/ 3036099 h 3364875"/>
                <a:gd name="connsiteX59" fmla="*/ 647798 w 657292"/>
                <a:gd name="connsiteY59" fmla="*/ 3055292 h 3364875"/>
                <a:gd name="connsiteX60" fmla="*/ 649100 w 657292"/>
                <a:gd name="connsiteY60" fmla="*/ 3120028 h 3364875"/>
                <a:gd name="connsiteX61" fmla="*/ 636738 w 657292"/>
                <a:gd name="connsiteY61" fmla="*/ 3201681 h 3364875"/>
                <a:gd name="connsiteX62" fmla="*/ 640316 w 657292"/>
                <a:gd name="connsiteY62" fmla="*/ 3287562 h 3364875"/>
                <a:gd name="connsiteX63" fmla="*/ 620472 w 657292"/>
                <a:gd name="connsiteY63" fmla="*/ 3314237 h 3364875"/>
                <a:gd name="connsiteX64" fmla="*/ 460746 w 657292"/>
                <a:gd name="connsiteY64" fmla="*/ 3355877 h 3364875"/>
                <a:gd name="connsiteX65" fmla="*/ 291586 w 657292"/>
                <a:gd name="connsiteY65" fmla="*/ 3358479 h 3364875"/>
                <a:gd name="connsiteX66" fmla="*/ 254501 w 657292"/>
                <a:gd name="connsiteY66" fmla="*/ 3343840 h 3364875"/>
                <a:gd name="connsiteX67" fmla="*/ 248970 w 657292"/>
                <a:gd name="connsiteY67" fmla="*/ 3301876 h 3364875"/>
                <a:gd name="connsiteX68" fmla="*/ 288658 w 657292"/>
                <a:gd name="connsiteY68" fmla="*/ 3264465 h 3364875"/>
                <a:gd name="connsiteX69" fmla="*/ 304598 w 657292"/>
                <a:gd name="connsiteY69" fmla="*/ 3247549 h 3364875"/>
                <a:gd name="connsiteX70" fmla="*/ 284754 w 657292"/>
                <a:gd name="connsiteY70" fmla="*/ 3243971 h 3364875"/>
                <a:gd name="connsiteX71" fmla="*/ 180656 w 657292"/>
                <a:gd name="connsiteY71" fmla="*/ 3241043 h 3364875"/>
                <a:gd name="connsiteX72" fmla="*/ 91847 w 657292"/>
                <a:gd name="connsiteY72" fmla="*/ 3230633 h 3364875"/>
                <a:gd name="connsiteX73" fmla="*/ 61918 w 657292"/>
                <a:gd name="connsiteY73" fmla="*/ 3202982 h 3364875"/>
                <a:gd name="connsiteX74" fmla="*/ 72978 w 657292"/>
                <a:gd name="connsiteY74" fmla="*/ 3171753 h 3364875"/>
                <a:gd name="connsiteX75" fmla="*/ 117220 w 657292"/>
                <a:gd name="connsiteY75" fmla="*/ 3152885 h 3364875"/>
                <a:gd name="connsiteX76" fmla="*/ 292237 w 657292"/>
                <a:gd name="connsiteY76" fmla="*/ 3060497 h 3364875"/>
                <a:gd name="connsiteX77" fmla="*/ 335828 w 657292"/>
                <a:gd name="connsiteY77" fmla="*/ 2985351 h 3364875"/>
                <a:gd name="connsiteX78" fmla="*/ 327695 w 657292"/>
                <a:gd name="connsiteY78" fmla="*/ 2949893 h 3364875"/>
                <a:gd name="connsiteX79" fmla="*/ 247344 w 657292"/>
                <a:gd name="connsiteY79" fmla="*/ 2706562 h 3364875"/>
                <a:gd name="connsiteX80" fmla="*/ 226524 w 657292"/>
                <a:gd name="connsiteY80" fmla="*/ 2506823 h 3364875"/>
                <a:gd name="connsiteX81" fmla="*/ 223271 w 657292"/>
                <a:gd name="connsiteY81" fmla="*/ 2473316 h 3364875"/>
                <a:gd name="connsiteX82" fmla="*/ 157559 w 657292"/>
                <a:gd name="connsiteY82" fmla="*/ 2206239 h 3364875"/>
                <a:gd name="connsiteX83" fmla="*/ 68750 w 657292"/>
                <a:gd name="connsiteY83" fmla="*/ 1962908 h 3364875"/>
                <a:gd name="connsiteX84" fmla="*/ 38171 w 657292"/>
                <a:gd name="connsiteY84" fmla="*/ 1826279 h 3364875"/>
                <a:gd name="connsiteX85" fmla="*/ 21905 w 657292"/>
                <a:gd name="connsiteY85" fmla="*/ 1719903 h 3364875"/>
                <a:gd name="connsiteX86" fmla="*/ 19628 w 657292"/>
                <a:gd name="connsiteY86" fmla="*/ 1207868 h 3364875"/>
                <a:gd name="connsiteX87" fmla="*/ 59641 w 657292"/>
                <a:gd name="connsiteY87" fmla="*/ 906959 h 3364875"/>
                <a:gd name="connsiteX88" fmla="*/ 75581 w 657292"/>
                <a:gd name="connsiteY88" fmla="*/ 845150 h 3364875"/>
                <a:gd name="connsiteX89" fmla="*/ 82087 w 657292"/>
                <a:gd name="connsiteY89" fmla="*/ 811644 h 3364875"/>
                <a:gd name="connsiteX90" fmla="*/ 4013 w 657292"/>
                <a:gd name="connsiteY90" fmla="*/ 710473 h 3364875"/>
                <a:gd name="connsiteX91" fmla="*/ 15074 w 657292"/>
                <a:gd name="connsiteY91" fmla="*/ 678593 h 3364875"/>
                <a:gd name="connsiteX92" fmla="*/ 34267 w 657292"/>
                <a:gd name="connsiteY92" fmla="*/ 658098 h 3364875"/>
                <a:gd name="connsiteX93" fmla="*/ 61918 w 657292"/>
                <a:gd name="connsiteY93" fmla="*/ 635001 h 3364875"/>
                <a:gd name="connsiteX94" fmla="*/ 85666 w 657292"/>
                <a:gd name="connsiteY94" fmla="*/ 623615 h 3364875"/>
                <a:gd name="connsiteX95" fmla="*/ 120474 w 657292"/>
                <a:gd name="connsiteY95" fmla="*/ 628820 h 3364875"/>
                <a:gd name="connsiteX96" fmla="*/ 157233 w 657292"/>
                <a:gd name="connsiteY96" fmla="*/ 657447 h 3364875"/>
                <a:gd name="connsiteX97" fmla="*/ 202126 w 657292"/>
                <a:gd name="connsiteY97" fmla="*/ 597265 h 3364875"/>
                <a:gd name="connsiteX98" fmla="*/ 194644 w 657292"/>
                <a:gd name="connsiteY98" fmla="*/ 513336 h 3364875"/>
                <a:gd name="connsiteX99" fmla="*/ 186837 w 657292"/>
                <a:gd name="connsiteY99" fmla="*/ 462263 h 3364875"/>
                <a:gd name="connsiteX100" fmla="*/ 146824 w 657292"/>
                <a:gd name="connsiteY100" fmla="*/ 444046 h 3364875"/>
                <a:gd name="connsiteX101" fmla="*/ 133811 w 657292"/>
                <a:gd name="connsiteY101" fmla="*/ 433636 h 3364875"/>
                <a:gd name="connsiteX102" fmla="*/ 127956 w 657292"/>
                <a:gd name="connsiteY102" fmla="*/ 423876 h 3364875"/>
                <a:gd name="connsiteX103" fmla="*/ 125028 w 657292"/>
                <a:gd name="connsiteY103" fmla="*/ 413792 h 3364875"/>
                <a:gd name="connsiteX104" fmla="*/ 124052 w 657292"/>
                <a:gd name="connsiteY104" fmla="*/ 401755 h 3364875"/>
                <a:gd name="connsiteX105" fmla="*/ 124052 w 657292"/>
                <a:gd name="connsiteY105" fmla="*/ 389394 h 3364875"/>
                <a:gd name="connsiteX106" fmla="*/ 123076 w 657292"/>
                <a:gd name="connsiteY106" fmla="*/ 375405 h 3364875"/>
                <a:gd name="connsiteX107" fmla="*/ 121775 w 657292"/>
                <a:gd name="connsiteY107" fmla="*/ 356537 h 3364875"/>
                <a:gd name="connsiteX108" fmla="*/ 115919 w 657292"/>
                <a:gd name="connsiteY108" fmla="*/ 336368 h 3364875"/>
                <a:gd name="connsiteX109" fmla="*/ 110064 w 657292"/>
                <a:gd name="connsiteY109" fmla="*/ 316200 h 3364875"/>
                <a:gd name="connsiteX110" fmla="*/ 107787 w 657292"/>
                <a:gd name="connsiteY110" fmla="*/ 301235 h 3364875"/>
                <a:gd name="connsiteX111" fmla="*/ 106811 w 657292"/>
                <a:gd name="connsiteY111" fmla="*/ 289199 h 3364875"/>
                <a:gd name="connsiteX112" fmla="*/ 108112 w 657292"/>
                <a:gd name="connsiteY112" fmla="*/ 278789 h 3364875"/>
                <a:gd name="connsiteX113" fmla="*/ 111690 w 657292"/>
                <a:gd name="connsiteY113" fmla="*/ 270006 h 3364875"/>
                <a:gd name="connsiteX114" fmla="*/ 114944 w 657292"/>
                <a:gd name="connsiteY114" fmla="*/ 260247 h 3364875"/>
                <a:gd name="connsiteX115" fmla="*/ 119173 w 657292"/>
                <a:gd name="connsiteY115" fmla="*/ 250162 h 3364875"/>
                <a:gd name="connsiteX116" fmla="*/ 124377 w 657292"/>
                <a:gd name="connsiteY116" fmla="*/ 239427 h 3364875"/>
                <a:gd name="connsiteX117" fmla="*/ 126329 w 657292"/>
                <a:gd name="connsiteY117" fmla="*/ 224137 h 3364875"/>
                <a:gd name="connsiteX118" fmla="*/ 122751 w 657292"/>
                <a:gd name="connsiteY118" fmla="*/ 178269 h 3364875"/>
                <a:gd name="connsiteX119" fmla="*/ 126655 w 657292"/>
                <a:gd name="connsiteY119" fmla="*/ 163630 h 3364875"/>
                <a:gd name="connsiteX120" fmla="*/ 134462 w 657292"/>
                <a:gd name="connsiteY120" fmla="*/ 144112 h 3364875"/>
                <a:gd name="connsiteX121" fmla="*/ 141944 w 657292"/>
                <a:gd name="connsiteY121" fmla="*/ 125244 h 3364875"/>
                <a:gd name="connsiteX122" fmla="*/ 153981 w 657292"/>
                <a:gd name="connsiteY122" fmla="*/ 108328 h 3364875"/>
                <a:gd name="connsiteX123" fmla="*/ 165366 w 657292"/>
                <a:gd name="connsiteY123" fmla="*/ 95966 h 3364875"/>
                <a:gd name="connsiteX124" fmla="*/ 181632 w 657292"/>
                <a:gd name="connsiteY124" fmla="*/ 75472 h 3364875"/>
                <a:gd name="connsiteX125" fmla="*/ 185861 w 657292"/>
                <a:gd name="connsiteY125" fmla="*/ 63760 h 3364875"/>
                <a:gd name="connsiteX126" fmla="*/ 197572 w 657292"/>
                <a:gd name="connsiteY126" fmla="*/ 51073 h 3364875"/>
                <a:gd name="connsiteX127" fmla="*/ 201801 w 657292"/>
                <a:gd name="connsiteY127" fmla="*/ 40338 h 3364875"/>
                <a:gd name="connsiteX128" fmla="*/ 223271 w 657292"/>
                <a:gd name="connsiteY128" fmla="*/ 28627 h 3364875"/>
                <a:gd name="connsiteX129" fmla="*/ 234006 w 657292"/>
                <a:gd name="connsiteY129" fmla="*/ 20169 h 3364875"/>
                <a:gd name="connsiteX130" fmla="*/ 287032 w 657292"/>
                <a:gd name="connsiteY130"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43048 w 657292"/>
                <a:gd name="connsiteY49" fmla="*/ 1388335 h 3364875"/>
                <a:gd name="connsiteX50" fmla="*/ 575709 w 657292"/>
                <a:gd name="connsiteY50" fmla="*/ 1664028 h 3364875"/>
                <a:gd name="connsiteX51" fmla="*/ 542802 w 657292"/>
                <a:gd name="connsiteY51" fmla="*/ 1744536 h 3364875"/>
                <a:gd name="connsiteX52" fmla="*/ 535892 w 657292"/>
                <a:gd name="connsiteY52" fmla="*/ 1996740 h 3364875"/>
                <a:gd name="connsiteX53" fmla="*/ 539471 w 657292"/>
                <a:gd name="connsiteY53" fmla="*/ 2110924 h 3364875"/>
                <a:gd name="connsiteX54" fmla="*/ 554760 w 657292"/>
                <a:gd name="connsiteY54" fmla="*/ 2302855 h 3364875"/>
                <a:gd name="connsiteX55" fmla="*/ 595749 w 657292"/>
                <a:gd name="connsiteY55" fmla="*/ 2499992 h 3364875"/>
                <a:gd name="connsiteX56" fmla="*/ 625677 w 657292"/>
                <a:gd name="connsiteY56" fmla="*/ 2735515 h 3364875"/>
                <a:gd name="connsiteX57" fmla="*/ 623075 w 657292"/>
                <a:gd name="connsiteY57" fmla="*/ 2927772 h 3364875"/>
                <a:gd name="connsiteX58" fmla="*/ 637063 w 657292"/>
                <a:gd name="connsiteY58" fmla="*/ 3036099 h 3364875"/>
                <a:gd name="connsiteX59" fmla="*/ 647798 w 657292"/>
                <a:gd name="connsiteY59" fmla="*/ 3055292 h 3364875"/>
                <a:gd name="connsiteX60" fmla="*/ 649100 w 657292"/>
                <a:gd name="connsiteY60" fmla="*/ 3120028 h 3364875"/>
                <a:gd name="connsiteX61" fmla="*/ 636738 w 657292"/>
                <a:gd name="connsiteY61" fmla="*/ 3201681 h 3364875"/>
                <a:gd name="connsiteX62" fmla="*/ 640316 w 657292"/>
                <a:gd name="connsiteY62" fmla="*/ 3287562 h 3364875"/>
                <a:gd name="connsiteX63" fmla="*/ 620472 w 657292"/>
                <a:gd name="connsiteY63" fmla="*/ 3314237 h 3364875"/>
                <a:gd name="connsiteX64" fmla="*/ 460746 w 657292"/>
                <a:gd name="connsiteY64" fmla="*/ 3355877 h 3364875"/>
                <a:gd name="connsiteX65" fmla="*/ 291586 w 657292"/>
                <a:gd name="connsiteY65" fmla="*/ 3358479 h 3364875"/>
                <a:gd name="connsiteX66" fmla="*/ 254501 w 657292"/>
                <a:gd name="connsiteY66" fmla="*/ 3343840 h 3364875"/>
                <a:gd name="connsiteX67" fmla="*/ 248970 w 657292"/>
                <a:gd name="connsiteY67" fmla="*/ 3301876 h 3364875"/>
                <a:gd name="connsiteX68" fmla="*/ 288658 w 657292"/>
                <a:gd name="connsiteY68" fmla="*/ 3264465 h 3364875"/>
                <a:gd name="connsiteX69" fmla="*/ 304598 w 657292"/>
                <a:gd name="connsiteY69" fmla="*/ 3247549 h 3364875"/>
                <a:gd name="connsiteX70" fmla="*/ 284754 w 657292"/>
                <a:gd name="connsiteY70" fmla="*/ 3243971 h 3364875"/>
                <a:gd name="connsiteX71" fmla="*/ 180656 w 657292"/>
                <a:gd name="connsiteY71" fmla="*/ 3241043 h 3364875"/>
                <a:gd name="connsiteX72" fmla="*/ 91847 w 657292"/>
                <a:gd name="connsiteY72" fmla="*/ 3230633 h 3364875"/>
                <a:gd name="connsiteX73" fmla="*/ 61918 w 657292"/>
                <a:gd name="connsiteY73" fmla="*/ 3202982 h 3364875"/>
                <a:gd name="connsiteX74" fmla="*/ 72978 w 657292"/>
                <a:gd name="connsiteY74" fmla="*/ 3171753 h 3364875"/>
                <a:gd name="connsiteX75" fmla="*/ 117220 w 657292"/>
                <a:gd name="connsiteY75" fmla="*/ 3152885 h 3364875"/>
                <a:gd name="connsiteX76" fmla="*/ 292237 w 657292"/>
                <a:gd name="connsiteY76" fmla="*/ 3060497 h 3364875"/>
                <a:gd name="connsiteX77" fmla="*/ 335828 w 657292"/>
                <a:gd name="connsiteY77" fmla="*/ 2985351 h 3364875"/>
                <a:gd name="connsiteX78" fmla="*/ 327695 w 657292"/>
                <a:gd name="connsiteY78" fmla="*/ 2949893 h 3364875"/>
                <a:gd name="connsiteX79" fmla="*/ 247344 w 657292"/>
                <a:gd name="connsiteY79" fmla="*/ 2706562 h 3364875"/>
                <a:gd name="connsiteX80" fmla="*/ 226524 w 657292"/>
                <a:gd name="connsiteY80" fmla="*/ 2506823 h 3364875"/>
                <a:gd name="connsiteX81" fmla="*/ 223271 w 657292"/>
                <a:gd name="connsiteY81" fmla="*/ 2473316 h 3364875"/>
                <a:gd name="connsiteX82" fmla="*/ 157559 w 657292"/>
                <a:gd name="connsiteY82" fmla="*/ 2206239 h 3364875"/>
                <a:gd name="connsiteX83" fmla="*/ 68750 w 657292"/>
                <a:gd name="connsiteY83" fmla="*/ 1962908 h 3364875"/>
                <a:gd name="connsiteX84" fmla="*/ 38171 w 657292"/>
                <a:gd name="connsiteY84" fmla="*/ 1826279 h 3364875"/>
                <a:gd name="connsiteX85" fmla="*/ 21905 w 657292"/>
                <a:gd name="connsiteY85" fmla="*/ 1719903 h 3364875"/>
                <a:gd name="connsiteX86" fmla="*/ 19628 w 657292"/>
                <a:gd name="connsiteY86" fmla="*/ 1207868 h 3364875"/>
                <a:gd name="connsiteX87" fmla="*/ 59641 w 657292"/>
                <a:gd name="connsiteY87" fmla="*/ 906959 h 3364875"/>
                <a:gd name="connsiteX88" fmla="*/ 75581 w 657292"/>
                <a:gd name="connsiteY88" fmla="*/ 845150 h 3364875"/>
                <a:gd name="connsiteX89" fmla="*/ 82087 w 657292"/>
                <a:gd name="connsiteY89" fmla="*/ 811644 h 3364875"/>
                <a:gd name="connsiteX90" fmla="*/ 4013 w 657292"/>
                <a:gd name="connsiteY90" fmla="*/ 710473 h 3364875"/>
                <a:gd name="connsiteX91" fmla="*/ 15074 w 657292"/>
                <a:gd name="connsiteY91" fmla="*/ 678593 h 3364875"/>
                <a:gd name="connsiteX92" fmla="*/ 34267 w 657292"/>
                <a:gd name="connsiteY92" fmla="*/ 658098 h 3364875"/>
                <a:gd name="connsiteX93" fmla="*/ 61918 w 657292"/>
                <a:gd name="connsiteY93" fmla="*/ 635001 h 3364875"/>
                <a:gd name="connsiteX94" fmla="*/ 85666 w 657292"/>
                <a:gd name="connsiteY94" fmla="*/ 623615 h 3364875"/>
                <a:gd name="connsiteX95" fmla="*/ 120474 w 657292"/>
                <a:gd name="connsiteY95" fmla="*/ 628820 h 3364875"/>
                <a:gd name="connsiteX96" fmla="*/ 157233 w 657292"/>
                <a:gd name="connsiteY96" fmla="*/ 657447 h 3364875"/>
                <a:gd name="connsiteX97" fmla="*/ 202126 w 657292"/>
                <a:gd name="connsiteY97" fmla="*/ 597265 h 3364875"/>
                <a:gd name="connsiteX98" fmla="*/ 194644 w 657292"/>
                <a:gd name="connsiteY98" fmla="*/ 513336 h 3364875"/>
                <a:gd name="connsiteX99" fmla="*/ 186837 w 657292"/>
                <a:gd name="connsiteY99" fmla="*/ 462263 h 3364875"/>
                <a:gd name="connsiteX100" fmla="*/ 146824 w 657292"/>
                <a:gd name="connsiteY100" fmla="*/ 444046 h 3364875"/>
                <a:gd name="connsiteX101" fmla="*/ 133811 w 657292"/>
                <a:gd name="connsiteY101" fmla="*/ 433636 h 3364875"/>
                <a:gd name="connsiteX102" fmla="*/ 127956 w 657292"/>
                <a:gd name="connsiteY102" fmla="*/ 423876 h 3364875"/>
                <a:gd name="connsiteX103" fmla="*/ 125028 w 657292"/>
                <a:gd name="connsiteY103" fmla="*/ 413792 h 3364875"/>
                <a:gd name="connsiteX104" fmla="*/ 124052 w 657292"/>
                <a:gd name="connsiteY104" fmla="*/ 401755 h 3364875"/>
                <a:gd name="connsiteX105" fmla="*/ 124052 w 657292"/>
                <a:gd name="connsiteY105" fmla="*/ 389394 h 3364875"/>
                <a:gd name="connsiteX106" fmla="*/ 123076 w 657292"/>
                <a:gd name="connsiteY106" fmla="*/ 375405 h 3364875"/>
                <a:gd name="connsiteX107" fmla="*/ 121775 w 657292"/>
                <a:gd name="connsiteY107" fmla="*/ 356537 h 3364875"/>
                <a:gd name="connsiteX108" fmla="*/ 115919 w 657292"/>
                <a:gd name="connsiteY108" fmla="*/ 336368 h 3364875"/>
                <a:gd name="connsiteX109" fmla="*/ 110064 w 657292"/>
                <a:gd name="connsiteY109" fmla="*/ 316200 h 3364875"/>
                <a:gd name="connsiteX110" fmla="*/ 107787 w 657292"/>
                <a:gd name="connsiteY110" fmla="*/ 301235 h 3364875"/>
                <a:gd name="connsiteX111" fmla="*/ 106811 w 657292"/>
                <a:gd name="connsiteY111" fmla="*/ 289199 h 3364875"/>
                <a:gd name="connsiteX112" fmla="*/ 108112 w 657292"/>
                <a:gd name="connsiteY112" fmla="*/ 278789 h 3364875"/>
                <a:gd name="connsiteX113" fmla="*/ 111690 w 657292"/>
                <a:gd name="connsiteY113" fmla="*/ 270006 h 3364875"/>
                <a:gd name="connsiteX114" fmla="*/ 114944 w 657292"/>
                <a:gd name="connsiteY114" fmla="*/ 260247 h 3364875"/>
                <a:gd name="connsiteX115" fmla="*/ 119173 w 657292"/>
                <a:gd name="connsiteY115" fmla="*/ 250162 h 3364875"/>
                <a:gd name="connsiteX116" fmla="*/ 124377 w 657292"/>
                <a:gd name="connsiteY116" fmla="*/ 239427 h 3364875"/>
                <a:gd name="connsiteX117" fmla="*/ 126329 w 657292"/>
                <a:gd name="connsiteY117" fmla="*/ 224137 h 3364875"/>
                <a:gd name="connsiteX118" fmla="*/ 122751 w 657292"/>
                <a:gd name="connsiteY118" fmla="*/ 178269 h 3364875"/>
                <a:gd name="connsiteX119" fmla="*/ 126655 w 657292"/>
                <a:gd name="connsiteY119" fmla="*/ 163630 h 3364875"/>
                <a:gd name="connsiteX120" fmla="*/ 134462 w 657292"/>
                <a:gd name="connsiteY120" fmla="*/ 144112 h 3364875"/>
                <a:gd name="connsiteX121" fmla="*/ 141944 w 657292"/>
                <a:gd name="connsiteY121" fmla="*/ 125244 h 3364875"/>
                <a:gd name="connsiteX122" fmla="*/ 153981 w 657292"/>
                <a:gd name="connsiteY122" fmla="*/ 108328 h 3364875"/>
                <a:gd name="connsiteX123" fmla="*/ 165366 w 657292"/>
                <a:gd name="connsiteY123" fmla="*/ 95966 h 3364875"/>
                <a:gd name="connsiteX124" fmla="*/ 181632 w 657292"/>
                <a:gd name="connsiteY124" fmla="*/ 75472 h 3364875"/>
                <a:gd name="connsiteX125" fmla="*/ 185861 w 657292"/>
                <a:gd name="connsiteY125" fmla="*/ 63760 h 3364875"/>
                <a:gd name="connsiteX126" fmla="*/ 197572 w 657292"/>
                <a:gd name="connsiteY126" fmla="*/ 51073 h 3364875"/>
                <a:gd name="connsiteX127" fmla="*/ 201801 w 657292"/>
                <a:gd name="connsiteY127" fmla="*/ 40338 h 3364875"/>
                <a:gd name="connsiteX128" fmla="*/ 223271 w 657292"/>
                <a:gd name="connsiteY128" fmla="*/ 28627 h 3364875"/>
                <a:gd name="connsiteX129" fmla="*/ 234006 w 657292"/>
                <a:gd name="connsiteY129" fmla="*/ 20169 h 3364875"/>
                <a:gd name="connsiteX130" fmla="*/ 287032 w 657292"/>
                <a:gd name="connsiteY130"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60537 w 657292"/>
                <a:gd name="connsiteY49" fmla="*/ 1403326 h 3364875"/>
                <a:gd name="connsiteX50" fmla="*/ 575709 w 657292"/>
                <a:gd name="connsiteY50" fmla="*/ 1664028 h 3364875"/>
                <a:gd name="connsiteX51" fmla="*/ 542802 w 657292"/>
                <a:gd name="connsiteY51" fmla="*/ 1744536 h 3364875"/>
                <a:gd name="connsiteX52" fmla="*/ 535892 w 657292"/>
                <a:gd name="connsiteY52" fmla="*/ 1996740 h 3364875"/>
                <a:gd name="connsiteX53" fmla="*/ 539471 w 657292"/>
                <a:gd name="connsiteY53" fmla="*/ 2110924 h 3364875"/>
                <a:gd name="connsiteX54" fmla="*/ 554760 w 657292"/>
                <a:gd name="connsiteY54" fmla="*/ 2302855 h 3364875"/>
                <a:gd name="connsiteX55" fmla="*/ 595749 w 657292"/>
                <a:gd name="connsiteY55" fmla="*/ 2499992 h 3364875"/>
                <a:gd name="connsiteX56" fmla="*/ 625677 w 657292"/>
                <a:gd name="connsiteY56" fmla="*/ 2735515 h 3364875"/>
                <a:gd name="connsiteX57" fmla="*/ 623075 w 657292"/>
                <a:gd name="connsiteY57" fmla="*/ 2927772 h 3364875"/>
                <a:gd name="connsiteX58" fmla="*/ 637063 w 657292"/>
                <a:gd name="connsiteY58" fmla="*/ 3036099 h 3364875"/>
                <a:gd name="connsiteX59" fmla="*/ 647798 w 657292"/>
                <a:gd name="connsiteY59" fmla="*/ 3055292 h 3364875"/>
                <a:gd name="connsiteX60" fmla="*/ 649100 w 657292"/>
                <a:gd name="connsiteY60" fmla="*/ 3120028 h 3364875"/>
                <a:gd name="connsiteX61" fmla="*/ 636738 w 657292"/>
                <a:gd name="connsiteY61" fmla="*/ 3201681 h 3364875"/>
                <a:gd name="connsiteX62" fmla="*/ 640316 w 657292"/>
                <a:gd name="connsiteY62" fmla="*/ 3287562 h 3364875"/>
                <a:gd name="connsiteX63" fmla="*/ 620472 w 657292"/>
                <a:gd name="connsiteY63" fmla="*/ 3314237 h 3364875"/>
                <a:gd name="connsiteX64" fmla="*/ 460746 w 657292"/>
                <a:gd name="connsiteY64" fmla="*/ 3355877 h 3364875"/>
                <a:gd name="connsiteX65" fmla="*/ 291586 w 657292"/>
                <a:gd name="connsiteY65" fmla="*/ 3358479 h 3364875"/>
                <a:gd name="connsiteX66" fmla="*/ 254501 w 657292"/>
                <a:gd name="connsiteY66" fmla="*/ 3343840 h 3364875"/>
                <a:gd name="connsiteX67" fmla="*/ 248970 w 657292"/>
                <a:gd name="connsiteY67" fmla="*/ 3301876 h 3364875"/>
                <a:gd name="connsiteX68" fmla="*/ 288658 w 657292"/>
                <a:gd name="connsiteY68" fmla="*/ 3264465 h 3364875"/>
                <a:gd name="connsiteX69" fmla="*/ 304598 w 657292"/>
                <a:gd name="connsiteY69" fmla="*/ 3247549 h 3364875"/>
                <a:gd name="connsiteX70" fmla="*/ 284754 w 657292"/>
                <a:gd name="connsiteY70" fmla="*/ 3243971 h 3364875"/>
                <a:gd name="connsiteX71" fmla="*/ 180656 w 657292"/>
                <a:gd name="connsiteY71" fmla="*/ 3241043 h 3364875"/>
                <a:gd name="connsiteX72" fmla="*/ 91847 w 657292"/>
                <a:gd name="connsiteY72" fmla="*/ 3230633 h 3364875"/>
                <a:gd name="connsiteX73" fmla="*/ 61918 w 657292"/>
                <a:gd name="connsiteY73" fmla="*/ 3202982 h 3364875"/>
                <a:gd name="connsiteX74" fmla="*/ 72978 w 657292"/>
                <a:gd name="connsiteY74" fmla="*/ 3171753 h 3364875"/>
                <a:gd name="connsiteX75" fmla="*/ 117220 w 657292"/>
                <a:gd name="connsiteY75" fmla="*/ 3152885 h 3364875"/>
                <a:gd name="connsiteX76" fmla="*/ 292237 w 657292"/>
                <a:gd name="connsiteY76" fmla="*/ 3060497 h 3364875"/>
                <a:gd name="connsiteX77" fmla="*/ 335828 w 657292"/>
                <a:gd name="connsiteY77" fmla="*/ 2985351 h 3364875"/>
                <a:gd name="connsiteX78" fmla="*/ 327695 w 657292"/>
                <a:gd name="connsiteY78" fmla="*/ 2949893 h 3364875"/>
                <a:gd name="connsiteX79" fmla="*/ 247344 w 657292"/>
                <a:gd name="connsiteY79" fmla="*/ 2706562 h 3364875"/>
                <a:gd name="connsiteX80" fmla="*/ 226524 w 657292"/>
                <a:gd name="connsiteY80" fmla="*/ 2506823 h 3364875"/>
                <a:gd name="connsiteX81" fmla="*/ 223271 w 657292"/>
                <a:gd name="connsiteY81" fmla="*/ 2473316 h 3364875"/>
                <a:gd name="connsiteX82" fmla="*/ 157559 w 657292"/>
                <a:gd name="connsiteY82" fmla="*/ 2206239 h 3364875"/>
                <a:gd name="connsiteX83" fmla="*/ 68750 w 657292"/>
                <a:gd name="connsiteY83" fmla="*/ 1962908 h 3364875"/>
                <a:gd name="connsiteX84" fmla="*/ 38171 w 657292"/>
                <a:gd name="connsiteY84" fmla="*/ 1826279 h 3364875"/>
                <a:gd name="connsiteX85" fmla="*/ 21905 w 657292"/>
                <a:gd name="connsiteY85" fmla="*/ 1719903 h 3364875"/>
                <a:gd name="connsiteX86" fmla="*/ 19628 w 657292"/>
                <a:gd name="connsiteY86" fmla="*/ 1207868 h 3364875"/>
                <a:gd name="connsiteX87" fmla="*/ 59641 w 657292"/>
                <a:gd name="connsiteY87" fmla="*/ 906959 h 3364875"/>
                <a:gd name="connsiteX88" fmla="*/ 75581 w 657292"/>
                <a:gd name="connsiteY88" fmla="*/ 845150 h 3364875"/>
                <a:gd name="connsiteX89" fmla="*/ 82087 w 657292"/>
                <a:gd name="connsiteY89" fmla="*/ 811644 h 3364875"/>
                <a:gd name="connsiteX90" fmla="*/ 4013 w 657292"/>
                <a:gd name="connsiteY90" fmla="*/ 710473 h 3364875"/>
                <a:gd name="connsiteX91" fmla="*/ 15074 w 657292"/>
                <a:gd name="connsiteY91" fmla="*/ 678593 h 3364875"/>
                <a:gd name="connsiteX92" fmla="*/ 34267 w 657292"/>
                <a:gd name="connsiteY92" fmla="*/ 658098 h 3364875"/>
                <a:gd name="connsiteX93" fmla="*/ 61918 w 657292"/>
                <a:gd name="connsiteY93" fmla="*/ 635001 h 3364875"/>
                <a:gd name="connsiteX94" fmla="*/ 85666 w 657292"/>
                <a:gd name="connsiteY94" fmla="*/ 623615 h 3364875"/>
                <a:gd name="connsiteX95" fmla="*/ 120474 w 657292"/>
                <a:gd name="connsiteY95" fmla="*/ 628820 h 3364875"/>
                <a:gd name="connsiteX96" fmla="*/ 157233 w 657292"/>
                <a:gd name="connsiteY96" fmla="*/ 657447 h 3364875"/>
                <a:gd name="connsiteX97" fmla="*/ 202126 w 657292"/>
                <a:gd name="connsiteY97" fmla="*/ 597265 h 3364875"/>
                <a:gd name="connsiteX98" fmla="*/ 194644 w 657292"/>
                <a:gd name="connsiteY98" fmla="*/ 513336 h 3364875"/>
                <a:gd name="connsiteX99" fmla="*/ 186837 w 657292"/>
                <a:gd name="connsiteY99" fmla="*/ 462263 h 3364875"/>
                <a:gd name="connsiteX100" fmla="*/ 146824 w 657292"/>
                <a:gd name="connsiteY100" fmla="*/ 444046 h 3364875"/>
                <a:gd name="connsiteX101" fmla="*/ 133811 w 657292"/>
                <a:gd name="connsiteY101" fmla="*/ 433636 h 3364875"/>
                <a:gd name="connsiteX102" fmla="*/ 127956 w 657292"/>
                <a:gd name="connsiteY102" fmla="*/ 423876 h 3364875"/>
                <a:gd name="connsiteX103" fmla="*/ 125028 w 657292"/>
                <a:gd name="connsiteY103" fmla="*/ 413792 h 3364875"/>
                <a:gd name="connsiteX104" fmla="*/ 124052 w 657292"/>
                <a:gd name="connsiteY104" fmla="*/ 401755 h 3364875"/>
                <a:gd name="connsiteX105" fmla="*/ 124052 w 657292"/>
                <a:gd name="connsiteY105" fmla="*/ 389394 h 3364875"/>
                <a:gd name="connsiteX106" fmla="*/ 123076 w 657292"/>
                <a:gd name="connsiteY106" fmla="*/ 375405 h 3364875"/>
                <a:gd name="connsiteX107" fmla="*/ 121775 w 657292"/>
                <a:gd name="connsiteY107" fmla="*/ 356537 h 3364875"/>
                <a:gd name="connsiteX108" fmla="*/ 115919 w 657292"/>
                <a:gd name="connsiteY108" fmla="*/ 336368 h 3364875"/>
                <a:gd name="connsiteX109" fmla="*/ 110064 w 657292"/>
                <a:gd name="connsiteY109" fmla="*/ 316200 h 3364875"/>
                <a:gd name="connsiteX110" fmla="*/ 107787 w 657292"/>
                <a:gd name="connsiteY110" fmla="*/ 301235 h 3364875"/>
                <a:gd name="connsiteX111" fmla="*/ 106811 w 657292"/>
                <a:gd name="connsiteY111" fmla="*/ 289199 h 3364875"/>
                <a:gd name="connsiteX112" fmla="*/ 108112 w 657292"/>
                <a:gd name="connsiteY112" fmla="*/ 278789 h 3364875"/>
                <a:gd name="connsiteX113" fmla="*/ 111690 w 657292"/>
                <a:gd name="connsiteY113" fmla="*/ 270006 h 3364875"/>
                <a:gd name="connsiteX114" fmla="*/ 114944 w 657292"/>
                <a:gd name="connsiteY114" fmla="*/ 260247 h 3364875"/>
                <a:gd name="connsiteX115" fmla="*/ 119173 w 657292"/>
                <a:gd name="connsiteY115" fmla="*/ 250162 h 3364875"/>
                <a:gd name="connsiteX116" fmla="*/ 124377 w 657292"/>
                <a:gd name="connsiteY116" fmla="*/ 239427 h 3364875"/>
                <a:gd name="connsiteX117" fmla="*/ 126329 w 657292"/>
                <a:gd name="connsiteY117" fmla="*/ 224137 h 3364875"/>
                <a:gd name="connsiteX118" fmla="*/ 122751 w 657292"/>
                <a:gd name="connsiteY118" fmla="*/ 178269 h 3364875"/>
                <a:gd name="connsiteX119" fmla="*/ 126655 w 657292"/>
                <a:gd name="connsiteY119" fmla="*/ 163630 h 3364875"/>
                <a:gd name="connsiteX120" fmla="*/ 134462 w 657292"/>
                <a:gd name="connsiteY120" fmla="*/ 144112 h 3364875"/>
                <a:gd name="connsiteX121" fmla="*/ 141944 w 657292"/>
                <a:gd name="connsiteY121" fmla="*/ 125244 h 3364875"/>
                <a:gd name="connsiteX122" fmla="*/ 153981 w 657292"/>
                <a:gd name="connsiteY122" fmla="*/ 108328 h 3364875"/>
                <a:gd name="connsiteX123" fmla="*/ 165366 w 657292"/>
                <a:gd name="connsiteY123" fmla="*/ 95966 h 3364875"/>
                <a:gd name="connsiteX124" fmla="*/ 181632 w 657292"/>
                <a:gd name="connsiteY124" fmla="*/ 75472 h 3364875"/>
                <a:gd name="connsiteX125" fmla="*/ 185861 w 657292"/>
                <a:gd name="connsiteY125" fmla="*/ 63760 h 3364875"/>
                <a:gd name="connsiteX126" fmla="*/ 197572 w 657292"/>
                <a:gd name="connsiteY126" fmla="*/ 51073 h 3364875"/>
                <a:gd name="connsiteX127" fmla="*/ 201801 w 657292"/>
                <a:gd name="connsiteY127" fmla="*/ 40338 h 3364875"/>
                <a:gd name="connsiteX128" fmla="*/ 223271 w 657292"/>
                <a:gd name="connsiteY128" fmla="*/ 28627 h 3364875"/>
                <a:gd name="connsiteX129" fmla="*/ 234006 w 657292"/>
                <a:gd name="connsiteY129" fmla="*/ 20169 h 3364875"/>
                <a:gd name="connsiteX130" fmla="*/ 287032 w 657292"/>
                <a:gd name="connsiteY130"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60537 w 657292"/>
                <a:gd name="connsiteY49" fmla="*/ 1403326 h 3364875"/>
                <a:gd name="connsiteX50" fmla="*/ 550726 w 657292"/>
                <a:gd name="connsiteY50" fmla="*/ 1679018 h 3364875"/>
                <a:gd name="connsiteX51" fmla="*/ 542802 w 657292"/>
                <a:gd name="connsiteY51" fmla="*/ 1744536 h 3364875"/>
                <a:gd name="connsiteX52" fmla="*/ 535892 w 657292"/>
                <a:gd name="connsiteY52" fmla="*/ 1996740 h 3364875"/>
                <a:gd name="connsiteX53" fmla="*/ 539471 w 657292"/>
                <a:gd name="connsiteY53" fmla="*/ 2110924 h 3364875"/>
                <a:gd name="connsiteX54" fmla="*/ 554760 w 657292"/>
                <a:gd name="connsiteY54" fmla="*/ 2302855 h 3364875"/>
                <a:gd name="connsiteX55" fmla="*/ 595749 w 657292"/>
                <a:gd name="connsiteY55" fmla="*/ 2499992 h 3364875"/>
                <a:gd name="connsiteX56" fmla="*/ 625677 w 657292"/>
                <a:gd name="connsiteY56" fmla="*/ 2735515 h 3364875"/>
                <a:gd name="connsiteX57" fmla="*/ 623075 w 657292"/>
                <a:gd name="connsiteY57" fmla="*/ 2927772 h 3364875"/>
                <a:gd name="connsiteX58" fmla="*/ 637063 w 657292"/>
                <a:gd name="connsiteY58" fmla="*/ 3036099 h 3364875"/>
                <a:gd name="connsiteX59" fmla="*/ 647798 w 657292"/>
                <a:gd name="connsiteY59" fmla="*/ 3055292 h 3364875"/>
                <a:gd name="connsiteX60" fmla="*/ 649100 w 657292"/>
                <a:gd name="connsiteY60" fmla="*/ 3120028 h 3364875"/>
                <a:gd name="connsiteX61" fmla="*/ 636738 w 657292"/>
                <a:gd name="connsiteY61" fmla="*/ 3201681 h 3364875"/>
                <a:gd name="connsiteX62" fmla="*/ 640316 w 657292"/>
                <a:gd name="connsiteY62" fmla="*/ 3287562 h 3364875"/>
                <a:gd name="connsiteX63" fmla="*/ 620472 w 657292"/>
                <a:gd name="connsiteY63" fmla="*/ 3314237 h 3364875"/>
                <a:gd name="connsiteX64" fmla="*/ 460746 w 657292"/>
                <a:gd name="connsiteY64" fmla="*/ 3355877 h 3364875"/>
                <a:gd name="connsiteX65" fmla="*/ 291586 w 657292"/>
                <a:gd name="connsiteY65" fmla="*/ 3358479 h 3364875"/>
                <a:gd name="connsiteX66" fmla="*/ 254501 w 657292"/>
                <a:gd name="connsiteY66" fmla="*/ 3343840 h 3364875"/>
                <a:gd name="connsiteX67" fmla="*/ 248970 w 657292"/>
                <a:gd name="connsiteY67" fmla="*/ 3301876 h 3364875"/>
                <a:gd name="connsiteX68" fmla="*/ 288658 w 657292"/>
                <a:gd name="connsiteY68" fmla="*/ 3264465 h 3364875"/>
                <a:gd name="connsiteX69" fmla="*/ 304598 w 657292"/>
                <a:gd name="connsiteY69" fmla="*/ 3247549 h 3364875"/>
                <a:gd name="connsiteX70" fmla="*/ 284754 w 657292"/>
                <a:gd name="connsiteY70" fmla="*/ 3243971 h 3364875"/>
                <a:gd name="connsiteX71" fmla="*/ 180656 w 657292"/>
                <a:gd name="connsiteY71" fmla="*/ 3241043 h 3364875"/>
                <a:gd name="connsiteX72" fmla="*/ 91847 w 657292"/>
                <a:gd name="connsiteY72" fmla="*/ 3230633 h 3364875"/>
                <a:gd name="connsiteX73" fmla="*/ 61918 w 657292"/>
                <a:gd name="connsiteY73" fmla="*/ 3202982 h 3364875"/>
                <a:gd name="connsiteX74" fmla="*/ 72978 w 657292"/>
                <a:gd name="connsiteY74" fmla="*/ 3171753 h 3364875"/>
                <a:gd name="connsiteX75" fmla="*/ 117220 w 657292"/>
                <a:gd name="connsiteY75" fmla="*/ 3152885 h 3364875"/>
                <a:gd name="connsiteX76" fmla="*/ 292237 w 657292"/>
                <a:gd name="connsiteY76" fmla="*/ 3060497 h 3364875"/>
                <a:gd name="connsiteX77" fmla="*/ 335828 w 657292"/>
                <a:gd name="connsiteY77" fmla="*/ 2985351 h 3364875"/>
                <a:gd name="connsiteX78" fmla="*/ 327695 w 657292"/>
                <a:gd name="connsiteY78" fmla="*/ 2949893 h 3364875"/>
                <a:gd name="connsiteX79" fmla="*/ 247344 w 657292"/>
                <a:gd name="connsiteY79" fmla="*/ 2706562 h 3364875"/>
                <a:gd name="connsiteX80" fmla="*/ 226524 w 657292"/>
                <a:gd name="connsiteY80" fmla="*/ 2506823 h 3364875"/>
                <a:gd name="connsiteX81" fmla="*/ 223271 w 657292"/>
                <a:gd name="connsiteY81" fmla="*/ 2473316 h 3364875"/>
                <a:gd name="connsiteX82" fmla="*/ 157559 w 657292"/>
                <a:gd name="connsiteY82" fmla="*/ 2206239 h 3364875"/>
                <a:gd name="connsiteX83" fmla="*/ 68750 w 657292"/>
                <a:gd name="connsiteY83" fmla="*/ 1962908 h 3364875"/>
                <a:gd name="connsiteX84" fmla="*/ 38171 w 657292"/>
                <a:gd name="connsiteY84" fmla="*/ 1826279 h 3364875"/>
                <a:gd name="connsiteX85" fmla="*/ 21905 w 657292"/>
                <a:gd name="connsiteY85" fmla="*/ 1719903 h 3364875"/>
                <a:gd name="connsiteX86" fmla="*/ 19628 w 657292"/>
                <a:gd name="connsiteY86" fmla="*/ 1207868 h 3364875"/>
                <a:gd name="connsiteX87" fmla="*/ 59641 w 657292"/>
                <a:gd name="connsiteY87" fmla="*/ 906959 h 3364875"/>
                <a:gd name="connsiteX88" fmla="*/ 75581 w 657292"/>
                <a:gd name="connsiteY88" fmla="*/ 845150 h 3364875"/>
                <a:gd name="connsiteX89" fmla="*/ 82087 w 657292"/>
                <a:gd name="connsiteY89" fmla="*/ 811644 h 3364875"/>
                <a:gd name="connsiteX90" fmla="*/ 4013 w 657292"/>
                <a:gd name="connsiteY90" fmla="*/ 710473 h 3364875"/>
                <a:gd name="connsiteX91" fmla="*/ 15074 w 657292"/>
                <a:gd name="connsiteY91" fmla="*/ 678593 h 3364875"/>
                <a:gd name="connsiteX92" fmla="*/ 34267 w 657292"/>
                <a:gd name="connsiteY92" fmla="*/ 658098 h 3364875"/>
                <a:gd name="connsiteX93" fmla="*/ 61918 w 657292"/>
                <a:gd name="connsiteY93" fmla="*/ 635001 h 3364875"/>
                <a:gd name="connsiteX94" fmla="*/ 85666 w 657292"/>
                <a:gd name="connsiteY94" fmla="*/ 623615 h 3364875"/>
                <a:gd name="connsiteX95" fmla="*/ 120474 w 657292"/>
                <a:gd name="connsiteY95" fmla="*/ 628820 h 3364875"/>
                <a:gd name="connsiteX96" fmla="*/ 157233 w 657292"/>
                <a:gd name="connsiteY96" fmla="*/ 657447 h 3364875"/>
                <a:gd name="connsiteX97" fmla="*/ 202126 w 657292"/>
                <a:gd name="connsiteY97" fmla="*/ 597265 h 3364875"/>
                <a:gd name="connsiteX98" fmla="*/ 194644 w 657292"/>
                <a:gd name="connsiteY98" fmla="*/ 513336 h 3364875"/>
                <a:gd name="connsiteX99" fmla="*/ 186837 w 657292"/>
                <a:gd name="connsiteY99" fmla="*/ 462263 h 3364875"/>
                <a:gd name="connsiteX100" fmla="*/ 146824 w 657292"/>
                <a:gd name="connsiteY100" fmla="*/ 444046 h 3364875"/>
                <a:gd name="connsiteX101" fmla="*/ 133811 w 657292"/>
                <a:gd name="connsiteY101" fmla="*/ 433636 h 3364875"/>
                <a:gd name="connsiteX102" fmla="*/ 127956 w 657292"/>
                <a:gd name="connsiteY102" fmla="*/ 423876 h 3364875"/>
                <a:gd name="connsiteX103" fmla="*/ 125028 w 657292"/>
                <a:gd name="connsiteY103" fmla="*/ 413792 h 3364875"/>
                <a:gd name="connsiteX104" fmla="*/ 124052 w 657292"/>
                <a:gd name="connsiteY104" fmla="*/ 401755 h 3364875"/>
                <a:gd name="connsiteX105" fmla="*/ 124052 w 657292"/>
                <a:gd name="connsiteY105" fmla="*/ 389394 h 3364875"/>
                <a:gd name="connsiteX106" fmla="*/ 123076 w 657292"/>
                <a:gd name="connsiteY106" fmla="*/ 375405 h 3364875"/>
                <a:gd name="connsiteX107" fmla="*/ 121775 w 657292"/>
                <a:gd name="connsiteY107" fmla="*/ 356537 h 3364875"/>
                <a:gd name="connsiteX108" fmla="*/ 115919 w 657292"/>
                <a:gd name="connsiteY108" fmla="*/ 336368 h 3364875"/>
                <a:gd name="connsiteX109" fmla="*/ 110064 w 657292"/>
                <a:gd name="connsiteY109" fmla="*/ 316200 h 3364875"/>
                <a:gd name="connsiteX110" fmla="*/ 107787 w 657292"/>
                <a:gd name="connsiteY110" fmla="*/ 301235 h 3364875"/>
                <a:gd name="connsiteX111" fmla="*/ 106811 w 657292"/>
                <a:gd name="connsiteY111" fmla="*/ 289199 h 3364875"/>
                <a:gd name="connsiteX112" fmla="*/ 108112 w 657292"/>
                <a:gd name="connsiteY112" fmla="*/ 278789 h 3364875"/>
                <a:gd name="connsiteX113" fmla="*/ 111690 w 657292"/>
                <a:gd name="connsiteY113" fmla="*/ 270006 h 3364875"/>
                <a:gd name="connsiteX114" fmla="*/ 114944 w 657292"/>
                <a:gd name="connsiteY114" fmla="*/ 260247 h 3364875"/>
                <a:gd name="connsiteX115" fmla="*/ 119173 w 657292"/>
                <a:gd name="connsiteY115" fmla="*/ 250162 h 3364875"/>
                <a:gd name="connsiteX116" fmla="*/ 124377 w 657292"/>
                <a:gd name="connsiteY116" fmla="*/ 239427 h 3364875"/>
                <a:gd name="connsiteX117" fmla="*/ 126329 w 657292"/>
                <a:gd name="connsiteY117" fmla="*/ 224137 h 3364875"/>
                <a:gd name="connsiteX118" fmla="*/ 122751 w 657292"/>
                <a:gd name="connsiteY118" fmla="*/ 178269 h 3364875"/>
                <a:gd name="connsiteX119" fmla="*/ 126655 w 657292"/>
                <a:gd name="connsiteY119" fmla="*/ 163630 h 3364875"/>
                <a:gd name="connsiteX120" fmla="*/ 134462 w 657292"/>
                <a:gd name="connsiteY120" fmla="*/ 144112 h 3364875"/>
                <a:gd name="connsiteX121" fmla="*/ 141944 w 657292"/>
                <a:gd name="connsiteY121" fmla="*/ 125244 h 3364875"/>
                <a:gd name="connsiteX122" fmla="*/ 153981 w 657292"/>
                <a:gd name="connsiteY122" fmla="*/ 108328 h 3364875"/>
                <a:gd name="connsiteX123" fmla="*/ 165366 w 657292"/>
                <a:gd name="connsiteY123" fmla="*/ 95966 h 3364875"/>
                <a:gd name="connsiteX124" fmla="*/ 181632 w 657292"/>
                <a:gd name="connsiteY124" fmla="*/ 75472 h 3364875"/>
                <a:gd name="connsiteX125" fmla="*/ 185861 w 657292"/>
                <a:gd name="connsiteY125" fmla="*/ 63760 h 3364875"/>
                <a:gd name="connsiteX126" fmla="*/ 197572 w 657292"/>
                <a:gd name="connsiteY126" fmla="*/ 51073 h 3364875"/>
                <a:gd name="connsiteX127" fmla="*/ 201801 w 657292"/>
                <a:gd name="connsiteY127" fmla="*/ 40338 h 3364875"/>
                <a:gd name="connsiteX128" fmla="*/ 223271 w 657292"/>
                <a:gd name="connsiteY128" fmla="*/ 28627 h 3364875"/>
                <a:gd name="connsiteX129" fmla="*/ 234006 w 657292"/>
                <a:gd name="connsiteY129" fmla="*/ 20169 h 3364875"/>
                <a:gd name="connsiteX130" fmla="*/ 287032 w 657292"/>
                <a:gd name="connsiteY130"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60537 w 657292"/>
                <a:gd name="connsiteY49" fmla="*/ 1403326 h 3364875"/>
                <a:gd name="connsiteX50" fmla="*/ 550726 w 657292"/>
                <a:gd name="connsiteY50" fmla="*/ 1679018 h 3364875"/>
                <a:gd name="connsiteX51" fmla="*/ 530310 w 657292"/>
                <a:gd name="connsiteY51" fmla="*/ 1772018 h 3364875"/>
                <a:gd name="connsiteX52" fmla="*/ 535892 w 657292"/>
                <a:gd name="connsiteY52" fmla="*/ 1996740 h 3364875"/>
                <a:gd name="connsiteX53" fmla="*/ 539471 w 657292"/>
                <a:gd name="connsiteY53" fmla="*/ 2110924 h 3364875"/>
                <a:gd name="connsiteX54" fmla="*/ 554760 w 657292"/>
                <a:gd name="connsiteY54" fmla="*/ 2302855 h 3364875"/>
                <a:gd name="connsiteX55" fmla="*/ 595749 w 657292"/>
                <a:gd name="connsiteY55" fmla="*/ 2499992 h 3364875"/>
                <a:gd name="connsiteX56" fmla="*/ 625677 w 657292"/>
                <a:gd name="connsiteY56" fmla="*/ 2735515 h 3364875"/>
                <a:gd name="connsiteX57" fmla="*/ 623075 w 657292"/>
                <a:gd name="connsiteY57" fmla="*/ 2927772 h 3364875"/>
                <a:gd name="connsiteX58" fmla="*/ 637063 w 657292"/>
                <a:gd name="connsiteY58" fmla="*/ 3036099 h 3364875"/>
                <a:gd name="connsiteX59" fmla="*/ 647798 w 657292"/>
                <a:gd name="connsiteY59" fmla="*/ 3055292 h 3364875"/>
                <a:gd name="connsiteX60" fmla="*/ 649100 w 657292"/>
                <a:gd name="connsiteY60" fmla="*/ 3120028 h 3364875"/>
                <a:gd name="connsiteX61" fmla="*/ 636738 w 657292"/>
                <a:gd name="connsiteY61" fmla="*/ 3201681 h 3364875"/>
                <a:gd name="connsiteX62" fmla="*/ 640316 w 657292"/>
                <a:gd name="connsiteY62" fmla="*/ 3287562 h 3364875"/>
                <a:gd name="connsiteX63" fmla="*/ 620472 w 657292"/>
                <a:gd name="connsiteY63" fmla="*/ 3314237 h 3364875"/>
                <a:gd name="connsiteX64" fmla="*/ 460746 w 657292"/>
                <a:gd name="connsiteY64" fmla="*/ 3355877 h 3364875"/>
                <a:gd name="connsiteX65" fmla="*/ 291586 w 657292"/>
                <a:gd name="connsiteY65" fmla="*/ 3358479 h 3364875"/>
                <a:gd name="connsiteX66" fmla="*/ 254501 w 657292"/>
                <a:gd name="connsiteY66" fmla="*/ 3343840 h 3364875"/>
                <a:gd name="connsiteX67" fmla="*/ 248970 w 657292"/>
                <a:gd name="connsiteY67" fmla="*/ 3301876 h 3364875"/>
                <a:gd name="connsiteX68" fmla="*/ 288658 w 657292"/>
                <a:gd name="connsiteY68" fmla="*/ 3264465 h 3364875"/>
                <a:gd name="connsiteX69" fmla="*/ 304598 w 657292"/>
                <a:gd name="connsiteY69" fmla="*/ 3247549 h 3364875"/>
                <a:gd name="connsiteX70" fmla="*/ 284754 w 657292"/>
                <a:gd name="connsiteY70" fmla="*/ 3243971 h 3364875"/>
                <a:gd name="connsiteX71" fmla="*/ 180656 w 657292"/>
                <a:gd name="connsiteY71" fmla="*/ 3241043 h 3364875"/>
                <a:gd name="connsiteX72" fmla="*/ 91847 w 657292"/>
                <a:gd name="connsiteY72" fmla="*/ 3230633 h 3364875"/>
                <a:gd name="connsiteX73" fmla="*/ 61918 w 657292"/>
                <a:gd name="connsiteY73" fmla="*/ 3202982 h 3364875"/>
                <a:gd name="connsiteX74" fmla="*/ 72978 w 657292"/>
                <a:gd name="connsiteY74" fmla="*/ 3171753 h 3364875"/>
                <a:gd name="connsiteX75" fmla="*/ 117220 w 657292"/>
                <a:gd name="connsiteY75" fmla="*/ 3152885 h 3364875"/>
                <a:gd name="connsiteX76" fmla="*/ 292237 w 657292"/>
                <a:gd name="connsiteY76" fmla="*/ 3060497 h 3364875"/>
                <a:gd name="connsiteX77" fmla="*/ 335828 w 657292"/>
                <a:gd name="connsiteY77" fmla="*/ 2985351 h 3364875"/>
                <a:gd name="connsiteX78" fmla="*/ 327695 w 657292"/>
                <a:gd name="connsiteY78" fmla="*/ 2949893 h 3364875"/>
                <a:gd name="connsiteX79" fmla="*/ 247344 w 657292"/>
                <a:gd name="connsiteY79" fmla="*/ 2706562 h 3364875"/>
                <a:gd name="connsiteX80" fmla="*/ 226524 w 657292"/>
                <a:gd name="connsiteY80" fmla="*/ 2506823 h 3364875"/>
                <a:gd name="connsiteX81" fmla="*/ 223271 w 657292"/>
                <a:gd name="connsiteY81" fmla="*/ 2473316 h 3364875"/>
                <a:gd name="connsiteX82" fmla="*/ 157559 w 657292"/>
                <a:gd name="connsiteY82" fmla="*/ 2206239 h 3364875"/>
                <a:gd name="connsiteX83" fmla="*/ 68750 w 657292"/>
                <a:gd name="connsiteY83" fmla="*/ 1962908 h 3364875"/>
                <a:gd name="connsiteX84" fmla="*/ 38171 w 657292"/>
                <a:gd name="connsiteY84" fmla="*/ 1826279 h 3364875"/>
                <a:gd name="connsiteX85" fmla="*/ 21905 w 657292"/>
                <a:gd name="connsiteY85" fmla="*/ 1719903 h 3364875"/>
                <a:gd name="connsiteX86" fmla="*/ 19628 w 657292"/>
                <a:gd name="connsiteY86" fmla="*/ 1207868 h 3364875"/>
                <a:gd name="connsiteX87" fmla="*/ 59641 w 657292"/>
                <a:gd name="connsiteY87" fmla="*/ 906959 h 3364875"/>
                <a:gd name="connsiteX88" fmla="*/ 75581 w 657292"/>
                <a:gd name="connsiteY88" fmla="*/ 845150 h 3364875"/>
                <a:gd name="connsiteX89" fmla="*/ 82087 w 657292"/>
                <a:gd name="connsiteY89" fmla="*/ 811644 h 3364875"/>
                <a:gd name="connsiteX90" fmla="*/ 4013 w 657292"/>
                <a:gd name="connsiteY90" fmla="*/ 710473 h 3364875"/>
                <a:gd name="connsiteX91" fmla="*/ 15074 w 657292"/>
                <a:gd name="connsiteY91" fmla="*/ 678593 h 3364875"/>
                <a:gd name="connsiteX92" fmla="*/ 34267 w 657292"/>
                <a:gd name="connsiteY92" fmla="*/ 658098 h 3364875"/>
                <a:gd name="connsiteX93" fmla="*/ 61918 w 657292"/>
                <a:gd name="connsiteY93" fmla="*/ 635001 h 3364875"/>
                <a:gd name="connsiteX94" fmla="*/ 85666 w 657292"/>
                <a:gd name="connsiteY94" fmla="*/ 623615 h 3364875"/>
                <a:gd name="connsiteX95" fmla="*/ 120474 w 657292"/>
                <a:gd name="connsiteY95" fmla="*/ 628820 h 3364875"/>
                <a:gd name="connsiteX96" fmla="*/ 157233 w 657292"/>
                <a:gd name="connsiteY96" fmla="*/ 657447 h 3364875"/>
                <a:gd name="connsiteX97" fmla="*/ 202126 w 657292"/>
                <a:gd name="connsiteY97" fmla="*/ 597265 h 3364875"/>
                <a:gd name="connsiteX98" fmla="*/ 194644 w 657292"/>
                <a:gd name="connsiteY98" fmla="*/ 513336 h 3364875"/>
                <a:gd name="connsiteX99" fmla="*/ 186837 w 657292"/>
                <a:gd name="connsiteY99" fmla="*/ 462263 h 3364875"/>
                <a:gd name="connsiteX100" fmla="*/ 146824 w 657292"/>
                <a:gd name="connsiteY100" fmla="*/ 444046 h 3364875"/>
                <a:gd name="connsiteX101" fmla="*/ 133811 w 657292"/>
                <a:gd name="connsiteY101" fmla="*/ 433636 h 3364875"/>
                <a:gd name="connsiteX102" fmla="*/ 127956 w 657292"/>
                <a:gd name="connsiteY102" fmla="*/ 423876 h 3364875"/>
                <a:gd name="connsiteX103" fmla="*/ 125028 w 657292"/>
                <a:gd name="connsiteY103" fmla="*/ 413792 h 3364875"/>
                <a:gd name="connsiteX104" fmla="*/ 124052 w 657292"/>
                <a:gd name="connsiteY104" fmla="*/ 401755 h 3364875"/>
                <a:gd name="connsiteX105" fmla="*/ 124052 w 657292"/>
                <a:gd name="connsiteY105" fmla="*/ 389394 h 3364875"/>
                <a:gd name="connsiteX106" fmla="*/ 123076 w 657292"/>
                <a:gd name="connsiteY106" fmla="*/ 375405 h 3364875"/>
                <a:gd name="connsiteX107" fmla="*/ 121775 w 657292"/>
                <a:gd name="connsiteY107" fmla="*/ 356537 h 3364875"/>
                <a:gd name="connsiteX108" fmla="*/ 115919 w 657292"/>
                <a:gd name="connsiteY108" fmla="*/ 336368 h 3364875"/>
                <a:gd name="connsiteX109" fmla="*/ 110064 w 657292"/>
                <a:gd name="connsiteY109" fmla="*/ 316200 h 3364875"/>
                <a:gd name="connsiteX110" fmla="*/ 107787 w 657292"/>
                <a:gd name="connsiteY110" fmla="*/ 301235 h 3364875"/>
                <a:gd name="connsiteX111" fmla="*/ 106811 w 657292"/>
                <a:gd name="connsiteY111" fmla="*/ 289199 h 3364875"/>
                <a:gd name="connsiteX112" fmla="*/ 108112 w 657292"/>
                <a:gd name="connsiteY112" fmla="*/ 278789 h 3364875"/>
                <a:gd name="connsiteX113" fmla="*/ 111690 w 657292"/>
                <a:gd name="connsiteY113" fmla="*/ 270006 h 3364875"/>
                <a:gd name="connsiteX114" fmla="*/ 114944 w 657292"/>
                <a:gd name="connsiteY114" fmla="*/ 260247 h 3364875"/>
                <a:gd name="connsiteX115" fmla="*/ 119173 w 657292"/>
                <a:gd name="connsiteY115" fmla="*/ 250162 h 3364875"/>
                <a:gd name="connsiteX116" fmla="*/ 124377 w 657292"/>
                <a:gd name="connsiteY116" fmla="*/ 239427 h 3364875"/>
                <a:gd name="connsiteX117" fmla="*/ 126329 w 657292"/>
                <a:gd name="connsiteY117" fmla="*/ 224137 h 3364875"/>
                <a:gd name="connsiteX118" fmla="*/ 122751 w 657292"/>
                <a:gd name="connsiteY118" fmla="*/ 178269 h 3364875"/>
                <a:gd name="connsiteX119" fmla="*/ 126655 w 657292"/>
                <a:gd name="connsiteY119" fmla="*/ 163630 h 3364875"/>
                <a:gd name="connsiteX120" fmla="*/ 134462 w 657292"/>
                <a:gd name="connsiteY120" fmla="*/ 144112 h 3364875"/>
                <a:gd name="connsiteX121" fmla="*/ 141944 w 657292"/>
                <a:gd name="connsiteY121" fmla="*/ 125244 h 3364875"/>
                <a:gd name="connsiteX122" fmla="*/ 153981 w 657292"/>
                <a:gd name="connsiteY122" fmla="*/ 108328 h 3364875"/>
                <a:gd name="connsiteX123" fmla="*/ 165366 w 657292"/>
                <a:gd name="connsiteY123" fmla="*/ 95966 h 3364875"/>
                <a:gd name="connsiteX124" fmla="*/ 181632 w 657292"/>
                <a:gd name="connsiteY124" fmla="*/ 75472 h 3364875"/>
                <a:gd name="connsiteX125" fmla="*/ 185861 w 657292"/>
                <a:gd name="connsiteY125" fmla="*/ 63760 h 3364875"/>
                <a:gd name="connsiteX126" fmla="*/ 197572 w 657292"/>
                <a:gd name="connsiteY126" fmla="*/ 51073 h 3364875"/>
                <a:gd name="connsiteX127" fmla="*/ 201801 w 657292"/>
                <a:gd name="connsiteY127" fmla="*/ 40338 h 3364875"/>
                <a:gd name="connsiteX128" fmla="*/ 223271 w 657292"/>
                <a:gd name="connsiteY128" fmla="*/ 28627 h 3364875"/>
                <a:gd name="connsiteX129" fmla="*/ 234006 w 657292"/>
                <a:gd name="connsiteY129" fmla="*/ 20169 h 3364875"/>
                <a:gd name="connsiteX130" fmla="*/ 287032 w 657292"/>
                <a:gd name="connsiteY130"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60537 w 657292"/>
                <a:gd name="connsiteY49" fmla="*/ 1403326 h 3364875"/>
                <a:gd name="connsiteX50" fmla="*/ 550726 w 657292"/>
                <a:gd name="connsiteY50" fmla="*/ 1679018 h 3364875"/>
                <a:gd name="connsiteX51" fmla="*/ 530310 w 657292"/>
                <a:gd name="connsiteY51" fmla="*/ 1772018 h 3364875"/>
                <a:gd name="connsiteX52" fmla="*/ 528397 w 657292"/>
                <a:gd name="connsiteY52" fmla="*/ 2016727 h 3364875"/>
                <a:gd name="connsiteX53" fmla="*/ 539471 w 657292"/>
                <a:gd name="connsiteY53" fmla="*/ 2110924 h 3364875"/>
                <a:gd name="connsiteX54" fmla="*/ 554760 w 657292"/>
                <a:gd name="connsiteY54" fmla="*/ 2302855 h 3364875"/>
                <a:gd name="connsiteX55" fmla="*/ 595749 w 657292"/>
                <a:gd name="connsiteY55" fmla="*/ 2499992 h 3364875"/>
                <a:gd name="connsiteX56" fmla="*/ 625677 w 657292"/>
                <a:gd name="connsiteY56" fmla="*/ 2735515 h 3364875"/>
                <a:gd name="connsiteX57" fmla="*/ 623075 w 657292"/>
                <a:gd name="connsiteY57" fmla="*/ 2927772 h 3364875"/>
                <a:gd name="connsiteX58" fmla="*/ 637063 w 657292"/>
                <a:gd name="connsiteY58" fmla="*/ 3036099 h 3364875"/>
                <a:gd name="connsiteX59" fmla="*/ 647798 w 657292"/>
                <a:gd name="connsiteY59" fmla="*/ 3055292 h 3364875"/>
                <a:gd name="connsiteX60" fmla="*/ 649100 w 657292"/>
                <a:gd name="connsiteY60" fmla="*/ 3120028 h 3364875"/>
                <a:gd name="connsiteX61" fmla="*/ 636738 w 657292"/>
                <a:gd name="connsiteY61" fmla="*/ 3201681 h 3364875"/>
                <a:gd name="connsiteX62" fmla="*/ 640316 w 657292"/>
                <a:gd name="connsiteY62" fmla="*/ 3287562 h 3364875"/>
                <a:gd name="connsiteX63" fmla="*/ 620472 w 657292"/>
                <a:gd name="connsiteY63" fmla="*/ 3314237 h 3364875"/>
                <a:gd name="connsiteX64" fmla="*/ 460746 w 657292"/>
                <a:gd name="connsiteY64" fmla="*/ 3355877 h 3364875"/>
                <a:gd name="connsiteX65" fmla="*/ 291586 w 657292"/>
                <a:gd name="connsiteY65" fmla="*/ 3358479 h 3364875"/>
                <a:gd name="connsiteX66" fmla="*/ 254501 w 657292"/>
                <a:gd name="connsiteY66" fmla="*/ 3343840 h 3364875"/>
                <a:gd name="connsiteX67" fmla="*/ 248970 w 657292"/>
                <a:gd name="connsiteY67" fmla="*/ 3301876 h 3364875"/>
                <a:gd name="connsiteX68" fmla="*/ 288658 w 657292"/>
                <a:gd name="connsiteY68" fmla="*/ 3264465 h 3364875"/>
                <a:gd name="connsiteX69" fmla="*/ 304598 w 657292"/>
                <a:gd name="connsiteY69" fmla="*/ 3247549 h 3364875"/>
                <a:gd name="connsiteX70" fmla="*/ 284754 w 657292"/>
                <a:gd name="connsiteY70" fmla="*/ 3243971 h 3364875"/>
                <a:gd name="connsiteX71" fmla="*/ 180656 w 657292"/>
                <a:gd name="connsiteY71" fmla="*/ 3241043 h 3364875"/>
                <a:gd name="connsiteX72" fmla="*/ 91847 w 657292"/>
                <a:gd name="connsiteY72" fmla="*/ 3230633 h 3364875"/>
                <a:gd name="connsiteX73" fmla="*/ 61918 w 657292"/>
                <a:gd name="connsiteY73" fmla="*/ 3202982 h 3364875"/>
                <a:gd name="connsiteX74" fmla="*/ 72978 w 657292"/>
                <a:gd name="connsiteY74" fmla="*/ 3171753 h 3364875"/>
                <a:gd name="connsiteX75" fmla="*/ 117220 w 657292"/>
                <a:gd name="connsiteY75" fmla="*/ 3152885 h 3364875"/>
                <a:gd name="connsiteX76" fmla="*/ 292237 w 657292"/>
                <a:gd name="connsiteY76" fmla="*/ 3060497 h 3364875"/>
                <a:gd name="connsiteX77" fmla="*/ 335828 w 657292"/>
                <a:gd name="connsiteY77" fmla="*/ 2985351 h 3364875"/>
                <a:gd name="connsiteX78" fmla="*/ 327695 w 657292"/>
                <a:gd name="connsiteY78" fmla="*/ 2949893 h 3364875"/>
                <a:gd name="connsiteX79" fmla="*/ 247344 w 657292"/>
                <a:gd name="connsiteY79" fmla="*/ 2706562 h 3364875"/>
                <a:gd name="connsiteX80" fmla="*/ 226524 w 657292"/>
                <a:gd name="connsiteY80" fmla="*/ 2506823 h 3364875"/>
                <a:gd name="connsiteX81" fmla="*/ 223271 w 657292"/>
                <a:gd name="connsiteY81" fmla="*/ 2473316 h 3364875"/>
                <a:gd name="connsiteX82" fmla="*/ 157559 w 657292"/>
                <a:gd name="connsiteY82" fmla="*/ 2206239 h 3364875"/>
                <a:gd name="connsiteX83" fmla="*/ 68750 w 657292"/>
                <a:gd name="connsiteY83" fmla="*/ 1962908 h 3364875"/>
                <a:gd name="connsiteX84" fmla="*/ 38171 w 657292"/>
                <a:gd name="connsiteY84" fmla="*/ 1826279 h 3364875"/>
                <a:gd name="connsiteX85" fmla="*/ 21905 w 657292"/>
                <a:gd name="connsiteY85" fmla="*/ 1719903 h 3364875"/>
                <a:gd name="connsiteX86" fmla="*/ 19628 w 657292"/>
                <a:gd name="connsiteY86" fmla="*/ 1207868 h 3364875"/>
                <a:gd name="connsiteX87" fmla="*/ 59641 w 657292"/>
                <a:gd name="connsiteY87" fmla="*/ 906959 h 3364875"/>
                <a:gd name="connsiteX88" fmla="*/ 75581 w 657292"/>
                <a:gd name="connsiteY88" fmla="*/ 845150 h 3364875"/>
                <a:gd name="connsiteX89" fmla="*/ 82087 w 657292"/>
                <a:gd name="connsiteY89" fmla="*/ 811644 h 3364875"/>
                <a:gd name="connsiteX90" fmla="*/ 4013 w 657292"/>
                <a:gd name="connsiteY90" fmla="*/ 710473 h 3364875"/>
                <a:gd name="connsiteX91" fmla="*/ 15074 w 657292"/>
                <a:gd name="connsiteY91" fmla="*/ 678593 h 3364875"/>
                <a:gd name="connsiteX92" fmla="*/ 34267 w 657292"/>
                <a:gd name="connsiteY92" fmla="*/ 658098 h 3364875"/>
                <a:gd name="connsiteX93" fmla="*/ 61918 w 657292"/>
                <a:gd name="connsiteY93" fmla="*/ 635001 h 3364875"/>
                <a:gd name="connsiteX94" fmla="*/ 85666 w 657292"/>
                <a:gd name="connsiteY94" fmla="*/ 623615 h 3364875"/>
                <a:gd name="connsiteX95" fmla="*/ 120474 w 657292"/>
                <a:gd name="connsiteY95" fmla="*/ 628820 h 3364875"/>
                <a:gd name="connsiteX96" fmla="*/ 157233 w 657292"/>
                <a:gd name="connsiteY96" fmla="*/ 657447 h 3364875"/>
                <a:gd name="connsiteX97" fmla="*/ 202126 w 657292"/>
                <a:gd name="connsiteY97" fmla="*/ 597265 h 3364875"/>
                <a:gd name="connsiteX98" fmla="*/ 194644 w 657292"/>
                <a:gd name="connsiteY98" fmla="*/ 513336 h 3364875"/>
                <a:gd name="connsiteX99" fmla="*/ 186837 w 657292"/>
                <a:gd name="connsiteY99" fmla="*/ 462263 h 3364875"/>
                <a:gd name="connsiteX100" fmla="*/ 146824 w 657292"/>
                <a:gd name="connsiteY100" fmla="*/ 444046 h 3364875"/>
                <a:gd name="connsiteX101" fmla="*/ 133811 w 657292"/>
                <a:gd name="connsiteY101" fmla="*/ 433636 h 3364875"/>
                <a:gd name="connsiteX102" fmla="*/ 127956 w 657292"/>
                <a:gd name="connsiteY102" fmla="*/ 423876 h 3364875"/>
                <a:gd name="connsiteX103" fmla="*/ 125028 w 657292"/>
                <a:gd name="connsiteY103" fmla="*/ 413792 h 3364875"/>
                <a:gd name="connsiteX104" fmla="*/ 124052 w 657292"/>
                <a:gd name="connsiteY104" fmla="*/ 401755 h 3364875"/>
                <a:gd name="connsiteX105" fmla="*/ 124052 w 657292"/>
                <a:gd name="connsiteY105" fmla="*/ 389394 h 3364875"/>
                <a:gd name="connsiteX106" fmla="*/ 123076 w 657292"/>
                <a:gd name="connsiteY106" fmla="*/ 375405 h 3364875"/>
                <a:gd name="connsiteX107" fmla="*/ 121775 w 657292"/>
                <a:gd name="connsiteY107" fmla="*/ 356537 h 3364875"/>
                <a:gd name="connsiteX108" fmla="*/ 115919 w 657292"/>
                <a:gd name="connsiteY108" fmla="*/ 336368 h 3364875"/>
                <a:gd name="connsiteX109" fmla="*/ 110064 w 657292"/>
                <a:gd name="connsiteY109" fmla="*/ 316200 h 3364875"/>
                <a:gd name="connsiteX110" fmla="*/ 107787 w 657292"/>
                <a:gd name="connsiteY110" fmla="*/ 301235 h 3364875"/>
                <a:gd name="connsiteX111" fmla="*/ 106811 w 657292"/>
                <a:gd name="connsiteY111" fmla="*/ 289199 h 3364875"/>
                <a:gd name="connsiteX112" fmla="*/ 108112 w 657292"/>
                <a:gd name="connsiteY112" fmla="*/ 278789 h 3364875"/>
                <a:gd name="connsiteX113" fmla="*/ 111690 w 657292"/>
                <a:gd name="connsiteY113" fmla="*/ 270006 h 3364875"/>
                <a:gd name="connsiteX114" fmla="*/ 114944 w 657292"/>
                <a:gd name="connsiteY114" fmla="*/ 260247 h 3364875"/>
                <a:gd name="connsiteX115" fmla="*/ 119173 w 657292"/>
                <a:gd name="connsiteY115" fmla="*/ 250162 h 3364875"/>
                <a:gd name="connsiteX116" fmla="*/ 124377 w 657292"/>
                <a:gd name="connsiteY116" fmla="*/ 239427 h 3364875"/>
                <a:gd name="connsiteX117" fmla="*/ 126329 w 657292"/>
                <a:gd name="connsiteY117" fmla="*/ 224137 h 3364875"/>
                <a:gd name="connsiteX118" fmla="*/ 122751 w 657292"/>
                <a:gd name="connsiteY118" fmla="*/ 178269 h 3364875"/>
                <a:gd name="connsiteX119" fmla="*/ 126655 w 657292"/>
                <a:gd name="connsiteY119" fmla="*/ 163630 h 3364875"/>
                <a:gd name="connsiteX120" fmla="*/ 134462 w 657292"/>
                <a:gd name="connsiteY120" fmla="*/ 144112 h 3364875"/>
                <a:gd name="connsiteX121" fmla="*/ 141944 w 657292"/>
                <a:gd name="connsiteY121" fmla="*/ 125244 h 3364875"/>
                <a:gd name="connsiteX122" fmla="*/ 153981 w 657292"/>
                <a:gd name="connsiteY122" fmla="*/ 108328 h 3364875"/>
                <a:gd name="connsiteX123" fmla="*/ 165366 w 657292"/>
                <a:gd name="connsiteY123" fmla="*/ 95966 h 3364875"/>
                <a:gd name="connsiteX124" fmla="*/ 181632 w 657292"/>
                <a:gd name="connsiteY124" fmla="*/ 75472 h 3364875"/>
                <a:gd name="connsiteX125" fmla="*/ 185861 w 657292"/>
                <a:gd name="connsiteY125" fmla="*/ 63760 h 3364875"/>
                <a:gd name="connsiteX126" fmla="*/ 197572 w 657292"/>
                <a:gd name="connsiteY126" fmla="*/ 51073 h 3364875"/>
                <a:gd name="connsiteX127" fmla="*/ 201801 w 657292"/>
                <a:gd name="connsiteY127" fmla="*/ 40338 h 3364875"/>
                <a:gd name="connsiteX128" fmla="*/ 223271 w 657292"/>
                <a:gd name="connsiteY128" fmla="*/ 28627 h 3364875"/>
                <a:gd name="connsiteX129" fmla="*/ 234006 w 657292"/>
                <a:gd name="connsiteY129" fmla="*/ 20169 h 3364875"/>
                <a:gd name="connsiteX130" fmla="*/ 287032 w 657292"/>
                <a:gd name="connsiteY130" fmla="*/ 0 h 3364875"/>
                <a:gd name="connsiteX0" fmla="*/ 287032 w 657292"/>
                <a:gd name="connsiteY0" fmla="*/ 0 h 3364875"/>
                <a:gd name="connsiteX1" fmla="*/ 300694 w 657292"/>
                <a:gd name="connsiteY1" fmla="*/ 3904 h 3364875"/>
                <a:gd name="connsiteX2" fmla="*/ 314357 w 657292"/>
                <a:gd name="connsiteY2" fmla="*/ 6506 h 3364875"/>
                <a:gd name="connsiteX3" fmla="*/ 328020 w 657292"/>
                <a:gd name="connsiteY3" fmla="*/ 9109 h 3364875"/>
                <a:gd name="connsiteX4" fmla="*/ 334201 w 657292"/>
                <a:gd name="connsiteY4" fmla="*/ 10410 h 3364875"/>
                <a:gd name="connsiteX5" fmla="*/ 338430 w 657292"/>
                <a:gd name="connsiteY5" fmla="*/ 11060 h 3364875"/>
                <a:gd name="connsiteX6" fmla="*/ 341683 w 657292"/>
                <a:gd name="connsiteY6" fmla="*/ 11711 h 3364875"/>
                <a:gd name="connsiteX7" fmla="*/ 343635 w 657292"/>
                <a:gd name="connsiteY7" fmla="*/ 12687 h 3364875"/>
                <a:gd name="connsiteX8" fmla="*/ 344936 w 657292"/>
                <a:gd name="connsiteY8" fmla="*/ 15290 h 3364875"/>
                <a:gd name="connsiteX9" fmla="*/ 347539 w 657292"/>
                <a:gd name="connsiteY9" fmla="*/ 18868 h 3364875"/>
                <a:gd name="connsiteX10" fmla="*/ 348840 w 657292"/>
                <a:gd name="connsiteY10" fmla="*/ 23422 h 3364875"/>
                <a:gd name="connsiteX11" fmla="*/ 356647 w 657292"/>
                <a:gd name="connsiteY11" fmla="*/ 19844 h 3364875"/>
                <a:gd name="connsiteX12" fmla="*/ 362828 w 657292"/>
                <a:gd name="connsiteY12" fmla="*/ 18543 h 3364875"/>
                <a:gd name="connsiteX13" fmla="*/ 369985 w 657292"/>
                <a:gd name="connsiteY13" fmla="*/ 16916 h 3364875"/>
                <a:gd name="connsiteX14" fmla="*/ 379093 w 657292"/>
                <a:gd name="connsiteY14" fmla="*/ 15290 h 3364875"/>
                <a:gd name="connsiteX15" fmla="*/ 384298 w 657292"/>
                <a:gd name="connsiteY15" fmla="*/ 29928 h 3364875"/>
                <a:gd name="connsiteX16" fmla="*/ 386251 w 657292"/>
                <a:gd name="connsiteY16" fmla="*/ 29928 h 3364875"/>
                <a:gd name="connsiteX17" fmla="*/ 409673 w 657292"/>
                <a:gd name="connsiteY17" fmla="*/ 38386 h 3364875"/>
                <a:gd name="connsiteX18" fmla="*/ 431794 w 657292"/>
                <a:gd name="connsiteY18" fmla="*/ 44242 h 3364875"/>
                <a:gd name="connsiteX19" fmla="*/ 454240 w 657292"/>
                <a:gd name="connsiteY19" fmla="*/ 53025 h 3364875"/>
                <a:gd name="connsiteX20" fmla="*/ 460746 w 657292"/>
                <a:gd name="connsiteY20" fmla="*/ 59206 h 3364875"/>
                <a:gd name="connsiteX21" fmla="*/ 466276 w 657292"/>
                <a:gd name="connsiteY21" fmla="*/ 65387 h 3364875"/>
                <a:gd name="connsiteX22" fmla="*/ 473107 w 657292"/>
                <a:gd name="connsiteY22" fmla="*/ 73194 h 3364875"/>
                <a:gd name="connsiteX23" fmla="*/ 479939 w 657292"/>
                <a:gd name="connsiteY23" fmla="*/ 80351 h 3364875"/>
                <a:gd name="connsiteX24" fmla="*/ 489373 w 657292"/>
                <a:gd name="connsiteY24" fmla="*/ 83279 h 3364875"/>
                <a:gd name="connsiteX25" fmla="*/ 493602 w 657292"/>
                <a:gd name="connsiteY25" fmla="*/ 82954 h 3364875"/>
                <a:gd name="connsiteX26" fmla="*/ 487096 w 657292"/>
                <a:gd name="connsiteY26" fmla="*/ 93689 h 3364875"/>
                <a:gd name="connsiteX27" fmla="*/ 501735 w 657292"/>
                <a:gd name="connsiteY27" fmla="*/ 110605 h 3364875"/>
                <a:gd name="connsiteX28" fmla="*/ 512470 w 657292"/>
                <a:gd name="connsiteY28" fmla="*/ 131425 h 3364875"/>
                <a:gd name="connsiteX29" fmla="*/ 521904 w 657292"/>
                <a:gd name="connsiteY29" fmla="*/ 158100 h 3364875"/>
                <a:gd name="connsiteX30" fmla="*/ 528085 w 657292"/>
                <a:gd name="connsiteY30" fmla="*/ 185100 h 3364875"/>
                <a:gd name="connsiteX31" fmla="*/ 530362 w 657292"/>
                <a:gd name="connsiteY31" fmla="*/ 215029 h 3364875"/>
                <a:gd name="connsiteX32" fmla="*/ 528410 w 657292"/>
                <a:gd name="connsiteY32" fmla="*/ 244306 h 3364875"/>
                <a:gd name="connsiteX33" fmla="*/ 522229 w 657292"/>
                <a:gd name="connsiteY33" fmla="*/ 271307 h 3364875"/>
                <a:gd name="connsiteX34" fmla="*/ 513771 w 657292"/>
                <a:gd name="connsiteY34" fmla="*/ 295380 h 3364875"/>
                <a:gd name="connsiteX35" fmla="*/ 500759 w 657292"/>
                <a:gd name="connsiteY35" fmla="*/ 315224 h 3364875"/>
                <a:gd name="connsiteX36" fmla="*/ 484819 w 657292"/>
                <a:gd name="connsiteY36" fmla="*/ 334417 h 3364875"/>
                <a:gd name="connsiteX37" fmla="*/ 483192 w 657292"/>
                <a:gd name="connsiteY37" fmla="*/ 353935 h 3364875"/>
                <a:gd name="connsiteX38" fmla="*/ 463348 w 657292"/>
                <a:gd name="connsiteY38" fmla="*/ 375405 h 3364875"/>
                <a:gd name="connsiteX39" fmla="*/ 445456 w 657292"/>
                <a:gd name="connsiteY39" fmla="*/ 395574 h 3364875"/>
                <a:gd name="connsiteX40" fmla="*/ 440251 w 657292"/>
                <a:gd name="connsiteY40" fmla="*/ 415418 h 3364875"/>
                <a:gd name="connsiteX41" fmla="*/ 438625 w 657292"/>
                <a:gd name="connsiteY41" fmla="*/ 421274 h 3364875"/>
                <a:gd name="connsiteX42" fmla="*/ 439276 w 657292"/>
                <a:gd name="connsiteY42" fmla="*/ 428756 h 3364875"/>
                <a:gd name="connsiteX43" fmla="*/ 410649 w 657292"/>
                <a:gd name="connsiteY43" fmla="*/ 441443 h 3364875"/>
                <a:gd name="connsiteX44" fmla="*/ 402841 w 657292"/>
                <a:gd name="connsiteY44" fmla="*/ 463564 h 3364875"/>
                <a:gd name="connsiteX45" fmla="*/ 415203 w 657292"/>
                <a:gd name="connsiteY45" fmla="*/ 492842 h 3364875"/>
                <a:gd name="connsiteX46" fmla="*/ 466836 w 657292"/>
                <a:gd name="connsiteY46" fmla="*/ 544722 h 3364875"/>
                <a:gd name="connsiteX47" fmla="*/ 555983 w 657292"/>
                <a:gd name="connsiteY47" fmla="*/ 660961 h 3364875"/>
                <a:gd name="connsiteX48" fmla="*/ 583454 w 657292"/>
                <a:gd name="connsiteY48" fmla="*/ 841852 h 3364875"/>
                <a:gd name="connsiteX49" fmla="*/ 560537 w 657292"/>
                <a:gd name="connsiteY49" fmla="*/ 1403326 h 3364875"/>
                <a:gd name="connsiteX50" fmla="*/ 550726 w 657292"/>
                <a:gd name="connsiteY50" fmla="*/ 1679018 h 3364875"/>
                <a:gd name="connsiteX51" fmla="*/ 530310 w 657292"/>
                <a:gd name="connsiteY51" fmla="*/ 1772018 h 3364875"/>
                <a:gd name="connsiteX52" fmla="*/ 528397 w 657292"/>
                <a:gd name="connsiteY52" fmla="*/ 2016727 h 3364875"/>
                <a:gd name="connsiteX53" fmla="*/ 539471 w 657292"/>
                <a:gd name="connsiteY53" fmla="*/ 2110924 h 3364875"/>
                <a:gd name="connsiteX54" fmla="*/ 554760 w 657292"/>
                <a:gd name="connsiteY54" fmla="*/ 2302855 h 3364875"/>
                <a:gd name="connsiteX55" fmla="*/ 595749 w 657292"/>
                <a:gd name="connsiteY55" fmla="*/ 2499992 h 3364875"/>
                <a:gd name="connsiteX56" fmla="*/ 625677 w 657292"/>
                <a:gd name="connsiteY56" fmla="*/ 2735515 h 3364875"/>
                <a:gd name="connsiteX57" fmla="*/ 623075 w 657292"/>
                <a:gd name="connsiteY57" fmla="*/ 2927772 h 3364875"/>
                <a:gd name="connsiteX58" fmla="*/ 637063 w 657292"/>
                <a:gd name="connsiteY58" fmla="*/ 3036099 h 3364875"/>
                <a:gd name="connsiteX59" fmla="*/ 647798 w 657292"/>
                <a:gd name="connsiteY59" fmla="*/ 3055292 h 3364875"/>
                <a:gd name="connsiteX60" fmla="*/ 649100 w 657292"/>
                <a:gd name="connsiteY60" fmla="*/ 3120028 h 3364875"/>
                <a:gd name="connsiteX61" fmla="*/ 636738 w 657292"/>
                <a:gd name="connsiteY61" fmla="*/ 3201681 h 3364875"/>
                <a:gd name="connsiteX62" fmla="*/ 640316 w 657292"/>
                <a:gd name="connsiteY62" fmla="*/ 3287562 h 3364875"/>
                <a:gd name="connsiteX63" fmla="*/ 620472 w 657292"/>
                <a:gd name="connsiteY63" fmla="*/ 3314237 h 3364875"/>
                <a:gd name="connsiteX64" fmla="*/ 460746 w 657292"/>
                <a:gd name="connsiteY64" fmla="*/ 3355877 h 3364875"/>
                <a:gd name="connsiteX65" fmla="*/ 291586 w 657292"/>
                <a:gd name="connsiteY65" fmla="*/ 3358479 h 3364875"/>
                <a:gd name="connsiteX66" fmla="*/ 254501 w 657292"/>
                <a:gd name="connsiteY66" fmla="*/ 3343840 h 3364875"/>
                <a:gd name="connsiteX67" fmla="*/ 248970 w 657292"/>
                <a:gd name="connsiteY67" fmla="*/ 3301876 h 3364875"/>
                <a:gd name="connsiteX68" fmla="*/ 288658 w 657292"/>
                <a:gd name="connsiteY68" fmla="*/ 3264465 h 3364875"/>
                <a:gd name="connsiteX69" fmla="*/ 304598 w 657292"/>
                <a:gd name="connsiteY69" fmla="*/ 3247549 h 3364875"/>
                <a:gd name="connsiteX70" fmla="*/ 284754 w 657292"/>
                <a:gd name="connsiteY70" fmla="*/ 3243971 h 3364875"/>
                <a:gd name="connsiteX71" fmla="*/ 180656 w 657292"/>
                <a:gd name="connsiteY71" fmla="*/ 3241043 h 3364875"/>
                <a:gd name="connsiteX72" fmla="*/ 91847 w 657292"/>
                <a:gd name="connsiteY72" fmla="*/ 3230633 h 3364875"/>
                <a:gd name="connsiteX73" fmla="*/ 61918 w 657292"/>
                <a:gd name="connsiteY73" fmla="*/ 3202982 h 3364875"/>
                <a:gd name="connsiteX74" fmla="*/ 72978 w 657292"/>
                <a:gd name="connsiteY74" fmla="*/ 3171753 h 3364875"/>
                <a:gd name="connsiteX75" fmla="*/ 117220 w 657292"/>
                <a:gd name="connsiteY75" fmla="*/ 3152885 h 3364875"/>
                <a:gd name="connsiteX76" fmla="*/ 292237 w 657292"/>
                <a:gd name="connsiteY76" fmla="*/ 3060497 h 3364875"/>
                <a:gd name="connsiteX77" fmla="*/ 335828 w 657292"/>
                <a:gd name="connsiteY77" fmla="*/ 2985351 h 3364875"/>
                <a:gd name="connsiteX78" fmla="*/ 327695 w 657292"/>
                <a:gd name="connsiteY78" fmla="*/ 2949893 h 3364875"/>
                <a:gd name="connsiteX79" fmla="*/ 247344 w 657292"/>
                <a:gd name="connsiteY79" fmla="*/ 2706562 h 3364875"/>
                <a:gd name="connsiteX80" fmla="*/ 226524 w 657292"/>
                <a:gd name="connsiteY80" fmla="*/ 2506823 h 3364875"/>
                <a:gd name="connsiteX81" fmla="*/ 223271 w 657292"/>
                <a:gd name="connsiteY81" fmla="*/ 2473316 h 3364875"/>
                <a:gd name="connsiteX82" fmla="*/ 157559 w 657292"/>
                <a:gd name="connsiteY82" fmla="*/ 2206239 h 3364875"/>
                <a:gd name="connsiteX83" fmla="*/ 68750 w 657292"/>
                <a:gd name="connsiteY83" fmla="*/ 1962908 h 3364875"/>
                <a:gd name="connsiteX84" fmla="*/ 38171 w 657292"/>
                <a:gd name="connsiteY84" fmla="*/ 1826279 h 3364875"/>
                <a:gd name="connsiteX85" fmla="*/ 21905 w 657292"/>
                <a:gd name="connsiteY85" fmla="*/ 1719903 h 3364875"/>
                <a:gd name="connsiteX86" fmla="*/ 19628 w 657292"/>
                <a:gd name="connsiteY86" fmla="*/ 1207868 h 3364875"/>
                <a:gd name="connsiteX87" fmla="*/ 59641 w 657292"/>
                <a:gd name="connsiteY87" fmla="*/ 906959 h 3364875"/>
                <a:gd name="connsiteX88" fmla="*/ 75581 w 657292"/>
                <a:gd name="connsiteY88" fmla="*/ 845150 h 3364875"/>
                <a:gd name="connsiteX89" fmla="*/ 82087 w 657292"/>
                <a:gd name="connsiteY89" fmla="*/ 811644 h 3364875"/>
                <a:gd name="connsiteX90" fmla="*/ 4013 w 657292"/>
                <a:gd name="connsiteY90" fmla="*/ 710473 h 3364875"/>
                <a:gd name="connsiteX91" fmla="*/ 15074 w 657292"/>
                <a:gd name="connsiteY91" fmla="*/ 678593 h 3364875"/>
                <a:gd name="connsiteX92" fmla="*/ 34267 w 657292"/>
                <a:gd name="connsiteY92" fmla="*/ 658098 h 3364875"/>
                <a:gd name="connsiteX93" fmla="*/ 61918 w 657292"/>
                <a:gd name="connsiteY93" fmla="*/ 635001 h 3364875"/>
                <a:gd name="connsiteX94" fmla="*/ 85666 w 657292"/>
                <a:gd name="connsiteY94" fmla="*/ 623615 h 3364875"/>
                <a:gd name="connsiteX95" fmla="*/ 120474 w 657292"/>
                <a:gd name="connsiteY95" fmla="*/ 628820 h 3364875"/>
                <a:gd name="connsiteX96" fmla="*/ 157233 w 657292"/>
                <a:gd name="connsiteY96" fmla="*/ 657447 h 3364875"/>
                <a:gd name="connsiteX97" fmla="*/ 202126 w 657292"/>
                <a:gd name="connsiteY97" fmla="*/ 597265 h 3364875"/>
                <a:gd name="connsiteX98" fmla="*/ 194644 w 657292"/>
                <a:gd name="connsiteY98" fmla="*/ 513336 h 3364875"/>
                <a:gd name="connsiteX99" fmla="*/ 186837 w 657292"/>
                <a:gd name="connsiteY99" fmla="*/ 462263 h 3364875"/>
                <a:gd name="connsiteX100" fmla="*/ 146824 w 657292"/>
                <a:gd name="connsiteY100" fmla="*/ 444046 h 3364875"/>
                <a:gd name="connsiteX101" fmla="*/ 133811 w 657292"/>
                <a:gd name="connsiteY101" fmla="*/ 433636 h 3364875"/>
                <a:gd name="connsiteX102" fmla="*/ 127956 w 657292"/>
                <a:gd name="connsiteY102" fmla="*/ 423876 h 3364875"/>
                <a:gd name="connsiteX103" fmla="*/ 125028 w 657292"/>
                <a:gd name="connsiteY103" fmla="*/ 413792 h 3364875"/>
                <a:gd name="connsiteX104" fmla="*/ 124052 w 657292"/>
                <a:gd name="connsiteY104" fmla="*/ 401755 h 3364875"/>
                <a:gd name="connsiteX105" fmla="*/ 124052 w 657292"/>
                <a:gd name="connsiteY105" fmla="*/ 389394 h 3364875"/>
                <a:gd name="connsiteX106" fmla="*/ 123076 w 657292"/>
                <a:gd name="connsiteY106" fmla="*/ 375405 h 3364875"/>
                <a:gd name="connsiteX107" fmla="*/ 121775 w 657292"/>
                <a:gd name="connsiteY107" fmla="*/ 356537 h 3364875"/>
                <a:gd name="connsiteX108" fmla="*/ 115919 w 657292"/>
                <a:gd name="connsiteY108" fmla="*/ 336368 h 3364875"/>
                <a:gd name="connsiteX109" fmla="*/ 110064 w 657292"/>
                <a:gd name="connsiteY109" fmla="*/ 316200 h 3364875"/>
                <a:gd name="connsiteX110" fmla="*/ 107787 w 657292"/>
                <a:gd name="connsiteY110" fmla="*/ 301235 h 3364875"/>
                <a:gd name="connsiteX111" fmla="*/ 106811 w 657292"/>
                <a:gd name="connsiteY111" fmla="*/ 289199 h 3364875"/>
                <a:gd name="connsiteX112" fmla="*/ 108112 w 657292"/>
                <a:gd name="connsiteY112" fmla="*/ 278789 h 3364875"/>
                <a:gd name="connsiteX113" fmla="*/ 111690 w 657292"/>
                <a:gd name="connsiteY113" fmla="*/ 270006 h 3364875"/>
                <a:gd name="connsiteX114" fmla="*/ 114944 w 657292"/>
                <a:gd name="connsiteY114" fmla="*/ 260247 h 3364875"/>
                <a:gd name="connsiteX115" fmla="*/ 119173 w 657292"/>
                <a:gd name="connsiteY115" fmla="*/ 250162 h 3364875"/>
                <a:gd name="connsiteX116" fmla="*/ 124377 w 657292"/>
                <a:gd name="connsiteY116" fmla="*/ 239427 h 3364875"/>
                <a:gd name="connsiteX117" fmla="*/ 126329 w 657292"/>
                <a:gd name="connsiteY117" fmla="*/ 224137 h 3364875"/>
                <a:gd name="connsiteX118" fmla="*/ 122751 w 657292"/>
                <a:gd name="connsiteY118" fmla="*/ 178269 h 3364875"/>
                <a:gd name="connsiteX119" fmla="*/ 126655 w 657292"/>
                <a:gd name="connsiteY119" fmla="*/ 163630 h 3364875"/>
                <a:gd name="connsiteX120" fmla="*/ 134462 w 657292"/>
                <a:gd name="connsiteY120" fmla="*/ 144112 h 3364875"/>
                <a:gd name="connsiteX121" fmla="*/ 141944 w 657292"/>
                <a:gd name="connsiteY121" fmla="*/ 125244 h 3364875"/>
                <a:gd name="connsiteX122" fmla="*/ 153981 w 657292"/>
                <a:gd name="connsiteY122" fmla="*/ 108328 h 3364875"/>
                <a:gd name="connsiteX123" fmla="*/ 165366 w 657292"/>
                <a:gd name="connsiteY123" fmla="*/ 95966 h 3364875"/>
                <a:gd name="connsiteX124" fmla="*/ 181632 w 657292"/>
                <a:gd name="connsiteY124" fmla="*/ 75472 h 3364875"/>
                <a:gd name="connsiteX125" fmla="*/ 185861 w 657292"/>
                <a:gd name="connsiteY125" fmla="*/ 63760 h 3364875"/>
                <a:gd name="connsiteX126" fmla="*/ 197572 w 657292"/>
                <a:gd name="connsiteY126" fmla="*/ 51073 h 3364875"/>
                <a:gd name="connsiteX127" fmla="*/ 201801 w 657292"/>
                <a:gd name="connsiteY127" fmla="*/ 40338 h 3364875"/>
                <a:gd name="connsiteX128" fmla="*/ 223271 w 657292"/>
                <a:gd name="connsiteY128" fmla="*/ 28627 h 3364875"/>
                <a:gd name="connsiteX129" fmla="*/ 234006 w 657292"/>
                <a:gd name="connsiteY129" fmla="*/ 20169 h 3364875"/>
                <a:gd name="connsiteX130" fmla="*/ 287032 w 657292"/>
                <a:gd name="connsiteY130" fmla="*/ 0 h 3364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Lst>
              <a:rect l="l" t="t" r="r" b="b"/>
              <a:pathLst>
                <a:path w="657292" h="3364875">
                  <a:moveTo>
                    <a:pt x="287032" y="0"/>
                  </a:moveTo>
                  <a:lnTo>
                    <a:pt x="300694" y="3904"/>
                  </a:lnTo>
                  <a:lnTo>
                    <a:pt x="314357" y="6506"/>
                  </a:lnTo>
                  <a:lnTo>
                    <a:pt x="328020" y="9109"/>
                  </a:lnTo>
                  <a:lnTo>
                    <a:pt x="334201" y="10410"/>
                  </a:lnTo>
                  <a:lnTo>
                    <a:pt x="338430" y="11060"/>
                  </a:lnTo>
                  <a:lnTo>
                    <a:pt x="341683" y="11711"/>
                  </a:lnTo>
                  <a:lnTo>
                    <a:pt x="343635" y="12687"/>
                  </a:lnTo>
                  <a:lnTo>
                    <a:pt x="344936" y="15290"/>
                  </a:lnTo>
                  <a:lnTo>
                    <a:pt x="347539" y="18868"/>
                  </a:lnTo>
                  <a:lnTo>
                    <a:pt x="348840" y="23422"/>
                  </a:lnTo>
                  <a:lnTo>
                    <a:pt x="356647" y="19844"/>
                  </a:lnTo>
                  <a:lnTo>
                    <a:pt x="362828" y="18543"/>
                  </a:lnTo>
                  <a:lnTo>
                    <a:pt x="369985" y="16916"/>
                  </a:lnTo>
                  <a:lnTo>
                    <a:pt x="379093" y="15290"/>
                  </a:lnTo>
                  <a:lnTo>
                    <a:pt x="384298" y="29928"/>
                  </a:lnTo>
                  <a:lnTo>
                    <a:pt x="386251" y="29928"/>
                  </a:lnTo>
                  <a:lnTo>
                    <a:pt x="409673" y="38386"/>
                  </a:lnTo>
                  <a:lnTo>
                    <a:pt x="431794" y="44242"/>
                  </a:lnTo>
                  <a:lnTo>
                    <a:pt x="454240" y="53025"/>
                  </a:lnTo>
                  <a:lnTo>
                    <a:pt x="460746" y="59206"/>
                  </a:lnTo>
                  <a:lnTo>
                    <a:pt x="466276" y="65387"/>
                  </a:lnTo>
                  <a:lnTo>
                    <a:pt x="473107" y="73194"/>
                  </a:lnTo>
                  <a:lnTo>
                    <a:pt x="479939" y="80351"/>
                  </a:lnTo>
                  <a:lnTo>
                    <a:pt x="489373" y="83279"/>
                  </a:lnTo>
                  <a:lnTo>
                    <a:pt x="493602" y="82954"/>
                  </a:lnTo>
                  <a:lnTo>
                    <a:pt x="487096" y="93689"/>
                  </a:lnTo>
                  <a:lnTo>
                    <a:pt x="501735" y="110605"/>
                  </a:lnTo>
                  <a:lnTo>
                    <a:pt x="512470" y="131425"/>
                  </a:lnTo>
                  <a:lnTo>
                    <a:pt x="521904" y="158100"/>
                  </a:lnTo>
                  <a:lnTo>
                    <a:pt x="528085" y="185100"/>
                  </a:lnTo>
                  <a:lnTo>
                    <a:pt x="530362" y="215029"/>
                  </a:lnTo>
                  <a:lnTo>
                    <a:pt x="528410" y="244306"/>
                  </a:lnTo>
                  <a:lnTo>
                    <a:pt x="522229" y="271307"/>
                  </a:lnTo>
                  <a:lnTo>
                    <a:pt x="513771" y="295380"/>
                  </a:lnTo>
                  <a:lnTo>
                    <a:pt x="500759" y="315224"/>
                  </a:lnTo>
                  <a:lnTo>
                    <a:pt x="484819" y="334417"/>
                  </a:lnTo>
                  <a:lnTo>
                    <a:pt x="483192" y="353935"/>
                  </a:lnTo>
                  <a:lnTo>
                    <a:pt x="463348" y="375405"/>
                  </a:lnTo>
                  <a:lnTo>
                    <a:pt x="445456" y="395574"/>
                  </a:lnTo>
                  <a:lnTo>
                    <a:pt x="440251" y="415418"/>
                  </a:lnTo>
                  <a:lnTo>
                    <a:pt x="438625" y="421274"/>
                  </a:lnTo>
                  <a:lnTo>
                    <a:pt x="439276" y="428756"/>
                  </a:lnTo>
                  <a:lnTo>
                    <a:pt x="410649" y="441443"/>
                  </a:lnTo>
                  <a:lnTo>
                    <a:pt x="402841" y="463564"/>
                  </a:lnTo>
                  <a:cubicBezTo>
                    <a:pt x="402841" y="463564"/>
                    <a:pt x="404537" y="479316"/>
                    <a:pt x="415203" y="492842"/>
                  </a:cubicBezTo>
                  <a:cubicBezTo>
                    <a:pt x="425869" y="506368"/>
                    <a:pt x="443373" y="516702"/>
                    <a:pt x="466836" y="544722"/>
                  </a:cubicBezTo>
                  <a:cubicBezTo>
                    <a:pt x="490299" y="572742"/>
                    <a:pt x="518325" y="562380"/>
                    <a:pt x="555983" y="660961"/>
                  </a:cubicBezTo>
                  <a:cubicBezTo>
                    <a:pt x="565140" y="721258"/>
                    <a:pt x="586789" y="759070"/>
                    <a:pt x="583454" y="841852"/>
                  </a:cubicBezTo>
                  <a:cubicBezTo>
                    <a:pt x="587128" y="931435"/>
                    <a:pt x="546796" y="1365498"/>
                    <a:pt x="560537" y="1403326"/>
                  </a:cubicBezTo>
                  <a:cubicBezTo>
                    <a:pt x="575485" y="1466238"/>
                    <a:pt x="568672" y="1488904"/>
                    <a:pt x="550726" y="1679018"/>
                  </a:cubicBezTo>
                  <a:cubicBezTo>
                    <a:pt x="550401" y="1696584"/>
                    <a:pt x="534539" y="1755102"/>
                    <a:pt x="530310" y="1772018"/>
                  </a:cubicBezTo>
                  <a:cubicBezTo>
                    <a:pt x="507864" y="1858225"/>
                    <a:pt x="524688" y="1927046"/>
                    <a:pt x="528397" y="2016727"/>
                  </a:cubicBezTo>
                  <a:cubicBezTo>
                    <a:pt x="524819" y="2054138"/>
                    <a:pt x="537194" y="2072862"/>
                    <a:pt x="539471" y="2110924"/>
                  </a:cubicBezTo>
                  <a:cubicBezTo>
                    <a:pt x="543700" y="2175009"/>
                    <a:pt x="545651" y="2239420"/>
                    <a:pt x="554760" y="2302855"/>
                  </a:cubicBezTo>
                  <a:cubicBezTo>
                    <a:pt x="564519" y="2369218"/>
                    <a:pt x="579158" y="2434930"/>
                    <a:pt x="595749" y="2499992"/>
                  </a:cubicBezTo>
                  <a:cubicBezTo>
                    <a:pt x="615593" y="2577741"/>
                    <a:pt x="625677" y="2655814"/>
                    <a:pt x="625677" y="2735515"/>
                  </a:cubicBezTo>
                  <a:cubicBezTo>
                    <a:pt x="625677" y="2792443"/>
                    <a:pt x="625677" y="2920940"/>
                    <a:pt x="623075" y="2927772"/>
                  </a:cubicBezTo>
                  <a:cubicBezTo>
                    <a:pt x="608436" y="2966483"/>
                    <a:pt x="619171" y="3001617"/>
                    <a:pt x="637063" y="3036099"/>
                  </a:cubicBezTo>
                  <a:cubicBezTo>
                    <a:pt x="640641" y="3042605"/>
                    <a:pt x="644220" y="3048786"/>
                    <a:pt x="647798" y="3055292"/>
                  </a:cubicBezTo>
                  <a:cubicBezTo>
                    <a:pt x="658859" y="3076763"/>
                    <a:pt x="661461" y="3098884"/>
                    <a:pt x="649100" y="3120028"/>
                  </a:cubicBezTo>
                  <a:cubicBezTo>
                    <a:pt x="634135" y="3146053"/>
                    <a:pt x="633810" y="3173054"/>
                    <a:pt x="636738" y="3201681"/>
                  </a:cubicBezTo>
                  <a:cubicBezTo>
                    <a:pt x="639665" y="3230308"/>
                    <a:pt x="639665" y="3258935"/>
                    <a:pt x="640316" y="3287562"/>
                  </a:cubicBezTo>
                  <a:cubicBezTo>
                    <a:pt x="640641" y="3306105"/>
                    <a:pt x="638690" y="3309358"/>
                    <a:pt x="620472" y="3314237"/>
                  </a:cubicBezTo>
                  <a:cubicBezTo>
                    <a:pt x="586640" y="3323672"/>
                    <a:pt x="480264" y="3350997"/>
                    <a:pt x="460746" y="3355877"/>
                  </a:cubicBezTo>
                  <a:cubicBezTo>
                    <a:pt x="404793" y="3369540"/>
                    <a:pt x="348190" y="3365311"/>
                    <a:pt x="291586" y="3358479"/>
                  </a:cubicBezTo>
                  <a:cubicBezTo>
                    <a:pt x="278899" y="3356853"/>
                    <a:pt x="265886" y="3350347"/>
                    <a:pt x="254501" y="3343840"/>
                  </a:cubicBezTo>
                  <a:cubicBezTo>
                    <a:pt x="234982" y="3332780"/>
                    <a:pt x="233355" y="3317165"/>
                    <a:pt x="248970" y="3301876"/>
                  </a:cubicBezTo>
                  <a:cubicBezTo>
                    <a:pt x="261657" y="3289189"/>
                    <a:pt x="275646" y="3277152"/>
                    <a:pt x="288658" y="3264465"/>
                  </a:cubicBezTo>
                  <a:cubicBezTo>
                    <a:pt x="293538" y="3259586"/>
                    <a:pt x="298092" y="3254706"/>
                    <a:pt x="304598" y="3247549"/>
                  </a:cubicBezTo>
                  <a:cubicBezTo>
                    <a:pt x="296140" y="3245923"/>
                    <a:pt x="290610" y="3244296"/>
                    <a:pt x="284754" y="3243971"/>
                  </a:cubicBezTo>
                  <a:cubicBezTo>
                    <a:pt x="249946" y="3242669"/>
                    <a:pt x="215139" y="3243320"/>
                    <a:pt x="180656" y="3241043"/>
                  </a:cubicBezTo>
                  <a:cubicBezTo>
                    <a:pt x="151052" y="3239091"/>
                    <a:pt x="121450" y="3235188"/>
                    <a:pt x="91847" y="3230633"/>
                  </a:cubicBezTo>
                  <a:cubicBezTo>
                    <a:pt x="76882" y="3228356"/>
                    <a:pt x="66472" y="3218272"/>
                    <a:pt x="61918" y="3202982"/>
                  </a:cubicBezTo>
                  <a:cubicBezTo>
                    <a:pt x="57689" y="3188343"/>
                    <a:pt x="59966" y="3178910"/>
                    <a:pt x="72978" y="3171753"/>
                  </a:cubicBezTo>
                  <a:cubicBezTo>
                    <a:pt x="87292" y="3163945"/>
                    <a:pt x="101931" y="3157439"/>
                    <a:pt x="117220" y="3152885"/>
                  </a:cubicBezTo>
                  <a:cubicBezTo>
                    <a:pt x="181307" y="3133041"/>
                    <a:pt x="237585" y="3097257"/>
                    <a:pt x="292237" y="3060497"/>
                  </a:cubicBezTo>
                  <a:cubicBezTo>
                    <a:pt x="317610" y="3043256"/>
                    <a:pt x="328345" y="3013653"/>
                    <a:pt x="335828" y="2985351"/>
                  </a:cubicBezTo>
                  <a:cubicBezTo>
                    <a:pt x="338430" y="2974941"/>
                    <a:pt x="334201" y="2959326"/>
                    <a:pt x="327695" y="2949893"/>
                  </a:cubicBezTo>
                  <a:cubicBezTo>
                    <a:pt x="305574" y="2917362"/>
                    <a:pt x="260681" y="2752430"/>
                    <a:pt x="247344" y="2706562"/>
                  </a:cubicBezTo>
                  <a:cubicBezTo>
                    <a:pt x="228476" y="2641175"/>
                    <a:pt x="226849" y="2574162"/>
                    <a:pt x="226524" y="2506823"/>
                  </a:cubicBezTo>
                  <a:cubicBezTo>
                    <a:pt x="226524" y="2495437"/>
                    <a:pt x="226199" y="2484051"/>
                    <a:pt x="223271" y="2473316"/>
                  </a:cubicBezTo>
                  <a:cubicBezTo>
                    <a:pt x="210259" y="2425822"/>
                    <a:pt x="166993" y="2247553"/>
                    <a:pt x="157559" y="2206239"/>
                  </a:cubicBezTo>
                  <a:cubicBezTo>
                    <a:pt x="152679" y="2184768"/>
                    <a:pt x="73955" y="1981776"/>
                    <a:pt x="68750" y="1962908"/>
                  </a:cubicBezTo>
                  <a:cubicBezTo>
                    <a:pt x="64196" y="1945667"/>
                    <a:pt x="42725" y="1854906"/>
                    <a:pt x="38171" y="1826279"/>
                  </a:cubicBezTo>
                  <a:cubicBezTo>
                    <a:pt x="32315" y="1790821"/>
                    <a:pt x="32315" y="1754061"/>
                    <a:pt x="21905" y="1719903"/>
                  </a:cubicBezTo>
                  <a:cubicBezTo>
                    <a:pt x="1085" y="1651589"/>
                    <a:pt x="16050" y="1309690"/>
                    <a:pt x="19628" y="1207868"/>
                  </a:cubicBezTo>
                  <a:cubicBezTo>
                    <a:pt x="21255" y="1157121"/>
                    <a:pt x="48255" y="957056"/>
                    <a:pt x="59641" y="906959"/>
                  </a:cubicBezTo>
                  <a:cubicBezTo>
                    <a:pt x="64521" y="886139"/>
                    <a:pt x="70051" y="865645"/>
                    <a:pt x="75581" y="845150"/>
                  </a:cubicBezTo>
                  <a:cubicBezTo>
                    <a:pt x="78834" y="833439"/>
                    <a:pt x="90871" y="820101"/>
                    <a:pt x="82087" y="811644"/>
                  </a:cubicBezTo>
                  <a:cubicBezTo>
                    <a:pt x="44677" y="775859"/>
                    <a:pt x="24182" y="745931"/>
                    <a:pt x="4013" y="710473"/>
                  </a:cubicBezTo>
                  <a:cubicBezTo>
                    <a:pt x="-4770" y="694858"/>
                    <a:pt x="1736" y="690304"/>
                    <a:pt x="15074" y="678593"/>
                  </a:cubicBezTo>
                  <a:cubicBezTo>
                    <a:pt x="17676" y="676641"/>
                    <a:pt x="14749" y="655496"/>
                    <a:pt x="34267" y="658098"/>
                  </a:cubicBezTo>
                  <a:cubicBezTo>
                    <a:pt x="52159" y="660701"/>
                    <a:pt x="41424" y="633375"/>
                    <a:pt x="61918" y="635001"/>
                  </a:cubicBezTo>
                  <a:cubicBezTo>
                    <a:pt x="77533" y="636302"/>
                    <a:pt x="78509" y="628495"/>
                    <a:pt x="85666" y="623615"/>
                  </a:cubicBezTo>
                  <a:cubicBezTo>
                    <a:pt x="94449" y="617435"/>
                    <a:pt x="108112" y="619386"/>
                    <a:pt x="120474" y="628820"/>
                  </a:cubicBezTo>
                  <a:cubicBezTo>
                    <a:pt x="127305" y="634351"/>
                    <a:pt x="150077" y="661026"/>
                    <a:pt x="157233" y="657447"/>
                  </a:cubicBezTo>
                  <a:cubicBezTo>
                    <a:pt x="179354" y="646712"/>
                    <a:pt x="202451" y="624591"/>
                    <a:pt x="202126" y="597265"/>
                  </a:cubicBezTo>
                  <a:cubicBezTo>
                    <a:pt x="201801" y="576121"/>
                    <a:pt x="194644" y="513336"/>
                    <a:pt x="194644" y="513336"/>
                  </a:cubicBezTo>
                  <a:lnTo>
                    <a:pt x="186837" y="462263"/>
                  </a:lnTo>
                  <a:lnTo>
                    <a:pt x="146824" y="444046"/>
                  </a:lnTo>
                  <a:lnTo>
                    <a:pt x="133811" y="433636"/>
                  </a:lnTo>
                  <a:lnTo>
                    <a:pt x="127956" y="423876"/>
                  </a:lnTo>
                  <a:lnTo>
                    <a:pt x="125028" y="413792"/>
                  </a:lnTo>
                  <a:cubicBezTo>
                    <a:pt x="124703" y="409780"/>
                    <a:pt x="124377" y="405767"/>
                    <a:pt x="124052" y="401755"/>
                  </a:cubicBezTo>
                  <a:lnTo>
                    <a:pt x="124052" y="389394"/>
                  </a:lnTo>
                  <a:cubicBezTo>
                    <a:pt x="123727" y="384731"/>
                    <a:pt x="123401" y="380068"/>
                    <a:pt x="123076" y="375405"/>
                  </a:cubicBezTo>
                  <a:cubicBezTo>
                    <a:pt x="122642" y="369116"/>
                    <a:pt x="122209" y="362826"/>
                    <a:pt x="121775" y="356537"/>
                  </a:cubicBezTo>
                  <a:lnTo>
                    <a:pt x="115919" y="336368"/>
                  </a:lnTo>
                  <a:lnTo>
                    <a:pt x="110064" y="316200"/>
                  </a:lnTo>
                  <a:lnTo>
                    <a:pt x="107787" y="301235"/>
                  </a:lnTo>
                  <a:cubicBezTo>
                    <a:pt x="107462" y="297223"/>
                    <a:pt x="107136" y="293211"/>
                    <a:pt x="106811" y="289199"/>
                  </a:cubicBezTo>
                  <a:lnTo>
                    <a:pt x="108112" y="278789"/>
                  </a:lnTo>
                  <a:lnTo>
                    <a:pt x="111690" y="270006"/>
                  </a:lnTo>
                  <a:lnTo>
                    <a:pt x="114944" y="260247"/>
                  </a:lnTo>
                  <a:lnTo>
                    <a:pt x="119173" y="250162"/>
                  </a:lnTo>
                  <a:lnTo>
                    <a:pt x="124377" y="239427"/>
                  </a:lnTo>
                  <a:lnTo>
                    <a:pt x="126329" y="224137"/>
                  </a:lnTo>
                  <a:lnTo>
                    <a:pt x="122751" y="178269"/>
                  </a:lnTo>
                  <a:lnTo>
                    <a:pt x="126655" y="163630"/>
                  </a:lnTo>
                  <a:lnTo>
                    <a:pt x="134462" y="144112"/>
                  </a:lnTo>
                  <a:lnTo>
                    <a:pt x="141944" y="125244"/>
                  </a:lnTo>
                  <a:lnTo>
                    <a:pt x="153981" y="108328"/>
                  </a:lnTo>
                  <a:lnTo>
                    <a:pt x="165366" y="95966"/>
                  </a:lnTo>
                  <a:lnTo>
                    <a:pt x="181632" y="75472"/>
                  </a:lnTo>
                  <a:lnTo>
                    <a:pt x="185861" y="63760"/>
                  </a:lnTo>
                  <a:lnTo>
                    <a:pt x="197572" y="51073"/>
                  </a:lnTo>
                  <a:lnTo>
                    <a:pt x="201801" y="40338"/>
                  </a:lnTo>
                  <a:lnTo>
                    <a:pt x="223271" y="28627"/>
                  </a:lnTo>
                  <a:lnTo>
                    <a:pt x="234006" y="20169"/>
                  </a:lnTo>
                  <a:lnTo>
                    <a:pt x="287032" y="0"/>
                  </a:lnTo>
                  <a:close/>
                </a:path>
              </a:pathLst>
            </a:custGeom>
            <a:solidFill>
              <a:schemeClr val="accent5"/>
            </a:solidFill>
            <a:ln w="6618" cap="flat">
              <a:noFill/>
              <a:prstDash val="solid"/>
              <a:miter/>
            </a:ln>
          </p:spPr>
          <p:txBody>
            <a:bodyPr wrap="square" rtlCol="0" anchor="ctr">
              <a:noAutofit/>
            </a:bodyPr>
            <a:lstStyle/>
            <a:p>
              <a:endParaRPr lang="en-US"/>
            </a:p>
          </p:txBody>
        </p:sp>
        <p:sp>
          <p:nvSpPr>
            <p:cNvPr id="11" name="Freeform: Shape 10">
              <a:extLst>
                <a:ext uri="{FF2B5EF4-FFF2-40B4-BE49-F238E27FC236}">
                  <a16:creationId xmlns:a16="http://schemas.microsoft.com/office/drawing/2014/main" id="{4D785E3A-565A-4EF9-8377-7E0F3C5D23C0}"/>
                </a:ext>
              </a:extLst>
            </p:cNvPr>
            <p:cNvSpPr/>
            <p:nvPr/>
          </p:nvSpPr>
          <p:spPr>
            <a:xfrm>
              <a:off x="1479029" y="1044263"/>
              <a:ext cx="836153" cy="1204874"/>
            </a:xfrm>
            <a:custGeom>
              <a:avLst/>
              <a:gdLst>
                <a:gd name="connsiteX0" fmla="*/ 200075 w 460075"/>
                <a:gd name="connsiteY0" fmla="*/ 132699 h 1142910"/>
                <a:gd name="connsiteX1" fmla="*/ 188689 w 460075"/>
                <a:gd name="connsiteY1" fmla="*/ 142133 h 1142910"/>
                <a:gd name="connsiteX2" fmla="*/ 193894 w 460075"/>
                <a:gd name="connsiteY2" fmla="*/ 160025 h 1142910"/>
                <a:gd name="connsiteX3" fmla="*/ 249847 w 460075"/>
                <a:gd name="connsiteY3" fmla="*/ 182796 h 1142910"/>
                <a:gd name="connsiteX4" fmla="*/ 265787 w 460075"/>
                <a:gd name="connsiteY4" fmla="*/ 182146 h 1142910"/>
                <a:gd name="connsiteX5" fmla="*/ 217967 w 460075"/>
                <a:gd name="connsiteY5" fmla="*/ 134000 h 1142910"/>
                <a:gd name="connsiteX6" fmla="*/ 200075 w 460075"/>
                <a:gd name="connsiteY6" fmla="*/ 132699 h 1142910"/>
                <a:gd name="connsiteX7" fmla="*/ 0 w 460075"/>
                <a:gd name="connsiteY7" fmla="*/ 0 h 1142910"/>
                <a:gd name="connsiteX8" fmla="*/ 72229 w 460075"/>
                <a:gd name="connsiteY8" fmla="*/ 103096 h 1142910"/>
                <a:gd name="connsiteX9" fmla="*/ 91422 w 460075"/>
                <a:gd name="connsiteY9" fmla="*/ 124241 h 1142910"/>
                <a:gd name="connsiteX10" fmla="*/ 143797 w 460075"/>
                <a:gd name="connsiteY10" fmla="*/ 127494 h 1142910"/>
                <a:gd name="connsiteX11" fmla="*/ 217967 w 460075"/>
                <a:gd name="connsiteY11" fmla="*/ 118385 h 1142910"/>
                <a:gd name="connsiteX12" fmla="*/ 265136 w 460075"/>
                <a:gd name="connsiteY12" fmla="*/ 139530 h 1142910"/>
                <a:gd name="connsiteX13" fmla="*/ 308077 w 460075"/>
                <a:gd name="connsiteY13" fmla="*/ 211098 h 1142910"/>
                <a:gd name="connsiteX14" fmla="*/ 324668 w 460075"/>
                <a:gd name="connsiteY14" fmla="*/ 235171 h 1142910"/>
                <a:gd name="connsiteX15" fmla="*/ 408597 w 460075"/>
                <a:gd name="connsiteY15" fmla="*/ 352282 h 1142910"/>
                <a:gd name="connsiteX16" fmla="*/ 426815 w 460075"/>
                <a:gd name="connsiteY16" fmla="*/ 398476 h 1142910"/>
                <a:gd name="connsiteX17" fmla="*/ 459020 w 460075"/>
                <a:gd name="connsiteY17" fmla="*/ 514610 h 1142910"/>
                <a:gd name="connsiteX18" fmla="*/ 406646 w 460075"/>
                <a:gd name="connsiteY18" fmla="*/ 870823 h 1142910"/>
                <a:gd name="connsiteX19" fmla="*/ 337029 w 460075"/>
                <a:gd name="connsiteY19" fmla="*/ 1074465 h 1142910"/>
                <a:gd name="connsiteX20" fmla="*/ 344187 w 460075"/>
                <a:gd name="connsiteY20" fmla="*/ 1125864 h 1142910"/>
                <a:gd name="connsiteX21" fmla="*/ 333777 w 460075"/>
                <a:gd name="connsiteY21" fmla="*/ 1142780 h 1142910"/>
                <a:gd name="connsiteX22" fmla="*/ 313607 w 460075"/>
                <a:gd name="connsiteY22" fmla="*/ 1127491 h 1142910"/>
                <a:gd name="connsiteX23" fmla="*/ 310680 w 460075"/>
                <a:gd name="connsiteY23" fmla="*/ 1067634 h 1142910"/>
                <a:gd name="connsiteX24" fmla="*/ 290511 w 460075"/>
                <a:gd name="connsiteY24" fmla="*/ 1077393 h 1142910"/>
                <a:gd name="connsiteX25" fmla="*/ 238787 w 460075"/>
                <a:gd name="connsiteY25" fmla="*/ 1093984 h 1142910"/>
                <a:gd name="connsiteX26" fmla="*/ 219919 w 460075"/>
                <a:gd name="connsiteY26" fmla="*/ 1105044 h 1142910"/>
                <a:gd name="connsiteX27" fmla="*/ 215039 w 460075"/>
                <a:gd name="connsiteY27" fmla="*/ 1109924 h 1142910"/>
                <a:gd name="connsiteX28" fmla="*/ 207557 w 460075"/>
                <a:gd name="connsiteY28" fmla="*/ 1104068 h 1142910"/>
                <a:gd name="connsiteX29" fmla="*/ 190641 w 460075"/>
                <a:gd name="connsiteY29" fmla="*/ 1090406 h 1142910"/>
                <a:gd name="connsiteX30" fmla="*/ 83615 w 460075"/>
                <a:gd name="connsiteY30" fmla="*/ 1058200 h 1142910"/>
                <a:gd name="connsiteX31" fmla="*/ 66535 w 460075"/>
                <a:gd name="connsiteY31" fmla="*/ 1061242 h 1142910"/>
                <a:gd name="connsiteX0" fmla="*/ 200075 w 460075"/>
                <a:gd name="connsiteY0" fmla="*/ 132699 h 1142910"/>
                <a:gd name="connsiteX1" fmla="*/ 188689 w 460075"/>
                <a:gd name="connsiteY1" fmla="*/ 142133 h 1142910"/>
                <a:gd name="connsiteX2" fmla="*/ 193894 w 460075"/>
                <a:gd name="connsiteY2" fmla="*/ 160025 h 1142910"/>
                <a:gd name="connsiteX3" fmla="*/ 249847 w 460075"/>
                <a:gd name="connsiteY3" fmla="*/ 182796 h 1142910"/>
                <a:gd name="connsiteX4" fmla="*/ 265787 w 460075"/>
                <a:gd name="connsiteY4" fmla="*/ 182146 h 1142910"/>
                <a:gd name="connsiteX5" fmla="*/ 217967 w 460075"/>
                <a:gd name="connsiteY5" fmla="*/ 134000 h 1142910"/>
                <a:gd name="connsiteX6" fmla="*/ 200075 w 460075"/>
                <a:gd name="connsiteY6" fmla="*/ 132699 h 1142910"/>
                <a:gd name="connsiteX7" fmla="*/ 0 w 460075"/>
                <a:gd name="connsiteY7" fmla="*/ 0 h 1142910"/>
                <a:gd name="connsiteX8" fmla="*/ 72229 w 460075"/>
                <a:gd name="connsiteY8" fmla="*/ 103096 h 1142910"/>
                <a:gd name="connsiteX9" fmla="*/ 91422 w 460075"/>
                <a:gd name="connsiteY9" fmla="*/ 124241 h 1142910"/>
                <a:gd name="connsiteX10" fmla="*/ 143797 w 460075"/>
                <a:gd name="connsiteY10" fmla="*/ 127494 h 1142910"/>
                <a:gd name="connsiteX11" fmla="*/ 217967 w 460075"/>
                <a:gd name="connsiteY11" fmla="*/ 118385 h 1142910"/>
                <a:gd name="connsiteX12" fmla="*/ 265136 w 460075"/>
                <a:gd name="connsiteY12" fmla="*/ 139530 h 1142910"/>
                <a:gd name="connsiteX13" fmla="*/ 308077 w 460075"/>
                <a:gd name="connsiteY13" fmla="*/ 211098 h 1142910"/>
                <a:gd name="connsiteX14" fmla="*/ 324668 w 460075"/>
                <a:gd name="connsiteY14" fmla="*/ 235171 h 1142910"/>
                <a:gd name="connsiteX15" fmla="*/ 408597 w 460075"/>
                <a:gd name="connsiteY15" fmla="*/ 352282 h 1142910"/>
                <a:gd name="connsiteX16" fmla="*/ 426815 w 460075"/>
                <a:gd name="connsiteY16" fmla="*/ 398476 h 1142910"/>
                <a:gd name="connsiteX17" fmla="*/ 459020 w 460075"/>
                <a:gd name="connsiteY17" fmla="*/ 514610 h 1142910"/>
                <a:gd name="connsiteX18" fmla="*/ 406646 w 460075"/>
                <a:gd name="connsiteY18" fmla="*/ 870823 h 1142910"/>
                <a:gd name="connsiteX19" fmla="*/ 337029 w 460075"/>
                <a:gd name="connsiteY19" fmla="*/ 1074465 h 1142910"/>
                <a:gd name="connsiteX20" fmla="*/ 344187 w 460075"/>
                <a:gd name="connsiteY20" fmla="*/ 1125864 h 1142910"/>
                <a:gd name="connsiteX21" fmla="*/ 333777 w 460075"/>
                <a:gd name="connsiteY21" fmla="*/ 1142780 h 1142910"/>
                <a:gd name="connsiteX22" fmla="*/ 313607 w 460075"/>
                <a:gd name="connsiteY22" fmla="*/ 1127491 h 1142910"/>
                <a:gd name="connsiteX23" fmla="*/ 310680 w 460075"/>
                <a:gd name="connsiteY23" fmla="*/ 1067634 h 1142910"/>
                <a:gd name="connsiteX24" fmla="*/ 290511 w 460075"/>
                <a:gd name="connsiteY24" fmla="*/ 1077393 h 1142910"/>
                <a:gd name="connsiteX25" fmla="*/ 238787 w 460075"/>
                <a:gd name="connsiteY25" fmla="*/ 1093984 h 1142910"/>
                <a:gd name="connsiteX26" fmla="*/ 219919 w 460075"/>
                <a:gd name="connsiteY26" fmla="*/ 1105044 h 1142910"/>
                <a:gd name="connsiteX27" fmla="*/ 215039 w 460075"/>
                <a:gd name="connsiteY27" fmla="*/ 1109924 h 1142910"/>
                <a:gd name="connsiteX28" fmla="*/ 207557 w 460075"/>
                <a:gd name="connsiteY28" fmla="*/ 1104068 h 1142910"/>
                <a:gd name="connsiteX29" fmla="*/ 190641 w 460075"/>
                <a:gd name="connsiteY29" fmla="*/ 1090406 h 1142910"/>
                <a:gd name="connsiteX30" fmla="*/ 83615 w 460075"/>
                <a:gd name="connsiteY30" fmla="*/ 1058200 h 1142910"/>
                <a:gd name="connsiteX31" fmla="*/ 41551 w 460075"/>
                <a:gd name="connsiteY31" fmla="*/ 1071235 h 1142910"/>
                <a:gd name="connsiteX32" fmla="*/ 0 w 460075"/>
                <a:gd name="connsiteY32" fmla="*/ 0 h 1142910"/>
                <a:gd name="connsiteX0" fmla="*/ 200075 w 460075"/>
                <a:gd name="connsiteY0" fmla="*/ 132699 h 1142910"/>
                <a:gd name="connsiteX1" fmla="*/ 188689 w 460075"/>
                <a:gd name="connsiteY1" fmla="*/ 142133 h 1142910"/>
                <a:gd name="connsiteX2" fmla="*/ 193894 w 460075"/>
                <a:gd name="connsiteY2" fmla="*/ 160025 h 1142910"/>
                <a:gd name="connsiteX3" fmla="*/ 249847 w 460075"/>
                <a:gd name="connsiteY3" fmla="*/ 182796 h 1142910"/>
                <a:gd name="connsiteX4" fmla="*/ 265787 w 460075"/>
                <a:gd name="connsiteY4" fmla="*/ 182146 h 1142910"/>
                <a:gd name="connsiteX5" fmla="*/ 217967 w 460075"/>
                <a:gd name="connsiteY5" fmla="*/ 134000 h 1142910"/>
                <a:gd name="connsiteX6" fmla="*/ 200075 w 460075"/>
                <a:gd name="connsiteY6" fmla="*/ 132699 h 1142910"/>
                <a:gd name="connsiteX7" fmla="*/ 0 w 460075"/>
                <a:gd name="connsiteY7" fmla="*/ 0 h 1142910"/>
                <a:gd name="connsiteX8" fmla="*/ 72229 w 460075"/>
                <a:gd name="connsiteY8" fmla="*/ 103096 h 1142910"/>
                <a:gd name="connsiteX9" fmla="*/ 91422 w 460075"/>
                <a:gd name="connsiteY9" fmla="*/ 124241 h 1142910"/>
                <a:gd name="connsiteX10" fmla="*/ 143797 w 460075"/>
                <a:gd name="connsiteY10" fmla="*/ 127494 h 1142910"/>
                <a:gd name="connsiteX11" fmla="*/ 217967 w 460075"/>
                <a:gd name="connsiteY11" fmla="*/ 118385 h 1142910"/>
                <a:gd name="connsiteX12" fmla="*/ 265136 w 460075"/>
                <a:gd name="connsiteY12" fmla="*/ 139530 h 1142910"/>
                <a:gd name="connsiteX13" fmla="*/ 308077 w 460075"/>
                <a:gd name="connsiteY13" fmla="*/ 211098 h 1142910"/>
                <a:gd name="connsiteX14" fmla="*/ 324668 w 460075"/>
                <a:gd name="connsiteY14" fmla="*/ 235171 h 1142910"/>
                <a:gd name="connsiteX15" fmla="*/ 408597 w 460075"/>
                <a:gd name="connsiteY15" fmla="*/ 352282 h 1142910"/>
                <a:gd name="connsiteX16" fmla="*/ 426815 w 460075"/>
                <a:gd name="connsiteY16" fmla="*/ 398476 h 1142910"/>
                <a:gd name="connsiteX17" fmla="*/ 459020 w 460075"/>
                <a:gd name="connsiteY17" fmla="*/ 514610 h 1142910"/>
                <a:gd name="connsiteX18" fmla="*/ 406646 w 460075"/>
                <a:gd name="connsiteY18" fmla="*/ 870823 h 1142910"/>
                <a:gd name="connsiteX19" fmla="*/ 337029 w 460075"/>
                <a:gd name="connsiteY19" fmla="*/ 1074465 h 1142910"/>
                <a:gd name="connsiteX20" fmla="*/ 344187 w 460075"/>
                <a:gd name="connsiteY20" fmla="*/ 1125864 h 1142910"/>
                <a:gd name="connsiteX21" fmla="*/ 333777 w 460075"/>
                <a:gd name="connsiteY21" fmla="*/ 1142780 h 1142910"/>
                <a:gd name="connsiteX22" fmla="*/ 313607 w 460075"/>
                <a:gd name="connsiteY22" fmla="*/ 1127491 h 1142910"/>
                <a:gd name="connsiteX23" fmla="*/ 310680 w 460075"/>
                <a:gd name="connsiteY23" fmla="*/ 1067634 h 1142910"/>
                <a:gd name="connsiteX24" fmla="*/ 290511 w 460075"/>
                <a:gd name="connsiteY24" fmla="*/ 1077393 h 1142910"/>
                <a:gd name="connsiteX25" fmla="*/ 238787 w 460075"/>
                <a:gd name="connsiteY25" fmla="*/ 1093984 h 1142910"/>
                <a:gd name="connsiteX26" fmla="*/ 219919 w 460075"/>
                <a:gd name="connsiteY26" fmla="*/ 1105044 h 1142910"/>
                <a:gd name="connsiteX27" fmla="*/ 215039 w 460075"/>
                <a:gd name="connsiteY27" fmla="*/ 1109924 h 1142910"/>
                <a:gd name="connsiteX28" fmla="*/ 207557 w 460075"/>
                <a:gd name="connsiteY28" fmla="*/ 1104068 h 1142910"/>
                <a:gd name="connsiteX29" fmla="*/ 190641 w 460075"/>
                <a:gd name="connsiteY29" fmla="*/ 1090406 h 1142910"/>
                <a:gd name="connsiteX30" fmla="*/ 83615 w 460075"/>
                <a:gd name="connsiteY30" fmla="*/ 1058200 h 1142910"/>
                <a:gd name="connsiteX31" fmla="*/ 34056 w 460075"/>
                <a:gd name="connsiteY31" fmla="*/ 1071235 h 1142910"/>
                <a:gd name="connsiteX32" fmla="*/ 0 w 460075"/>
                <a:gd name="connsiteY32" fmla="*/ 0 h 1142910"/>
                <a:gd name="connsiteX0" fmla="*/ 172609 w 432609"/>
                <a:gd name="connsiteY0" fmla="*/ 29603 h 1039814"/>
                <a:gd name="connsiteX1" fmla="*/ 161223 w 432609"/>
                <a:gd name="connsiteY1" fmla="*/ 39037 h 1039814"/>
                <a:gd name="connsiteX2" fmla="*/ 166428 w 432609"/>
                <a:gd name="connsiteY2" fmla="*/ 56929 h 1039814"/>
                <a:gd name="connsiteX3" fmla="*/ 222381 w 432609"/>
                <a:gd name="connsiteY3" fmla="*/ 79700 h 1039814"/>
                <a:gd name="connsiteX4" fmla="*/ 238321 w 432609"/>
                <a:gd name="connsiteY4" fmla="*/ 79050 h 1039814"/>
                <a:gd name="connsiteX5" fmla="*/ 190501 w 432609"/>
                <a:gd name="connsiteY5" fmla="*/ 30904 h 1039814"/>
                <a:gd name="connsiteX6" fmla="*/ 172609 w 432609"/>
                <a:gd name="connsiteY6" fmla="*/ 29603 h 1039814"/>
                <a:gd name="connsiteX7" fmla="*/ 5012 w 432609"/>
                <a:gd name="connsiteY7" fmla="*/ 51803 h 1039814"/>
                <a:gd name="connsiteX8" fmla="*/ 44763 w 432609"/>
                <a:gd name="connsiteY8" fmla="*/ 0 h 1039814"/>
                <a:gd name="connsiteX9" fmla="*/ 63956 w 432609"/>
                <a:gd name="connsiteY9" fmla="*/ 21145 h 1039814"/>
                <a:gd name="connsiteX10" fmla="*/ 116331 w 432609"/>
                <a:gd name="connsiteY10" fmla="*/ 24398 h 1039814"/>
                <a:gd name="connsiteX11" fmla="*/ 190501 w 432609"/>
                <a:gd name="connsiteY11" fmla="*/ 15289 h 1039814"/>
                <a:gd name="connsiteX12" fmla="*/ 237670 w 432609"/>
                <a:gd name="connsiteY12" fmla="*/ 36434 h 1039814"/>
                <a:gd name="connsiteX13" fmla="*/ 280611 w 432609"/>
                <a:gd name="connsiteY13" fmla="*/ 108002 h 1039814"/>
                <a:gd name="connsiteX14" fmla="*/ 297202 w 432609"/>
                <a:gd name="connsiteY14" fmla="*/ 132075 h 1039814"/>
                <a:gd name="connsiteX15" fmla="*/ 381131 w 432609"/>
                <a:gd name="connsiteY15" fmla="*/ 249186 h 1039814"/>
                <a:gd name="connsiteX16" fmla="*/ 399349 w 432609"/>
                <a:gd name="connsiteY16" fmla="*/ 295380 h 1039814"/>
                <a:gd name="connsiteX17" fmla="*/ 431554 w 432609"/>
                <a:gd name="connsiteY17" fmla="*/ 411514 h 1039814"/>
                <a:gd name="connsiteX18" fmla="*/ 379180 w 432609"/>
                <a:gd name="connsiteY18" fmla="*/ 767727 h 1039814"/>
                <a:gd name="connsiteX19" fmla="*/ 309563 w 432609"/>
                <a:gd name="connsiteY19" fmla="*/ 971369 h 1039814"/>
                <a:gd name="connsiteX20" fmla="*/ 316721 w 432609"/>
                <a:gd name="connsiteY20" fmla="*/ 1022768 h 1039814"/>
                <a:gd name="connsiteX21" fmla="*/ 306311 w 432609"/>
                <a:gd name="connsiteY21" fmla="*/ 1039684 h 1039814"/>
                <a:gd name="connsiteX22" fmla="*/ 286141 w 432609"/>
                <a:gd name="connsiteY22" fmla="*/ 1024395 h 1039814"/>
                <a:gd name="connsiteX23" fmla="*/ 283214 w 432609"/>
                <a:gd name="connsiteY23" fmla="*/ 964538 h 1039814"/>
                <a:gd name="connsiteX24" fmla="*/ 263045 w 432609"/>
                <a:gd name="connsiteY24" fmla="*/ 974297 h 1039814"/>
                <a:gd name="connsiteX25" fmla="*/ 211321 w 432609"/>
                <a:gd name="connsiteY25" fmla="*/ 990888 h 1039814"/>
                <a:gd name="connsiteX26" fmla="*/ 192453 w 432609"/>
                <a:gd name="connsiteY26" fmla="*/ 1001948 h 1039814"/>
                <a:gd name="connsiteX27" fmla="*/ 187573 w 432609"/>
                <a:gd name="connsiteY27" fmla="*/ 1006828 h 1039814"/>
                <a:gd name="connsiteX28" fmla="*/ 180091 w 432609"/>
                <a:gd name="connsiteY28" fmla="*/ 1000972 h 1039814"/>
                <a:gd name="connsiteX29" fmla="*/ 163175 w 432609"/>
                <a:gd name="connsiteY29" fmla="*/ 987310 h 1039814"/>
                <a:gd name="connsiteX30" fmla="*/ 56149 w 432609"/>
                <a:gd name="connsiteY30" fmla="*/ 955104 h 1039814"/>
                <a:gd name="connsiteX31" fmla="*/ 6590 w 432609"/>
                <a:gd name="connsiteY31" fmla="*/ 968139 h 1039814"/>
                <a:gd name="connsiteX32" fmla="*/ 5012 w 432609"/>
                <a:gd name="connsiteY32" fmla="*/ 51803 h 1039814"/>
                <a:gd name="connsiteX0" fmla="*/ 292737 w 552737"/>
                <a:gd name="connsiteY0" fmla="*/ 194494 h 1204705"/>
                <a:gd name="connsiteX1" fmla="*/ 281351 w 552737"/>
                <a:gd name="connsiteY1" fmla="*/ 203928 h 1204705"/>
                <a:gd name="connsiteX2" fmla="*/ 286556 w 552737"/>
                <a:gd name="connsiteY2" fmla="*/ 221820 h 1204705"/>
                <a:gd name="connsiteX3" fmla="*/ 342509 w 552737"/>
                <a:gd name="connsiteY3" fmla="*/ 244591 h 1204705"/>
                <a:gd name="connsiteX4" fmla="*/ 358449 w 552737"/>
                <a:gd name="connsiteY4" fmla="*/ 243941 h 1204705"/>
                <a:gd name="connsiteX5" fmla="*/ 310629 w 552737"/>
                <a:gd name="connsiteY5" fmla="*/ 195795 h 1204705"/>
                <a:gd name="connsiteX6" fmla="*/ 292737 w 552737"/>
                <a:gd name="connsiteY6" fmla="*/ 194494 h 1204705"/>
                <a:gd name="connsiteX7" fmla="*/ 125140 w 552737"/>
                <a:gd name="connsiteY7" fmla="*/ 216694 h 1204705"/>
                <a:gd name="connsiteX8" fmla="*/ 0 w 552737"/>
                <a:gd name="connsiteY8" fmla="*/ 0 h 1204705"/>
                <a:gd name="connsiteX9" fmla="*/ 184084 w 552737"/>
                <a:gd name="connsiteY9" fmla="*/ 186036 h 1204705"/>
                <a:gd name="connsiteX10" fmla="*/ 236459 w 552737"/>
                <a:gd name="connsiteY10" fmla="*/ 189289 h 1204705"/>
                <a:gd name="connsiteX11" fmla="*/ 310629 w 552737"/>
                <a:gd name="connsiteY11" fmla="*/ 180180 h 1204705"/>
                <a:gd name="connsiteX12" fmla="*/ 357798 w 552737"/>
                <a:gd name="connsiteY12" fmla="*/ 201325 h 1204705"/>
                <a:gd name="connsiteX13" fmla="*/ 400739 w 552737"/>
                <a:gd name="connsiteY13" fmla="*/ 272893 h 1204705"/>
                <a:gd name="connsiteX14" fmla="*/ 417330 w 552737"/>
                <a:gd name="connsiteY14" fmla="*/ 296966 h 1204705"/>
                <a:gd name="connsiteX15" fmla="*/ 501259 w 552737"/>
                <a:gd name="connsiteY15" fmla="*/ 414077 h 1204705"/>
                <a:gd name="connsiteX16" fmla="*/ 519477 w 552737"/>
                <a:gd name="connsiteY16" fmla="*/ 460271 h 1204705"/>
                <a:gd name="connsiteX17" fmla="*/ 551682 w 552737"/>
                <a:gd name="connsiteY17" fmla="*/ 576405 h 1204705"/>
                <a:gd name="connsiteX18" fmla="*/ 499308 w 552737"/>
                <a:gd name="connsiteY18" fmla="*/ 932618 h 1204705"/>
                <a:gd name="connsiteX19" fmla="*/ 429691 w 552737"/>
                <a:gd name="connsiteY19" fmla="*/ 1136260 h 1204705"/>
                <a:gd name="connsiteX20" fmla="*/ 436849 w 552737"/>
                <a:gd name="connsiteY20" fmla="*/ 1187659 h 1204705"/>
                <a:gd name="connsiteX21" fmla="*/ 426439 w 552737"/>
                <a:gd name="connsiteY21" fmla="*/ 1204575 h 1204705"/>
                <a:gd name="connsiteX22" fmla="*/ 406269 w 552737"/>
                <a:gd name="connsiteY22" fmla="*/ 1189286 h 1204705"/>
                <a:gd name="connsiteX23" fmla="*/ 403342 w 552737"/>
                <a:gd name="connsiteY23" fmla="*/ 1129429 h 1204705"/>
                <a:gd name="connsiteX24" fmla="*/ 383173 w 552737"/>
                <a:gd name="connsiteY24" fmla="*/ 1139188 h 1204705"/>
                <a:gd name="connsiteX25" fmla="*/ 331449 w 552737"/>
                <a:gd name="connsiteY25" fmla="*/ 1155779 h 1204705"/>
                <a:gd name="connsiteX26" fmla="*/ 312581 w 552737"/>
                <a:gd name="connsiteY26" fmla="*/ 1166839 h 1204705"/>
                <a:gd name="connsiteX27" fmla="*/ 307701 w 552737"/>
                <a:gd name="connsiteY27" fmla="*/ 1171719 h 1204705"/>
                <a:gd name="connsiteX28" fmla="*/ 300219 w 552737"/>
                <a:gd name="connsiteY28" fmla="*/ 1165863 h 1204705"/>
                <a:gd name="connsiteX29" fmla="*/ 283303 w 552737"/>
                <a:gd name="connsiteY29" fmla="*/ 1152201 h 1204705"/>
                <a:gd name="connsiteX30" fmla="*/ 176277 w 552737"/>
                <a:gd name="connsiteY30" fmla="*/ 1119995 h 1204705"/>
                <a:gd name="connsiteX31" fmla="*/ 126718 w 552737"/>
                <a:gd name="connsiteY31" fmla="*/ 1133030 h 1204705"/>
                <a:gd name="connsiteX32" fmla="*/ 125140 w 552737"/>
                <a:gd name="connsiteY32" fmla="*/ 216694 h 1204705"/>
                <a:gd name="connsiteX0" fmla="*/ 292737 w 552737"/>
                <a:gd name="connsiteY0" fmla="*/ 194494 h 1204705"/>
                <a:gd name="connsiteX1" fmla="*/ 281351 w 552737"/>
                <a:gd name="connsiteY1" fmla="*/ 203928 h 1204705"/>
                <a:gd name="connsiteX2" fmla="*/ 286556 w 552737"/>
                <a:gd name="connsiteY2" fmla="*/ 221820 h 1204705"/>
                <a:gd name="connsiteX3" fmla="*/ 342509 w 552737"/>
                <a:gd name="connsiteY3" fmla="*/ 244591 h 1204705"/>
                <a:gd name="connsiteX4" fmla="*/ 358449 w 552737"/>
                <a:gd name="connsiteY4" fmla="*/ 243941 h 1204705"/>
                <a:gd name="connsiteX5" fmla="*/ 310629 w 552737"/>
                <a:gd name="connsiteY5" fmla="*/ 195795 h 1204705"/>
                <a:gd name="connsiteX6" fmla="*/ 292737 w 552737"/>
                <a:gd name="connsiteY6" fmla="*/ 194494 h 1204705"/>
                <a:gd name="connsiteX7" fmla="*/ 125140 w 552737"/>
                <a:gd name="connsiteY7" fmla="*/ 216694 h 1204705"/>
                <a:gd name="connsiteX8" fmla="*/ 0 w 552737"/>
                <a:gd name="connsiteY8" fmla="*/ 0 h 1204705"/>
                <a:gd name="connsiteX9" fmla="*/ 184084 w 552737"/>
                <a:gd name="connsiteY9" fmla="*/ 186036 h 1204705"/>
                <a:gd name="connsiteX10" fmla="*/ 236459 w 552737"/>
                <a:gd name="connsiteY10" fmla="*/ 189289 h 1204705"/>
                <a:gd name="connsiteX11" fmla="*/ 310629 w 552737"/>
                <a:gd name="connsiteY11" fmla="*/ 180180 h 1204705"/>
                <a:gd name="connsiteX12" fmla="*/ 357798 w 552737"/>
                <a:gd name="connsiteY12" fmla="*/ 201325 h 1204705"/>
                <a:gd name="connsiteX13" fmla="*/ 400739 w 552737"/>
                <a:gd name="connsiteY13" fmla="*/ 272893 h 1204705"/>
                <a:gd name="connsiteX14" fmla="*/ 417330 w 552737"/>
                <a:gd name="connsiteY14" fmla="*/ 296966 h 1204705"/>
                <a:gd name="connsiteX15" fmla="*/ 501259 w 552737"/>
                <a:gd name="connsiteY15" fmla="*/ 414077 h 1204705"/>
                <a:gd name="connsiteX16" fmla="*/ 519477 w 552737"/>
                <a:gd name="connsiteY16" fmla="*/ 460271 h 1204705"/>
                <a:gd name="connsiteX17" fmla="*/ 551682 w 552737"/>
                <a:gd name="connsiteY17" fmla="*/ 576405 h 1204705"/>
                <a:gd name="connsiteX18" fmla="*/ 499308 w 552737"/>
                <a:gd name="connsiteY18" fmla="*/ 932618 h 1204705"/>
                <a:gd name="connsiteX19" fmla="*/ 429691 w 552737"/>
                <a:gd name="connsiteY19" fmla="*/ 1136260 h 1204705"/>
                <a:gd name="connsiteX20" fmla="*/ 436849 w 552737"/>
                <a:gd name="connsiteY20" fmla="*/ 1187659 h 1204705"/>
                <a:gd name="connsiteX21" fmla="*/ 426439 w 552737"/>
                <a:gd name="connsiteY21" fmla="*/ 1204575 h 1204705"/>
                <a:gd name="connsiteX22" fmla="*/ 406269 w 552737"/>
                <a:gd name="connsiteY22" fmla="*/ 1189286 h 1204705"/>
                <a:gd name="connsiteX23" fmla="*/ 403342 w 552737"/>
                <a:gd name="connsiteY23" fmla="*/ 1129429 h 1204705"/>
                <a:gd name="connsiteX24" fmla="*/ 383173 w 552737"/>
                <a:gd name="connsiteY24" fmla="*/ 1139188 h 1204705"/>
                <a:gd name="connsiteX25" fmla="*/ 331449 w 552737"/>
                <a:gd name="connsiteY25" fmla="*/ 1155779 h 1204705"/>
                <a:gd name="connsiteX26" fmla="*/ 312581 w 552737"/>
                <a:gd name="connsiteY26" fmla="*/ 1166839 h 1204705"/>
                <a:gd name="connsiteX27" fmla="*/ 307701 w 552737"/>
                <a:gd name="connsiteY27" fmla="*/ 1171719 h 1204705"/>
                <a:gd name="connsiteX28" fmla="*/ 300219 w 552737"/>
                <a:gd name="connsiteY28" fmla="*/ 1165863 h 1204705"/>
                <a:gd name="connsiteX29" fmla="*/ 283303 w 552737"/>
                <a:gd name="connsiteY29" fmla="*/ 1152201 h 1204705"/>
                <a:gd name="connsiteX30" fmla="*/ 176277 w 552737"/>
                <a:gd name="connsiteY30" fmla="*/ 1119995 h 1204705"/>
                <a:gd name="connsiteX31" fmla="*/ 126718 w 552737"/>
                <a:gd name="connsiteY31" fmla="*/ 1133030 h 1204705"/>
                <a:gd name="connsiteX32" fmla="*/ 125140 w 552737"/>
                <a:gd name="connsiteY32" fmla="*/ 216694 h 1204705"/>
                <a:gd name="connsiteX0" fmla="*/ 298616 w 558616"/>
                <a:gd name="connsiteY0" fmla="*/ 194494 h 1204705"/>
                <a:gd name="connsiteX1" fmla="*/ 287230 w 558616"/>
                <a:gd name="connsiteY1" fmla="*/ 203928 h 1204705"/>
                <a:gd name="connsiteX2" fmla="*/ 292435 w 558616"/>
                <a:gd name="connsiteY2" fmla="*/ 221820 h 1204705"/>
                <a:gd name="connsiteX3" fmla="*/ 348388 w 558616"/>
                <a:gd name="connsiteY3" fmla="*/ 244591 h 1204705"/>
                <a:gd name="connsiteX4" fmla="*/ 364328 w 558616"/>
                <a:gd name="connsiteY4" fmla="*/ 243941 h 1204705"/>
                <a:gd name="connsiteX5" fmla="*/ 316508 w 558616"/>
                <a:gd name="connsiteY5" fmla="*/ 195795 h 1204705"/>
                <a:gd name="connsiteX6" fmla="*/ 298616 w 558616"/>
                <a:gd name="connsiteY6" fmla="*/ 194494 h 1204705"/>
                <a:gd name="connsiteX7" fmla="*/ 131019 w 558616"/>
                <a:gd name="connsiteY7" fmla="*/ 216694 h 1204705"/>
                <a:gd name="connsiteX8" fmla="*/ 5879 w 558616"/>
                <a:gd name="connsiteY8" fmla="*/ 0 h 1204705"/>
                <a:gd name="connsiteX9" fmla="*/ 189963 w 558616"/>
                <a:gd name="connsiteY9" fmla="*/ 186036 h 1204705"/>
                <a:gd name="connsiteX10" fmla="*/ 242338 w 558616"/>
                <a:gd name="connsiteY10" fmla="*/ 189289 h 1204705"/>
                <a:gd name="connsiteX11" fmla="*/ 316508 w 558616"/>
                <a:gd name="connsiteY11" fmla="*/ 180180 h 1204705"/>
                <a:gd name="connsiteX12" fmla="*/ 363677 w 558616"/>
                <a:gd name="connsiteY12" fmla="*/ 201325 h 1204705"/>
                <a:gd name="connsiteX13" fmla="*/ 406618 w 558616"/>
                <a:gd name="connsiteY13" fmla="*/ 272893 h 1204705"/>
                <a:gd name="connsiteX14" fmla="*/ 423209 w 558616"/>
                <a:gd name="connsiteY14" fmla="*/ 296966 h 1204705"/>
                <a:gd name="connsiteX15" fmla="*/ 507138 w 558616"/>
                <a:gd name="connsiteY15" fmla="*/ 414077 h 1204705"/>
                <a:gd name="connsiteX16" fmla="*/ 525356 w 558616"/>
                <a:gd name="connsiteY16" fmla="*/ 460271 h 1204705"/>
                <a:gd name="connsiteX17" fmla="*/ 557561 w 558616"/>
                <a:gd name="connsiteY17" fmla="*/ 576405 h 1204705"/>
                <a:gd name="connsiteX18" fmla="*/ 505187 w 558616"/>
                <a:gd name="connsiteY18" fmla="*/ 932618 h 1204705"/>
                <a:gd name="connsiteX19" fmla="*/ 435570 w 558616"/>
                <a:gd name="connsiteY19" fmla="*/ 1136260 h 1204705"/>
                <a:gd name="connsiteX20" fmla="*/ 442728 w 558616"/>
                <a:gd name="connsiteY20" fmla="*/ 1187659 h 1204705"/>
                <a:gd name="connsiteX21" fmla="*/ 432318 w 558616"/>
                <a:gd name="connsiteY21" fmla="*/ 1204575 h 1204705"/>
                <a:gd name="connsiteX22" fmla="*/ 412148 w 558616"/>
                <a:gd name="connsiteY22" fmla="*/ 1189286 h 1204705"/>
                <a:gd name="connsiteX23" fmla="*/ 409221 w 558616"/>
                <a:gd name="connsiteY23" fmla="*/ 1129429 h 1204705"/>
                <a:gd name="connsiteX24" fmla="*/ 389052 w 558616"/>
                <a:gd name="connsiteY24" fmla="*/ 1139188 h 1204705"/>
                <a:gd name="connsiteX25" fmla="*/ 337328 w 558616"/>
                <a:gd name="connsiteY25" fmla="*/ 1155779 h 1204705"/>
                <a:gd name="connsiteX26" fmla="*/ 318460 w 558616"/>
                <a:gd name="connsiteY26" fmla="*/ 1166839 h 1204705"/>
                <a:gd name="connsiteX27" fmla="*/ 313580 w 558616"/>
                <a:gd name="connsiteY27" fmla="*/ 1171719 h 1204705"/>
                <a:gd name="connsiteX28" fmla="*/ 306098 w 558616"/>
                <a:gd name="connsiteY28" fmla="*/ 1165863 h 1204705"/>
                <a:gd name="connsiteX29" fmla="*/ 289182 w 558616"/>
                <a:gd name="connsiteY29" fmla="*/ 1152201 h 1204705"/>
                <a:gd name="connsiteX30" fmla="*/ 182156 w 558616"/>
                <a:gd name="connsiteY30" fmla="*/ 1119995 h 1204705"/>
                <a:gd name="connsiteX31" fmla="*/ 132597 w 558616"/>
                <a:gd name="connsiteY31" fmla="*/ 1133030 h 1204705"/>
                <a:gd name="connsiteX32" fmla="*/ 131019 w 558616"/>
                <a:gd name="connsiteY32" fmla="*/ 216694 h 1204705"/>
                <a:gd name="connsiteX0" fmla="*/ 298616 w 558616"/>
                <a:gd name="connsiteY0" fmla="*/ 194494 h 1204705"/>
                <a:gd name="connsiteX1" fmla="*/ 287230 w 558616"/>
                <a:gd name="connsiteY1" fmla="*/ 203928 h 1204705"/>
                <a:gd name="connsiteX2" fmla="*/ 292435 w 558616"/>
                <a:gd name="connsiteY2" fmla="*/ 221820 h 1204705"/>
                <a:gd name="connsiteX3" fmla="*/ 348388 w 558616"/>
                <a:gd name="connsiteY3" fmla="*/ 244591 h 1204705"/>
                <a:gd name="connsiteX4" fmla="*/ 364328 w 558616"/>
                <a:gd name="connsiteY4" fmla="*/ 243941 h 1204705"/>
                <a:gd name="connsiteX5" fmla="*/ 316508 w 558616"/>
                <a:gd name="connsiteY5" fmla="*/ 195795 h 1204705"/>
                <a:gd name="connsiteX6" fmla="*/ 298616 w 558616"/>
                <a:gd name="connsiteY6" fmla="*/ 194494 h 1204705"/>
                <a:gd name="connsiteX7" fmla="*/ 131019 w 558616"/>
                <a:gd name="connsiteY7" fmla="*/ 216694 h 1204705"/>
                <a:gd name="connsiteX8" fmla="*/ 5879 w 558616"/>
                <a:gd name="connsiteY8" fmla="*/ 0 h 1204705"/>
                <a:gd name="connsiteX9" fmla="*/ 189963 w 558616"/>
                <a:gd name="connsiteY9" fmla="*/ 186036 h 1204705"/>
                <a:gd name="connsiteX10" fmla="*/ 242338 w 558616"/>
                <a:gd name="connsiteY10" fmla="*/ 189289 h 1204705"/>
                <a:gd name="connsiteX11" fmla="*/ 316508 w 558616"/>
                <a:gd name="connsiteY11" fmla="*/ 180180 h 1204705"/>
                <a:gd name="connsiteX12" fmla="*/ 363677 w 558616"/>
                <a:gd name="connsiteY12" fmla="*/ 201325 h 1204705"/>
                <a:gd name="connsiteX13" fmla="*/ 406618 w 558616"/>
                <a:gd name="connsiteY13" fmla="*/ 272893 h 1204705"/>
                <a:gd name="connsiteX14" fmla="*/ 423209 w 558616"/>
                <a:gd name="connsiteY14" fmla="*/ 296966 h 1204705"/>
                <a:gd name="connsiteX15" fmla="*/ 507138 w 558616"/>
                <a:gd name="connsiteY15" fmla="*/ 414077 h 1204705"/>
                <a:gd name="connsiteX16" fmla="*/ 525356 w 558616"/>
                <a:gd name="connsiteY16" fmla="*/ 460271 h 1204705"/>
                <a:gd name="connsiteX17" fmla="*/ 557561 w 558616"/>
                <a:gd name="connsiteY17" fmla="*/ 576405 h 1204705"/>
                <a:gd name="connsiteX18" fmla="*/ 505187 w 558616"/>
                <a:gd name="connsiteY18" fmla="*/ 932618 h 1204705"/>
                <a:gd name="connsiteX19" fmla="*/ 435570 w 558616"/>
                <a:gd name="connsiteY19" fmla="*/ 1136260 h 1204705"/>
                <a:gd name="connsiteX20" fmla="*/ 442728 w 558616"/>
                <a:gd name="connsiteY20" fmla="*/ 1187659 h 1204705"/>
                <a:gd name="connsiteX21" fmla="*/ 432318 w 558616"/>
                <a:gd name="connsiteY21" fmla="*/ 1204575 h 1204705"/>
                <a:gd name="connsiteX22" fmla="*/ 412148 w 558616"/>
                <a:gd name="connsiteY22" fmla="*/ 1189286 h 1204705"/>
                <a:gd name="connsiteX23" fmla="*/ 409221 w 558616"/>
                <a:gd name="connsiteY23" fmla="*/ 1129429 h 1204705"/>
                <a:gd name="connsiteX24" fmla="*/ 389052 w 558616"/>
                <a:gd name="connsiteY24" fmla="*/ 1139188 h 1204705"/>
                <a:gd name="connsiteX25" fmla="*/ 337328 w 558616"/>
                <a:gd name="connsiteY25" fmla="*/ 1155779 h 1204705"/>
                <a:gd name="connsiteX26" fmla="*/ 318460 w 558616"/>
                <a:gd name="connsiteY26" fmla="*/ 1166839 h 1204705"/>
                <a:gd name="connsiteX27" fmla="*/ 313580 w 558616"/>
                <a:gd name="connsiteY27" fmla="*/ 1171719 h 1204705"/>
                <a:gd name="connsiteX28" fmla="*/ 306098 w 558616"/>
                <a:gd name="connsiteY28" fmla="*/ 1165863 h 1204705"/>
                <a:gd name="connsiteX29" fmla="*/ 289182 w 558616"/>
                <a:gd name="connsiteY29" fmla="*/ 1152201 h 1204705"/>
                <a:gd name="connsiteX30" fmla="*/ 182156 w 558616"/>
                <a:gd name="connsiteY30" fmla="*/ 1119995 h 1204705"/>
                <a:gd name="connsiteX31" fmla="*/ 132597 w 558616"/>
                <a:gd name="connsiteY31" fmla="*/ 1133030 h 1204705"/>
                <a:gd name="connsiteX32" fmla="*/ 131019 w 558616"/>
                <a:gd name="connsiteY32" fmla="*/ 216694 h 1204705"/>
                <a:gd name="connsiteX0" fmla="*/ 298616 w 558616"/>
                <a:gd name="connsiteY0" fmla="*/ 194494 h 1204705"/>
                <a:gd name="connsiteX1" fmla="*/ 287230 w 558616"/>
                <a:gd name="connsiteY1" fmla="*/ 203928 h 1204705"/>
                <a:gd name="connsiteX2" fmla="*/ 292435 w 558616"/>
                <a:gd name="connsiteY2" fmla="*/ 221820 h 1204705"/>
                <a:gd name="connsiteX3" fmla="*/ 348388 w 558616"/>
                <a:gd name="connsiteY3" fmla="*/ 244591 h 1204705"/>
                <a:gd name="connsiteX4" fmla="*/ 364328 w 558616"/>
                <a:gd name="connsiteY4" fmla="*/ 243941 h 1204705"/>
                <a:gd name="connsiteX5" fmla="*/ 316508 w 558616"/>
                <a:gd name="connsiteY5" fmla="*/ 195795 h 1204705"/>
                <a:gd name="connsiteX6" fmla="*/ 298616 w 558616"/>
                <a:gd name="connsiteY6" fmla="*/ 194494 h 1204705"/>
                <a:gd name="connsiteX7" fmla="*/ 131019 w 558616"/>
                <a:gd name="connsiteY7" fmla="*/ 216694 h 1204705"/>
                <a:gd name="connsiteX8" fmla="*/ 5879 w 558616"/>
                <a:gd name="connsiteY8" fmla="*/ 0 h 1204705"/>
                <a:gd name="connsiteX9" fmla="*/ 177471 w 558616"/>
                <a:gd name="connsiteY9" fmla="*/ 178541 h 1204705"/>
                <a:gd name="connsiteX10" fmla="*/ 242338 w 558616"/>
                <a:gd name="connsiteY10" fmla="*/ 189289 h 1204705"/>
                <a:gd name="connsiteX11" fmla="*/ 316508 w 558616"/>
                <a:gd name="connsiteY11" fmla="*/ 180180 h 1204705"/>
                <a:gd name="connsiteX12" fmla="*/ 363677 w 558616"/>
                <a:gd name="connsiteY12" fmla="*/ 201325 h 1204705"/>
                <a:gd name="connsiteX13" fmla="*/ 406618 w 558616"/>
                <a:gd name="connsiteY13" fmla="*/ 272893 h 1204705"/>
                <a:gd name="connsiteX14" fmla="*/ 423209 w 558616"/>
                <a:gd name="connsiteY14" fmla="*/ 296966 h 1204705"/>
                <a:gd name="connsiteX15" fmla="*/ 507138 w 558616"/>
                <a:gd name="connsiteY15" fmla="*/ 414077 h 1204705"/>
                <a:gd name="connsiteX16" fmla="*/ 525356 w 558616"/>
                <a:gd name="connsiteY16" fmla="*/ 460271 h 1204705"/>
                <a:gd name="connsiteX17" fmla="*/ 557561 w 558616"/>
                <a:gd name="connsiteY17" fmla="*/ 576405 h 1204705"/>
                <a:gd name="connsiteX18" fmla="*/ 505187 w 558616"/>
                <a:gd name="connsiteY18" fmla="*/ 932618 h 1204705"/>
                <a:gd name="connsiteX19" fmla="*/ 435570 w 558616"/>
                <a:gd name="connsiteY19" fmla="*/ 1136260 h 1204705"/>
                <a:gd name="connsiteX20" fmla="*/ 442728 w 558616"/>
                <a:gd name="connsiteY20" fmla="*/ 1187659 h 1204705"/>
                <a:gd name="connsiteX21" fmla="*/ 432318 w 558616"/>
                <a:gd name="connsiteY21" fmla="*/ 1204575 h 1204705"/>
                <a:gd name="connsiteX22" fmla="*/ 412148 w 558616"/>
                <a:gd name="connsiteY22" fmla="*/ 1189286 h 1204705"/>
                <a:gd name="connsiteX23" fmla="*/ 409221 w 558616"/>
                <a:gd name="connsiteY23" fmla="*/ 1129429 h 1204705"/>
                <a:gd name="connsiteX24" fmla="*/ 389052 w 558616"/>
                <a:gd name="connsiteY24" fmla="*/ 1139188 h 1204705"/>
                <a:gd name="connsiteX25" fmla="*/ 337328 w 558616"/>
                <a:gd name="connsiteY25" fmla="*/ 1155779 h 1204705"/>
                <a:gd name="connsiteX26" fmla="*/ 318460 w 558616"/>
                <a:gd name="connsiteY26" fmla="*/ 1166839 h 1204705"/>
                <a:gd name="connsiteX27" fmla="*/ 313580 w 558616"/>
                <a:gd name="connsiteY27" fmla="*/ 1171719 h 1204705"/>
                <a:gd name="connsiteX28" fmla="*/ 306098 w 558616"/>
                <a:gd name="connsiteY28" fmla="*/ 1165863 h 1204705"/>
                <a:gd name="connsiteX29" fmla="*/ 289182 w 558616"/>
                <a:gd name="connsiteY29" fmla="*/ 1152201 h 1204705"/>
                <a:gd name="connsiteX30" fmla="*/ 182156 w 558616"/>
                <a:gd name="connsiteY30" fmla="*/ 1119995 h 1204705"/>
                <a:gd name="connsiteX31" fmla="*/ 132597 w 558616"/>
                <a:gd name="connsiteY31" fmla="*/ 1133030 h 1204705"/>
                <a:gd name="connsiteX32" fmla="*/ 131019 w 558616"/>
                <a:gd name="connsiteY32" fmla="*/ 216694 h 1204705"/>
                <a:gd name="connsiteX0" fmla="*/ 298616 w 558616"/>
                <a:gd name="connsiteY0" fmla="*/ 194494 h 1204705"/>
                <a:gd name="connsiteX1" fmla="*/ 287230 w 558616"/>
                <a:gd name="connsiteY1" fmla="*/ 203928 h 1204705"/>
                <a:gd name="connsiteX2" fmla="*/ 292435 w 558616"/>
                <a:gd name="connsiteY2" fmla="*/ 221820 h 1204705"/>
                <a:gd name="connsiteX3" fmla="*/ 348388 w 558616"/>
                <a:gd name="connsiteY3" fmla="*/ 244591 h 1204705"/>
                <a:gd name="connsiteX4" fmla="*/ 364328 w 558616"/>
                <a:gd name="connsiteY4" fmla="*/ 243941 h 1204705"/>
                <a:gd name="connsiteX5" fmla="*/ 316508 w 558616"/>
                <a:gd name="connsiteY5" fmla="*/ 195795 h 1204705"/>
                <a:gd name="connsiteX6" fmla="*/ 298616 w 558616"/>
                <a:gd name="connsiteY6" fmla="*/ 194494 h 1204705"/>
                <a:gd name="connsiteX7" fmla="*/ 131019 w 558616"/>
                <a:gd name="connsiteY7" fmla="*/ 216694 h 1204705"/>
                <a:gd name="connsiteX8" fmla="*/ 5879 w 558616"/>
                <a:gd name="connsiteY8" fmla="*/ 0 h 1204705"/>
                <a:gd name="connsiteX9" fmla="*/ 177471 w 558616"/>
                <a:gd name="connsiteY9" fmla="*/ 178541 h 1204705"/>
                <a:gd name="connsiteX10" fmla="*/ 242338 w 558616"/>
                <a:gd name="connsiteY10" fmla="*/ 189289 h 1204705"/>
                <a:gd name="connsiteX11" fmla="*/ 316508 w 558616"/>
                <a:gd name="connsiteY11" fmla="*/ 180180 h 1204705"/>
                <a:gd name="connsiteX12" fmla="*/ 363677 w 558616"/>
                <a:gd name="connsiteY12" fmla="*/ 201325 h 1204705"/>
                <a:gd name="connsiteX13" fmla="*/ 406618 w 558616"/>
                <a:gd name="connsiteY13" fmla="*/ 272893 h 1204705"/>
                <a:gd name="connsiteX14" fmla="*/ 423209 w 558616"/>
                <a:gd name="connsiteY14" fmla="*/ 296966 h 1204705"/>
                <a:gd name="connsiteX15" fmla="*/ 507138 w 558616"/>
                <a:gd name="connsiteY15" fmla="*/ 414077 h 1204705"/>
                <a:gd name="connsiteX16" fmla="*/ 525356 w 558616"/>
                <a:gd name="connsiteY16" fmla="*/ 460271 h 1204705"/>
                <a:gd name="connsiteX17" fmla="*/ 557561 w 558616"/>
                <a:gd name="connsiteY17" fmla="*/ 576405 h 1204705"/>
                <a:gd name="connsiteX18" fmla="*/ 505187 w 558616"/>
                <a:gd name="connsiteY18" fmla="*/ 932618 h 1204705"/>
                <a:gd name="connsiteX19" fmla="*/ 435570 w 558616"/>
                <a:gd name="connsiteY19" fmla="*/ 1136260 h 1204705"/>
                <a:gd name="connsiteX20" fmla="*/ 442728 w 558616"/>
                <a:gd name="connsiteY20" fmla="*/ 1187659 h 1204705"/>
                <a:gd name="connsiteX21" fmla="*/ 432318 w 558616"/>
                <a:gd name="connsiteY21" fmla="*/ 1204575 h 1204705"/>
                <a:gd name="connsiteX22" fmla="*/ 412148 w 558616"/>
                <a:gd name="connsiteY22" fmla="*/ 1189286 h 1204705"/>
                <a:gd name="connsiteX23" fmla="*/ 409221 w 558616"/>
                <a:gd name="connsiteY23" fmla="*/ 1129429 h 1204705"/>
                <a:gd name="connsiteX24" fmla="*/ 389052 w 558616"/>
                <a:gd name="connsiteY24" fmla="*/ 1139188 h 1204705"/>
                <a:gd name="connsiteX25" fmla="*/ 337328 w 558616"/>
                <a:gd name="connsiteY25" fmla="*/ 1155779 h 1204705"/>
                <a:gd name="connsiteX26" fmla="*/ 318460 w 558616"/>
                <a:gd name="connsiteY26" fmla="*/ 1166839 h 1204705"/>
                <a:gd name="connsiteX27" fmla="*/ 313580 w 558616"/>
                <a:gd name="connsiteY27" fmla="*/ 1171719 h 1204705"/>
                <a:gd name="connsiteX28" fmla="*/ 306098 w 558616"/>
                <a:gd name="connsiteY28" fmla="*/ 1165863 h 1204705"/>
                <a:gd name="connsiteX29" fmla="*/ 289182 w 558616"/>
                <a:gd name="connsiteY29" fmla="*/ 1152201 h 1204705"/>
                <a:gd name="connsiteX30" fmla="*/ 182156 w 558616"/>
                <a:gd name="connsiteY30" fmla="*/ 1119995 h 1204705"/>
                <a:gd name="connsiteX31" fmla="*/ 132597 w 558616"/>
                <a:gd name="connsiteY31" fmla="*/ 1133030 h 1204705"/>
                <a:gd name="connsiteX32" fmla="*/ 131019 w 558616"/>
                <a:gd name="connsiteY32" fmla="*/ 216694 h 1204705"/>
                <a:gd name="connsiteX0" fmla="*/ 314735 w 574735"/>
                <a:gd name="connsiteY0" fmla="*/ 201997 h 1212208"/>
                <a:gd name="connsiteX1" fmla="*/ 303349 w 574735"/>
                <a:gd name="connsiteY1" fmla="*/ 211431 h 1212208"/>
                <a:gd name="connsiteX2" fmla="*/ 308554 w 574735"/>
                <a:gd name="connsiteY2" fmla="*/ 229323 h 1212208"/>
                <a:gd name="connsiteX3" fmla="*/ 364507 w 574735"/>
                <a:gd name="connsiteY3" fmla="*/ 252094 h 1212208"/>
                <a:gd name="connsiteX4" fmla="*/ 380447 w 574735"/>
                <a:gd name="connsiteY4" fmla="*/ 251444 h 1212208"/>
                <a:gd name="connsiteX5" fmla="*/ 332627 w 574735"/>
                <a:gd name="connsiteY5" fmla="*/ 203298 h 1212208"/>
                <a:gd name="connsiteX6" fmla="*/ 314735 w 574735"/>
                <a:gd name="connsiteY6" fmla="*/ 201997 h 1212208"/>
                <a:gd name="connsiteX7" fmla="*/ 147138 w 574735"/>
                <a:gd name="connsiteY7" fmla="*/ 224197 h 1212208"/>
                <a:gd name="connsiteX8" fmla="*/ 15900 w 574735"/>
                <a:gd name="connsiteY8" fmla="*/ 52356 h 1212208"/>
                <a:gd name="connsiteX9" fmla="*/ 21998 w 574735"/>
                <a:gd name="connsiteY9" fmla="*/ 7503 h 1212208"/>
                <a:gd name="connsiteX10" fmla="*/ 193590 w 574735"/>
                <a:gd name="connsiteY10" fmla="*/ 186044 h 1212208"/>
                <a:gd name="connsiteX11" fmla="*/ 258457 w 574735"/>
                <a:gd name="connsiteY11" fmla="*/ 196792 h 1212208"/>
                <a:gd name="connsiteX12" fmla="*/ 332627 w 574735"/>
                <a:gd name="connsiteY12" fmla="*/ 187683 h 1212208"/>
                <a:gd name="connsiteX13" fmla="*/ 379796 w 574735"/>
                <a:gd name="connsiteY13" fmla="*/ 208828 h 1212208"/>
                <a:gd name="connsiteX14" fmla="*/ 422737 w 574735"/>
                <a:gd name="connsiteY14" fmla="*/ 280396 h 1212208"/>
                <a:gd name="connsiteX15" fmla="*/ 439328 w 574735"/>
                <a:gd name="connsiteY15" fmla="*/ 304469 h 1212208"/>
                <a:gd name="connsiteX16" fmla="*/ 523257 w 574735"/>
                <a:gd name="connsiteY16" fmla="*/ 421580 h 1212208"/>
                <a:gd name="connsiteX17" fmla="*/ 541475 w 574735"/>
                <a:gd name="connsiteY17" fmla="*/ 467774 h 1212208"/>
                <a:gd name="connsiteX18" fmla="*/ 573680 w 574735"/>
                <a:gd name="connsiteY18" fmla="*/ 583908 h 1212208"/>
                <a:gd name="connsiteX19" fmla="*/ 521306 w 574735"/>
                <a:gd name="connsiteY19" fmla="*/ 940121 h 1212208"/>
                <a:gd name="connsiteX20" fmla="*/ 451689 w 574735"/>
                <a:gd name="connsiteY20" fmla="*/ 1143763 h 1212208"/>
                <a:gd name="connsiteX21" fmla="*/ 458847 w 574735"/>
                <a:gd name="connsiteY21" fmla="*/ 1195162 h 1212208"/>
                <a:gd name="connsiteX22" fmla="*/ 448437 w 574735"/>
                <a:gd name="connsiteY22" fmla="*/ 1212078 h 1212208"/>
                <a:gd name="connsiteX23" fmla="*/ 428267 w 574735"/>
                <a:gd name="connsiteY23" fmla="*/ 1196789 h 1212208"/>
                <a:gd name="connsiteX24" fmla="*/ 425340 w 574735"/>
                <a:gd name="connsiteY24" fmla="*/ 1136932 h 1212208"/>
                <a:gd name="connsiteX25" fmla="*/ 405171 w 574735"/>
                <a:gd name="connsiteY25" fmla="*/ 1146691 h 1212208"/>
                <a:gd name="connsiteX26" fmla="*/ 353447 w 574735"/>
                <a:gd name="connsiteY26" fmla="*/ 1163282 h 1212208"/>
                <a:gd name="connsiteX27" fmla="*/ 334579 w 574735"/>
                <a:gd name="connsiteY27" fmla="*/ 1174342 h 1212208"/>
                <a:gd name="connsiteX28" fmla="*/ 329699 w 574735"/>
                <a:gd name="connsiteY28" fmla="*/ 1179222 h 1212208"/>
                <a:gd name="connsiteX29" fmla="*/ 322217 w 574735"/>
                <a:gd name="connsiteY29" fmla="*/ 1173366 h 1212208"/>
                <a:gd name="connsiteX30" fmla="*/ 305301 w 574735"/>
                <a:gd name="connsiteY30" fmla="*/ 1159704 h 1212208"/>
                <a:gd name="connsiteX31" fmla="*/ 198275 w 574735"/>
                <a:gd name="connsiteY31" fmla="*/ 1127498 h 1212208"/>
                <a:gd name="connsiteX32" fmla="*/ 148716 w 574735"/>
                <a:gd name="connsiteY32" fmla="*/ 1140533 h 1212208"/>
                <a:gd name="connsiteX33" fmla="*/ 147138 w 574735"/>
                <a:gd name="connsiteY33" fmla="*/ 224197 h 1212208"/>
                <a:gd name="connsiteX0" fmla="*/ 577282 w 837282"/>
                <a:gd name="connsiteY0" fmla="*/ 196946 h 1207157"/>
                <a:gd name="connsiteX1" fmla="*/ 565896 w 837282"/>
                <a:gd name="connsiteY1" fmla="*/ 206380 h 1207157"/>
                <a:gd name="connsiteX2" fmla="*/ 571101 w 837282"/>
                <a:gd name="connsiteY2" fmla="*/ 224272 h 1207157"/>
                <a:gd name="connsiteX3" fmla="*/ 627054 w 837282"/>
                <a:gd name="connsiteY3" fmla="*/ 247043 h 1207157"/>
                <a:gd name="connsiteX4" fmla="*/ 642994 w 837282"/>
                <a:gd name="connsiteY4" fmla="*/ 246393 h 1207157"/>
                <a:gd name="connsiteX5" fmla="*/ 595174 w 837282"/>
                <a:gd name="connsiteY5" fmla="*/ 198247 h 1207157"/>
                <a:gd name="connsiteX6" fmla="*/ 577282 w 837282"/>
                <a:gd name="connsiteY6" fmla="*/ 196946 h 1207157"/>
                <a:gd name="connsiteX7" fmla="*/ 409685 w 837282"/>
                <a:gd name="connsiteY7" fmla="*/ 219146 h 1207157"/>
                <a:gd name="connsiteX8" fmla="*/ 1129 w 837282"/>
                <a:gd name="connsiteY8" fmla="*/ 152236 h 1207157"/>
                <a:gd name="connsiteX9" fmla="*/ 284545 w 837282"/>
                <a:gd name="connsiteY9" fmla="*/ 2452 h 1207157"/>
                <a:gd name="connsiteX10" fmla="*/ 456137 w 837282"/>
                <a:gd name="connsiteY10" fmla="*/ 180993 h 1207157"/>
                <a:gd name="connsiteX11" fmla="*/ 521004 w 837282"/>
                <a:gd name="connsiteY11" fmla="*/ 191741 h 1207157"/>
                <a:gd name="connsiteX12" fmla="*/ 595174 w 837282"/>
                <a:gd name="connsiteY12" fmla="*/ 182632 h 1207157"/>
                <a:gd name="connsiteX13" fmla="*/ 642343 w 837282"/>
                <a:gd name="connsiteY13" fmla="*/ 203777 h 1207157"/>
                <a:gd name="connsiteX14" fmla="*/ 685284 w 837282"/>
                <a:gd name="connsiteY14" fmla="*/ 275345 h 1207157"/>
                <a:gd name="connsiteX15" fmla="*/ 701875 w 837282"/>
                <a:gd name="connsiteY15" fmla="*/ 299418 h 1207157"/>
                <a:gd name="connsiteX16" fmla="*/ 785804 w 837282"/>
                <a:gd name="connsiteY16" fmla="*/ 416529 h 1207157"/>
                <a:gd name="connsiteX17" fmla="*/ 804022 w 837282"/>
                <a:gd name="connsiteY17" fmla="*/ 462723 h 1207157"/>
                <a:gd name="connsiteX18" fmla="*/ 836227 w 837282"/>
                <a:gd name="connsiteY18" fmla="*/ 578857 h 1207157"/>
                <a:gd name="connsiteX19" fmla="*/ 783853 w 837282"/>
                <a:gd name="connsiteY19" fmla="*/ 935070 h 1207157"/>
                <a:gd name="connsiteX20" fmla="*/ 714236 w 837282"/>
                <a:gd name="connsiteY20" fmla="*/ 1138712 h 1207157"/>
                <a:gd name="connsiteX21" fmla="*/ 721394 w 837282"/>
                <a:gd name="connsiteY21" fmla="*/ 1190111 h 1207157"/>
                <a:gd name="connsiteX22" fmla="*/ 710984 w 837282"/>
                <a:gd name="connsiteY22" fmla="*/ 1207027 h 1207157"/>
                <a:gd name="connsiteX23" fmla="*/ 690814 w 837282"/>
                <a:gd name="connsiteY23" fmla="*/ 1191738 h 1207157"/>
                <a:gd name="connsiteX24" fmla="*/ 687887 w 837282"/>
                <a:gd name="connsiteY24" fmla="*/ 1131881 h 1207157"/>
                <a:gd name="connsiteX25" fmla="*/ 667718 w 837282"/>
                <a:gd name="connsiteY25" fmla="*/ 1141640 h 1207157"/>
                <a:gd name="connsiteX26" fmla="*/ 615994 w 837282"/>
                <a:gd name="connsiteY26" fmla="*/ 1158231 h 1207157"/>
                <a:gd name="connsiteX27" fmla="*/ 597126 w 837282"/>
                <a:gd name="connsiteY27" fmla="*/ 1169291 h 1207157"/>
                <a:gd name="connsiteX28" fmla="*/ 592246 w 837282"/>
                <a:gd name="connsiteY28" fmla="*/ 1174171 h 1207157"/>
                <a:gd name="connsiteX29" fmla="*/ 584764 w 837282"/>
                <a:gd name="connsiteY29" fmla="*/ 1168315 h 1207157"/>
                <a:gd name="connsiteX30" fmla="*/ 567848 w 837282"/>
                <a:gd name="connsiteY30" fmla="*/ 1154653 h 1207157"/>
                <a:gd name="connsiteX31" fmla="*/ 460822 w 837282"/>
                <a:gd name="connsiteY31" fmla="*/ 1122447 h 1207157"/>
                <a:gd name="connsiteX32" fmla="*/ 411263 w 837282"/>
                <a:gd name="connsiteY32" fmla="*/ 1135482 h 1207157"/>
                <a:gd name="connsiteX33" fmla="*/ 409685 w 837282"/>
                <a:gd name="connsiteY33" fmla="*/ 219146 h 1207157"/>
                <a:gd name="connsiteX0" fmla="*/ 576153 w 836153"/>
                <a:gd name="connsiteY0" fmla="*/ 197301 h 1207512"/>
                <a:gd name="connsiteX1" fmla="*/ 564767 w 836153"/>
                <a:gd name="connsiteY1" fmla="*/ 206735 h 1207512"/>
                <a:gd name="connsiteX2" fmla="*/ 569972 w 836153"/>
                <a:gd name="connsiteY2" fmla="*/ 224627 h 1207512"/>
                <a:gd name="connsiteX3" fmla="*/ 625925 w 836153"/>
                <a:gd name="connsiteY3" fmla="*/ 247398 h 1207512"/>
                <a:gd name="connsiteX4" fmla="*/ 641865 w 836153"/>
                <a:gd name="connsiteY4" fmla="*/ 246748 h 1207512"/>
                <a:gd name="connsiteX5" fmla="*/ 594045 w 836153"/>
                <a:gd name="connsiteY5" fmla="*/ 198602 h 1207512"/>
                <a:gd name="connsiteX6" fmla="*/ 576153 w 836153"/>
                <a:gd name="connsiteY6" fmla="*/ 197301 h 1207512"/>
                <a:gd name="connsiteX7" fmla="*/ 408556 w 836153"/>
                <a:gd name="connsiteY7" fmla="*/ 219501 h 1207512"/>
                <a:gd name="connsiteX8" fmla="*/ 0 w 836153"/>
                <a:gd name="connsiteY8" fmla="*/ 152591 h 1207512"/>
                <a:gd name="connsiteX9" fmla="*/ 283416 w 836153"/>
                <a:gd name="connsiteY9" fmla="*/ 2807 h 1207512"/>
                <a:gd name="connsiteX10" fmla="*/ 455008 w 836153"/>
                <a:gd name="connsiteY10" fmla="*/ 181348 h 1207512"/>
                <a:gd name="connsiteX11" fmla="*/ 519875 w 836153"/>
                <a:gd name="connsiteY11" fmla="*/ 192096 h 1207512"/>
                <a:gd name="connsiteX12" fmla="*/ 594045 w 836153"/>
                <a:gd name="connsiteY12" fmla="*/ 182987 h 1207512"/>
                <a:gd name="connsiteX13" fmla="*/ 641214 w 836153"/>
                <a:gd name="connsiteY13" fmla="*/ 204132 h 1207512"/>
                <a:gd name="connsiteX14" fmla="*/ 684155 w 836153"/>
                <a:gd name="connsiteY14" fmla="*/ 275700 h 1207512"/>
                <a:gd name="connsiteX15" fmla="*/ 700746 w 836153"/>
                <a:gd name="connsiteY15" fmla="*/ 299773 h 1207512"/>
                <a:gd name="connsiteX16" fmla="*/ 784675 w 836153"/>
                <a:gd name="connsiteY16" fmla="*/ 416884 h 1207512"/>
                <a:gd name="connsiteX17" fmla="*/ 802893 w 836153"/>
                <a:gd name="connsiteY17" fmla="*/ 463078 h 1207512"/>
                <a:gd name="connsiteX18" fmla="*/ 835098 w 836153"/>
                <a:gd name="connsiteY18" fmla="*/ 579212 h 1207512"/>
                <a:gd name="connsiteX19" fmla="*/ 782724 w 836153"/>
                <a:gd name="connsiteY19" fmla="*/ 935425 h 1207512"/>
                <a:gd name="connsiteX20" fmla="*/ 713107 w 836153"/>
                <a:gd name="connsiteY20" fmla="*/ 1139067 h 1207512"/>
                <a:gd name="connsiteX21" fmla="*/ 720265 w 836153"/>
                <a:gd name="connsiteY21" fmla="*/ 1190466 h 1207512"/>
                <a:gd name="connsiteX22" fmla="*/ 709855 w 836153"/>
                <a:gd name="connsiteY22" fmla="*/ 1207382 h 1207512"/>
                <a:gd name="connsiteX23" fmla="*/ 689685 w 836153"/>
                <a:gd name="connsiteY23" fmla="*/ 1192093 h 1207512"/>
                <a:gd name="connsiteX24" fmla="*/ 686758 w 836153"/>
                <a:gd name="connsiteY24" fmla="*/ 1132236 h 1207512"/>
                <a:gd name="connsiteX25" fmla="*/ 666589 w 836153"/>
                <a:gd name="connsiteY25" fmla="*/ 1141995 h 1207512"/>
                <a:gd name="connsiteX26" fmla="*/ 614865 w 836153"/>
                <a:gd name="connsiteY26" fmla="*/ 1158586 h 1207512"/>
                <a:gd name="connsiteX27" fmla="*/ 595997 w 836153"/>
                <a:gd name="connsiteY27" fmla="*/ 1169646 h 1207512"/>
                <a:gd name="connsiteX28" fmla="*/ 591117 w 836153"/>
                <a:gd name="connsiteY28" fmla="*/ 1174526 h 1207512"/>
                <a:gd name="connsiteX29" fmla="*/ 583635 w 836153"/>
                <a:gd name="connsiteY29" fmla="*/ 1168670 h 1207512"/>
                <a:gd name="connsiteX30" fmla="*/ 566719 w 836153"/>
                <a:gd name="connsiteY30" fmla="*/ 1155008 h 1207512"/>
                <a:gd name="connsiteX31" fmla="*/ 459693 w 836153"/>
                <a:gd name="connsiteY31" fmla="*/ 1122802 h 1207512"/>
                <a:gd name="connsiteX32" fmla="*/ 410134 w 836153"/>
                <a:gd name="connsiteY32" fmla="*/ 1135837 h 1207512"/>
                <a:gd name="connsiteX33" fmla="*/ 408556 w 836153"/>
                <a:gd name="connsiteY33" fmla="*/ 219501 h 1207512"/>
                <a:gd name="connsiteX0" fmla="*/ 576153 w 836153"/>
                <a:gd name="connsiteY0" fmla="*/ 194663 h 1204874"/>
                <a:gd name="connsiteX1" fmla="*/ 564767 w 836153"/>
                <a:gd name="connsiteY1" fmla="*/ 204097 h 1204874"/>
                <a:gd name="connsiteX2" fmla="*/ 569972 w 836153"/>
                <a:gd name="connsiteY2" fmla="*/ 221989 h 1204874"/>
                <a:gd name="connsiteX3" fmla="*/ 625925 w 836153"/>
                <a:gd name="connsiteY3" fmla="*/ 244760 h 1204874"/>
                <a:gd name="connsiteX4" fmla="*/ 641865 w 836153"/>
                <a:gd name="connsiteY4" fmla="*/ 244110 h 1204874"/>
                <a:gd name="connsiteX5" fmla="*/ 594045 w 836153"/>
                <a:gd name="connsiteY5" fmla="*/ 195964 h 1204874"/>
                <a:gd name="connsiteX6" fmla="*/ 576153 w 836153"/>
                <a:gd name="connsiteY6" fmla="*/ 194663 h 1204874"/>
                <a:gd name="connsiteX7" fmla="*/ 408556 w 836153"/>
                <a:gd name="connsiteY7" fmla="*/ 216863 h 1204874"/>
                <a:gd name="connsiteX8" fmla="*/ 0 w 836153"/>
                <a:gd name="connsiteY8" fmla="*/ 149953 h 1204874"/>
                <a:gd name="connsiteX9" fmla="*/ 283416 w 836153"/>
                <a:gd name="connsiteY9" fmla="*/ 169 h 1204874"/>
                <a:gd name="connsiteX10" fmla="*/ 455008 w 836153"/>
                <a:gd name="connsiteY10" fmla="*/ 178710 h 1204874"/>
                <a:gd name="connsiteX11" fmla="*/ 519875 w 836153"/>
                <a:gd name="connsiteY11" fmla="*/ 189458 h 1204874"/>
                <a:gd name="connsiteX12" fmla="*/ 594045 w 836153"/>
                <a:gd name="connsiteY12" fmla="*/ 180349 h 1204874"/>
                <a:gd name="connsiteX13" fmla="*/ 641214 w 836153"/>
                <a:gd name="connsiteY13" fmla="*/ 201494 h 1204874"/>
                <a:gd name="connsiteX14" fmla="*/ 684155 w 836153"/>
                <a:gd name="connsiteY14" fmla="*/ 273062 h 1204874"/>
                <a:gd name="connsiteX15" fmla="*/ 700746 w 836153"/>
                <a:gd name="connsiteY15" fmla="*/ 297135 h 1204874"/>
                <a:gd name="connsiteX16" fmla="*/ 784675 w 836153"/>
                <a:gd name="connsiteY16" fmla="*/ 414246 h 1204874"/>
                <a:gd name="connsiteX17" fmla="*/ 802893 w 836153"/>
                <a:gd name="connsiteY17" fmla="*/ 460440 h 1204874"/>
                <a:gd name="connsiteX18" fmla="*/ 835098 w 836153"/>
                <a:gd name="connsiteY18" fmla="*/ 576574 h 1204874"/>
                <a:gd name="connsiteX19" fmla="*/ 782724 w 836153"/>
                <a:gd name="connsiteY19" fmla="*/ 932787 h 1204874"/>
                <a:gd name="connsiteX20" fmla="*/ 713107 w 836153"/>
                <a:gd name="connsiteY20" fmla="*/ 1136429 h 1204874"/>
                <a:gd name="connsiteX21" fmla="*/ 720265 w 836153"/>
                <a:gd name="connsiteY21" fmla="*/ 1187828 h 1204874"/>
                <a:gd name="connsiteX22" fmla="*/ 709855 w 836153"/>
                <a:gd name="connsiteY22" fmla="*/ 1204744 h 1204874"/>
                <a:gd name="connsiteX23" fmla="*/ 689685 w 836153"/>
                <a:gd name="connsiteY23" fmla="*/ 1189455 h 1204874"/>
                <a:gd name="connsiteX24" fmla="*/ 686758 w 836153"/>
                <a:gd name="connsiteY24" fmla="*/ 1129598 h 1204874"/>
                <a:gd name="connsiteX25" fmla="*/ 666589 w 836153"/>
                <a:gd name="connsiteY25" fmla="*/ 1139357 h 1204874"/>
                <a:gd name="connsiteX26" fmla="*/ 614865 w 836153"/>
                <a:gd name="connsiteY26" fmla="*/ 1155948 h 1204874"/>
                <a:gd name="connsiteX27" fmla="*/ 595997 w 836153"/>
                <a:gd name="connsiteY27" fmla="*/ 1167008 h 1204874"/>
                <a:gd name="connsiteX28" fmla="*/ 591117 w 836153"/>
                <a:gd name="connsiteY28" fmla="*/ 1171888 h 1204874"/>
                <a:gd name="connsiteX29" fmla="*/ 583635 w 836153"/>
                <a:gd name="connsiteY29" fmla="*/ 1166032 h 1204874"/>
                <a:gd name="connsiteX30" fmla="*/ 566719 w 836153"/>
                <a:gd name="connsiteY30" fmla="*/ 1152370 h 1204874"/>
                <a:gd name="connsiteX31" fmla="*/ 459693 w 836153"/>
                <a:gd name="connsiteY31" fmla="*/ 1120164 h 1204874"/>
                <a:gd name="connsiteX32" fmla="*/ 410134 w 836153"/>
                <a:gd name="connsiteY32" fmla="*/ 1133199 h 1204874"/>
                <a:gd name="connsiteX33" fmla="*/ 408556 w 836153"/>
                <a:gd name="connsiteY33" fmla="*/ 216863 h 1204874"/>
                <a:gd name="connsiteX0" fmla="*/ 576153 w 836153"/>
                <a:gd name="connsiteY0" fmla="*/ 194663 h 1204874"/>
                <a:gd name="connsiteX1" fmla="*/ 564767 w 836153"/>
                <a:gd name="connsiteY1" fmla="*/ 204097 h 1204874"/>
                <a:gd name="connsiteX2" fmla="*/ 569972 w 836153"/>
                <a:gd name="connsiteY2" fmla="*/ 221989 h 1204874"/>
                <a:gd name="connsiteX3" fmla="*/ 625925 w 836153"/>
                <a:gd name="connsiteY3" fmla="*/ 244760 h 1204874"/>
                <a:gd name="connsiteX4" fmla="*/ 641865 w 836153"/>
                <a:gd name="connsiteY4" fmla="*/ 244110 h 1204874"/>
                <a:gd name="connsiteX5" fmla="*/ 594045 w 836153"/>
                <a:gd name="connsiteY5" fmla="*/ 195964 h 1204874"/>
                <a:gd name="connsiteX6" fmla="*/ 576153 w 836153"/>
                <a:gd name="connsiteY6" fmla="*/ 194663 h 1204874"/>
                <a:gd name="connsiteX7" fmla="*/ 408556 w 836153"/>
                <a:gd name="connsiteY7" fmla="*/ 216863 h 1204874"/>
                <a:gd name="connsiteX8" fmla="*/ 0 w 836153"/>
                <a:gd name="connsiteY8" fmla="*/ 149953 h 1204874"/>
                <a:gd name="connsiteX9" fmla="*/ 283416 w 836153"/>
                <a:gd name="connsiteY9" fmla="*/ 169 h 1204874"/>
                <a:gd name="connsiteX10" fmla="*/ 455008 w 836153"/>
                <a:gd name="connsiteY10" fmla="*/ 178710 h 1204874"/>
                <a:gd name="connsiteX11" fmla="*/ 519875 w 836153"/>
                <a:gd name="connsiteY11" fmla="*/ 189458 h 1204874"/>
                <a:gd name="connsiteX12" fmla="*/ 594045 w 836153"/>
                <a:gd name="connsiteY12" fmla="*/ 180349 h 1204874"/>
                <a:gd name="connsiteX13" fmla="*/ 641214 w 836153"/>
                <a:gd name="connsiteY13" fmla="*/ 201494 h 1204874"/>
                <a:gd name="connsiteX14" fmla="*/ 684155 w 836153"/>
                <a:gd name="connsiteY14" fmla="*/ 273062 h 1204874"/>
                <a:gd name="connsiteX15" fmla="*/ 700746 w 836153"/>
                <a:gd name="connsiteY15" fmla="*/ 297135 h 1204874"/>
                <a:gd name="connsiteX16" fmla="*/ 784675 w 836153"/>
                <a:gd name="connsiteY16" fmla="*/ 414246 h 1204874"/>
                <a:gd name="connsiteX17" fmla="*/ 802893 w 836153"/>
                <a:gd name="connsiteY17" fmla="*/ 460440 h 1204874"/>
                <a:gd name="connsiteX18" fmla="*/ 835098 w 836153"/>
                <a:gd name="connsiteY18" fmla="*/ 576574 h 1204874"/>
                <a:gd name="connsiteX19" fmla="*/ 782724 w 836153"/>
                <a:gd name="connsiteY19" fmla="*/ 932787 h 1204874"/>
                <a:gd name="connsiteX20" fmla="*/ 713107 w 836153"/>
                <a:gd name="connsiteY20" fmla="*/ 1136429 h 1204874"/>
                <a:gd name="connsiteX21" fmla="*/ 720265 w 836153"/>
                <a:gd name="connsiteY21" fmla="*/ 1187828 h 1204874"/>
                <a:gd name="connsiteX22" fmla="*/ 709855 w 836153"/>
                <a:gd name="connsiteY22" fmla="*/ 1204744 h 1204874"/>
                <a:gd name="connsiteX23" fmla="*/ 689685 w 836153"/>
                <a:gd name="connsiteY23" fmla="*/ 1189455 h 1204874"/>
                <a:gd name="connsiteX24" fmla="*/ 686758 w 836153"/>
                <a:gd name="connsiteY24" fmla="*/ 1129598 h 1204874"/>
                <a:gd name="connsiteX25" fmla="*/ 666589 w 836153"/>
                <a:gd name="connsiteY25" fmla="*/ 1139357 h 1204874"/>
                <a:gd name="connsiteX26" fmla="*/ 614865 w 836153"/>
                <a:gd name="connsiteY26" fmla="*/ 1155948 h 1204874"/>
                <a:gd name="connsiteX27" fmla="*/ 595997 w 836153"/>
                <a:gd name="connsiteY27" fmla="*/ 1167008 h 1204874"/>
                <a:gd name="connsiteX28" fmla="*/ 591117 w 836153"/>
                <a:gd name="connsiteY28" fmla="*/ 1171888 h 1204874"/>
                <a:gd name="connsiteX29" fmla="*/ 583635 w 836153"/>
                <a:gd name="connsiteY29" fmla="*/ 1166032 h 1204874"/>
                <a:gd name="connsiteX30" fmla="*/ 566719 w 836153"/>
                <a:gd name="connsiteY30" fmla="*/ 1152370 h 1204874"/>
                <a:gd name="connsiteX31" fmla="*/ 459693 w 836153"/>
                <a:gd name="connsiteY31" fmla="*/ 1120164 h 1204874"/>
                <a:gd name="connsiteX32" fmla="*/ 410134 w 836153"/>
                <a:gd name="connsiteY32" fmla="*/ 1133199 h 1204874"/>
                <a:gd name="connsiteX33" fmla="*/ 408556 w 836153"/>
                <a:gd name="connsiteY33" fmla="*/ 216863 h 1204874"/>
                <a:gd name="connsiteX0" fmla="*/ 576153 w 836153"/>
                <a:gd name="connsiteY0" fmla="*/ 194663 h 1204874"/>
                <a:gd name="connsiteX1" fmla="*/ 564767 w 836153"/>
                <a:gd name="connsiteY1" fmla="*/ 204097 h 1204874"/>
                <a:gd name="connsiteX2" fmla="*/ 569972 w 836153"/>
                <a:gd name="connsiteY2" fmla="*/ 221989 h 1204874"/>
                <a:gd name="connsiteX3" fmla="*/ 625925 w 836153"/>
                <a:gd name="connsiteY3" fmla="*/ 244760 h 1204874"/>
                <a:gd name="connsiteX4" fmla="*/ 641865 w 836153"/>
                <a:gd name="connsiteY4" fmla="*/ 244110 h 1204874"/>
                <a:gd name="connsiteX5" fmla="*/ 594045 w 836153"/>
                <a:gd name="connsiteY5" fmla="*/ 195964 h 1204874"/>
                <a:gd name="connsiteX6" fmla="*/ 576153 w 836153"/>
                <a:gd name="connsiteY6" fmla="*/ 194663 h 1204874"/>
                <a:gd name="connsiteX7" fmla="*/ 408556 w 836153"/>
                <a:gd name="connsiteY7" fmla="*/ 216863 h 1204874"/>
                <a:gd name="connsiteX8" fmla="*/ 0 w 836153"/>
                <a:gd name="connsiteY8" fmla="*/ 149953 h 1204874"/>
                <a:gd name="connsiteX9" fmla="*/ 283416 w 836153"/>
                <a:gd name="connsiteY9" fmla="*/ 169 h 1204874"/>
                <a:gd name="connsiteX10" fmla="*/ 455008 w 836153"/>
                <a:gd name="connsiteY10" fmla="*/ 178710 h 1204874"/>
                <a:gd name="connsiteX11" fmla="*/ 519875 w 836153"/>
                <a:gd name="connsiteY11" fmla="*/ 189458 h 1204874"/>
                <a:gd name="connsiteX12" fmla="*/ 594045 w 836153"/>
                <a:gd name="connsiteY12" fmla="*/ 180349 h 1204874"/>
                <a:gd name="connsiteX13" fmla="*/ 641214 w 836153"/>
                <a:gd name="connsiteY13" fmla="*/ 201494 h 1204874"/>
                <a:gd name="connsiteX14" fmla="*/ 684155 w 836153"/>
                <a:gd name="connsiteY14" fmla="*/ 273062 h 1204874"/>
                <a:gd name="connsiteX15" fmla="*/ 700746 w 836153"/>
                <a:gd name="connsiteY15" fmla="*/ 297135 h 1204874"/>
                <a:gd name="connsiteX16" fmla="*/ 784675 w 836153"/>
                <a:gd name="connsiteY16" fmla="*/ 414246 h 1204874"/>
                <a:gd name="connsiteX17" fmla="*/ 802893 w 836153"/>
                <a:gd name="connsiteY17" fmla="*/ 460440 h 1204874"/>
                <a:gd name="connsiteX18" fmla="*/ 835098 w 836153"/>
                <a:gd name="connsiteY18" fmla="*/ 576574 h 1204874"/>
                <a:gd name="connsiteX19" fmla="*/ 782724 w 836153"/>
                <a:gd name="connsiteY19" fmla="*/ 932787 h 1204874"/>
                <a:gd name="connsiteX20" fmla="*/ 713107 w 836153"/>
                <a:gd name="connsiteY20" fmla="*/ 1136429 h 1204874"/>
                <a:gd name="connsiteX21" fmla="*/ 720265 w 836153"/>
                <a:gd name="connsiteY21" fmla="*/ 1187828 h 1204874"/>
                <a:gd name="connsiteX22" fmla="*/ 709855 w 836153"/>
                <a:gd name="connsiteY22" fmla="*/ 1204744 h 1204874"/>
                <a:gd name="connsiteX23" fmla="*/ 689685 w 836153"/>
                <a:gd name="connsiteY23" fmla="*/ 1189455 h 1204874"/>
                <a:gd name="connsiteX24" fmla="*/ 686758 w 836153"/>
                <a:gd name="connsiteY24" fmla="*/ 1129598 h 1204874"/>
                <a:gd name="connsiteX25" fmla="*/ 666589 w 836153"/>
                <a:gd name="connsiteY25" fmla="*/ 1139357 h 1204874"/>
                <a:gd name="connsiteX26" fmla="*/ 614865 w 836153"/>
                <a:gd name="connsiteY26" fmla="*/ 1155948 h 1204874"/>
                <a:gd name="connsiteX27" fmla="*/ 595997 w 836153"/>
                <a:gd name="connsiteY27" fmla="*/ 1167008 h 1204874"/>
                <a:gd name="connsiteX28" fmla="*/ 591117 w 836153"/>
                <a:gd name="connsiteY28" fmla="*/ 1171888 h 1204874"/>
                <a:gd name="connsiteX29" fmla="*/ 583635 w 836153"/>
                <a:gd name="connsiteY29" fmla="*/ 1166032 h 1204874"/>
                <a:gd name="connsiteX30" fmla="*/ 566719 w 836153"/>
                <a:gd name="connsiteY30" fmla="*/ 1152370 h 1204874"/>
                <a:gd name="connsiteX31" fmla="*/ 459693 w 836153"/>
                <a:gd name="connsiteY31" fmla="*/ 1120164 h 1204874"/>
                <a:gd name="connsiteX32" fmla="*/ 410134 w 836153"/>
                <a:gd name="connsiteY32" fmla="*/ 1133199 h 1204874"/>
                <a:gd name="connsiteX33" fmla="*/ 408556 w 836153"/>
                <a:gd name="connsiteY33" fmla="*/ 216863 h 1204874"/>
                <a:gd name="connsiteX0" fmla="*/ 576153 w 836153"/>
                <a:gd name="connsiteY0" fmla="*/ 194663 h 1204874"/>
                <a:gd name="connsiteX1" fmla="*/ 564767 w 836153"/>
                <a:gd name="connsiteY1" fmla="*/ 204097 h 1204874"/>
                <a:gd name="connsiteX2" fmla="*/ 569972 w 836153"/>
                <a:gd name="connsiteY2" fmla="*/ 221989 h 1204874"/>
                <a:gd name="connsiteX3" fmla="*/ 625925 w 836153"/>
                <a:gd name="connsiteY3" fmla="*/ 244760 h 1204874"/>
                <a:gd name="connsiteX4" fmla="*/ 641865 w 836153"/>
                <a:gd name="connsiteY4" fmla="*/ 244110 h 1204874"/>
                <a:gd name="connsiteX5" fmla="*/ 594045 w 836153"/>
                <a:gd name="connsiteY5" fmla="*/ 195964 h 1204874"/>
                <a:gd name="connsiteX6" fmla="*/ 576153 w 836153"/>
                <a:gd name="connsiteY6" fmla="*/ 194663 h 1204874"/>
                <a:gd name="connsiteX7" fmla="*/ 408556 w 836153"/>
                <a:gd name="connsiteY7" fmla="*/ 216863 h 1204874"/>
                <a:gd name="connsiteX8" fmla="*/ 0 w 836153"/>
                <a:gd name="connsiteY8" fmla="*/ 149953 h 1204874"/>
                <a:gd name="connsiteX9" fmla="*/ 283416 w 836153"/>
                <a:gd name="connsiteY9" fmla="*/ 169 h 1204874"/>
                <a:gd name="connsiteX10" fmla="*/ 457507 w 836153"/>
                <a:gd name="connsiteY10" fmla="*/ 168716 h 1204874"/>
                <a:gd name="connsiteX11" fmla="*/ 519875 w 836153"/>
                <a:gd name="connsiteY11" fmla="*/ 189458 h 1204874"/>
                <a:gd name="connsiteX12" fmla="*/ 594045 w 836153"/>
                <a:gd name="connsiteY12" fmla="*/ 180349 h 1204874"/>
                <a:gd name="connsiteX13" fmla="*/ 641214 w 836153"/>
                <a:gd name="connsiteY13" fmla="*/ 201494 h 1204874"/>
                <a:gd name="connsiteX14" fmla="*/ 684155 w 836153"/>
                <a:gd name="connsiteY14" fmla="*/ 273062 h 1204874"/>
                <a:gd name="connsiteX15" fmla="*/ 700746 w 836153"/>
                <a:gd name="connsiteY15" fmla="*/ 297135 h 1204874"/>
                <a:gd name="connsiteX16" fmla="*/ 784675 w 836153"/>
                <a:gd name="connsiteY16" fmla="*/ 414246 h 1204874"/>
                <a:gd name="connsiteX17" fmla="*/ 802893 w 836153"/>
                <a:gd name="connsiteY17" fmla="*/ 460440 h 1204874"/>
                <a:gd name="connsiteX18" fmla="*/ 835098 w 836153"/>
                <a:gd name="connsiteY18" fmla="*/ 576574 h 1204874"/>
                <a:gd name="connsiteX19" fmla="*/ 782724 w 836153"/>
                <a:gd name="connsiteY19" fmla="*/ 932787 h 1204874"/>
                <a:gd name="connsiteX20" fmla="*/ 713107 w 836153"/>
                <a:gd name="connsiteY20" fmla="*/ 1136429 h 1204874"/>
                <a:gd name="connsiteX21" fmla="*/ 720265 w 836153"/>
                <a:gd name="connsiteY21" fmla="*/ 1187828 h 1204874"/>
                <a:gd name="connsiteX22" fmla="*/ 709855 w 836153"/>
                <a:gd name="connsiteY22" fmla="*/ 1204744 h 1204874"/>
                <a:gd name="connsiteX23" fmla="*/ 689685 w 836153"/>
                <a:gd name="connsiteY23" fmla="*/ 1189455 h 1204874"/>
                <a:gd name="connsiteX24" fmla="*/ 686758 w 836153"/>
                <a:gd name="connsiteY24" fmla="*/ 1129598 h 1204874"/>
                <a:gd name="connsiteX25" fmla="*/ 666589 w 836153"/>
                <a:gd name="connsiteY25" fmla="*/ 1139357 h 1204874"/>
                <a:gd name="connsiteX26" fmla="*/ 614865 w 836153"/>
                <a:gd name="connsiteY26" fmla="*/ 1155948 h 1204874"/>
                <a:gd name="connsiteX27" fmla="*/ 595997 w 836153"/>
                <a:gd name="connsiteY27" fmla="*/ 1167008 h 1204874"/>
                <a:gd name="connsiteX28" fmla="*/ 591117 w 836153"/>
                <a:gd name="connsiteY28" fmla="*/ 1171888 h 1204874"/>
                <a:gd name="connsiteX29" fmla="*/ 583635 w 836153"/>
                <a:gd name="connsiteY29" fmla="*/ 1166032 h 1204874"/>
                <a:gd name="connsiteX30" fmla="*/ 566719 w 836153"/>
                <a:gd name="connsiteY30" fmla="*/ 1152370 h 1204874"/>
                <a:gd name="connsiteX31" fmla="*/ 459693 w 836153"/>
                <a:gd name="connsiteY31" fmla="*/ 1120164 h 1204874"/>
                <a:gd name="connsiteX32" fmla="*/ 410134 w 836153"/>
                <a:gd name="connsiteY32" fmla="*/ 1133199 h 1204874"/>
                <a:gd name="connsiteX33" fmla="*/ 408556 w 836153"/>
                <a:gd name="connsiteY33" fmla="*/ 216863 h 1204874"/>
                <a:gd name="connsiteX0" fmla="*/ 576153 w 836153"/>
                <a:gd name="connsiteY0" fmla="*/ 194663 h 1204874"/>
                <a:gd name="connsiteX1" fmla="*/ 564767 w 836153"/>
                <a:gd name="connsiteY1" fmla="*/ 204097 h 1204874"/>
                <a:gd name="connsiteX2" fmla="*/ 569972 w 836153"/>
                <a:gd name="connsiteY2" fmla="*/ 221989 h 1204874"/>
                <a:gd name="connsiteX3" fmla="*/ 625925 w 836153"/>
                <a:gd name="connsiteY3" fmla="*/ 244760 h 1204874"/>
                <a:gd name="connsiteX4" fmla="*/ 641865 w 836153"/>
                <a:gd name="connsiteY4" fmla="*/ 244110 h 1204874"/>
                <a:gd name="connsiteX5" fmla="*/ 594045 w 836153"/>
                <a:gd name="connsiteY5" fmla="*/ 195964 h 1204874"/>
                <a:gd name="connsiteX6" fmla="*/ 576153 w 836153"/>
                <a:gd name="connsiteY6" fmla="*/ 194663 h 1204874"/>
                <a:gd name="connsiteX7" fmla="*/ 408556 w 836153"/>
                <a:gd name="connsiteY7" fmla="*/ 216863 h 1204874"/>
                <a:gd name="connsiteX8" fmla="*/ 0 w 836153"/>
                <a:gd name="connsiteY8" fmla="*/ 149953 h 1204874"/>
                <a:gd name="connsiteX9" fmla="*/ 283416 w 836153"/>
                <a:gd name="connsiteY9" fmla="*/ 169 h 1204874"/>
                <a:gd name="connsiteX10" fmla="*/ 457507 w 836153"/>
                <a:gd name="connsiteY10" fmla="*/ 168716 h 1204874"/>
                <a:gd name="connsiteX11" fmla="*/ 509881 w 836153"/>
                <a:gd name="connsiteY11" fmla="*/ 186960 h 1204874"/>
                <a:gd name="connsiteX12" fmla="*/ 594045 w 836153"/>
                <a:gd name="connsiteY12" fmla="*/ 180349 h 1204874"/>
                <a:gd name="connsiteX13" fmla="*/ 641214 w 836153"/>
                <a:gd name="connsiteY13" fmla="*/ 201494 h 1204874"/>
                <a:gd name="connsiteX14" fmla="*/ 684155 w 836153"/>
                <a:gd name="connsiteY14" fmla="*/ 273062 h 1204874"/>
                <a:gd name="connsiteX15" fmla="*/ 700746 w 836153"/>
                <a:gd name="connsiteY15" fmla="*/ 297135 h 1204874"/>
                <a:gd name="connsiteX16" fmla="*/ 784675 w 836153"/>
                <a:gd name="connsiteY16" fmla="*/ 414246 h 1204874"/>
                <a:gd name="connsiteX17" fmla="*/ 802893 w 836153"/>
                <a:gd name="connsiteY17" fmla="*/ 460440 h 1204874"/>
                <a:gd name="connsiteX18" fmla="*/ 835098 w 836153"/>
                <a:gd name="connsiteY18" fmla="*/ 576574 h 1204874"/>
                <a:gd name="connsiteX19" fmla="*/ 782724 w 836153"/>
                <a:gd name="connsiteY19" fmla="*/ 932787 h 1204874"/>
                <a:gd name="connsiteX20" fmla="*/ 713107 w 836153"/>
                <a:gd name="connsiteY20" fmla="*/ 1136429 h 1204874"/>
                <a:gd name="connsiteX21" fmla="*/ 720265 w 836153"/>
                <a:gd name="connsiteY21" fmla="*/ 1187828 h 1204874"/>
                <a:gd name="connsiteX22" fmla="*/ 709855 w 836153"/>
                <a:gd name="connsiteY22" fmla="*/ 1204744 h 1204874"/>
                <a:gd name="connsiteX23" fmla="*/ 689685 w 836153"/>
                <a:gd name="connsiteY23" fmla="*/ 1189455 h 1204874"/>
                <a:gd name="connsiteX24" fmla="*/ 686758 w 836153"/>
                <a:gd name="connsiteY24" fmla="*/ 1129598 h 1204874"/>
                <a:gd name="connsiteX25" fmla="*/ 666589 w 836153"/>
                <a:gd name="connsiteY25" fmla="*/ 1139357 h 1204874"/>
                <a:gd name="connsiteX26" fmla="*/ 614865 w 836153"/>
                <a:gd name="connsiteY26" fmla="*/ 1155948 h 1204874"/>
                <a:gd name="connsiteX27" fmla="*/ 595997 w 836153"/>
                <a:gd name="connsiteY27" fmla="*/ 1167008 h 1204874"/>
                <a:gd name="connsiteX28" fmla="*/ 591117 w 836153"/>
                <a:gd name="connsiteY28" fmla="*/ 1171888 h 1204874"/>
                <a:gd name="connsiteX29" fmla="*/ 583635 w 836153"/>
                <a:gd name="connsiteY29" fmla="*/ 1166032 h 1204874"/>
                <a:gd name="connsiteX30" fmla="*/ 566719 w 836153"/>
                <a:gd name="connsiteY30" fmla="*/ 1152370 h 1204874"/>
                <a:gd name="connsiteX31" fmla="*/ 459693 w 836153"/>
                <a:gd name="connsiteY31" fmla="*/ 1120164 h 1204874"/>
                <a:gd name="connsiteX32" fmla="*/ 410134 w 836153"/>
                <a:gd name="connsiteY32" fmla="*/ 1133199 h 1204874"/>
                <a:gd name="connsiteX33" fmla="*/ 408556 w 836153"/>
                <a:gd name="connsiteY33" fmla="*/ 216863 h 1204874"/>
                <a:gd name="connsiteX0" fmla="*/ 576153 w 836153"/>
                <a:gd name="connsiteY0" fmla="*/ 194663 h 1204874"/>
                <a:gd name="connsiteX1" fmla="*/ 564767 w 836153"/>
                <a:gd name="connsiteY1" fmla="*/ 204097 h 1204874"/>
                <a:gd name="connsiteX2" fmla="*/ 569972 w 836153"/>
                <a:gd name="connsiteY2" fmla="*/ 221989 h 1204874"/>
                <a:gd name="connsiteX3" fmla="*/ 625925 w 836153"/>
                <a:gd name="connsiteY3" fmla="*/ 244760 h 1204874"/>
                <a:gd name="connsiteX4" fmla="*/ 641865 w 836153"/>
                <a:gd name="connsiteY4" fmla="*/ 244110 h 1204874"/>
                <a:gd name="connsiteX5" fmla="*/ 594045 w 836153"/>
                <a:gd name="connsiteY5" fmla="*/ 195964 h 1204874"/>
                <a:gd name="connsiteX6" fmla="*/ 576153 w 836153"/>
                <a:gd name="connsiteY6" fmla="*/ 194663 h 1204874"/>
                <a:gd name="connsiteX7" fmla="*/ 408556 w 836153"/>
                <a:gd name="connsiteY7" fmla="*/ 216863 h 1204874"/>
                <a:gd name="connsiteX8" fmla="*/ 0 w 836153"/>
                <a:gd name="connsiteY8" fmla="*/ 149953 h 1204874"/>
                <a:gd name="connsiteX9" fmla="*/ 283416 w 836153"/>
                <a:gd name="connsiteY9" fmla="*/ 169 h 1204874"/>
                <a:gd name="connsiteX10" fmla="*/ 457507 w 836153"/>
                <a:gd name="connsiteY10" fmla="*/ 168716 h 1204874"/>
                <a:gd name="connsiteX11" fmla="*/ 509881 w 836153"/>
                <a:gd name="connsiteY11" fmla="*/ 186960 h 1204874"/>
                <a:gd name="connsiteX12" fmla="*/ 594045 w 836153"/>
                <a:gd name="connsiteY12" fmla="*/ 180349 h 1204874"/>
                <a:gd name="connsiteX13" fmla="*/ 641214 w 836153"/>
                <a:gd name="connsiteY13" fmla="*/ 201494 h 1204874"/>
                <a:gd name="connsiteX14" fmla="*/ 684155 w 836153"/>
                <a:gd name="connsiteY14" fmla="*/ 273062 h 1204874"/>
                <a:gd name="connsiteX15" fmla="*/ 700746 w 836153"/>
                <a:gd name="connsiteY15" fmla="*/ 297135 h 1204874"/>
                <a:gd name="connsiteX16" fmla="*/ 784675 w 836153"/>
                <a:gd name="connsiteY16" fmla="*/ 414246 h 1204874"/>
                <a:gd name="connsiteX17" fmla="*/ 802893 w 836153"/>
                <a:gd name="connsiteY17" fmla="*/ 460440 h 1204874"/>
                <a:gd name="connsiteX18" fmla="*/ 835098 w 836153"/>
                <a:gd name="connsiteY18" fmla="*/ 576574 h 1204874"/>
                <a:gd name="connsiteX19" fmla="*/ 782724 w 836153"/>
                <a:gd name="connsiteY19" fmla="*/ 932787 h 1204874"/>
                <a:gd name="connsiteX20" fmla="*/ 713107 w 836153"/>
                <a:gd name="connsiteY20" fmla="*/ 1136429 h 1204874"/>
                <a:gd name="connsiteX21" fmla="*/ 720265 w 836153"/>
                <a:gd name="connsiteY21" fmla="*/ 1187828 h 1204874"/>
                <a:gd name="connsiteX22" fmla="*/ 709855 w 836153"/>
                <a:gd name="connsiteY22" fmla="*/ 1204744 h 1204874"/>
                <a:gd name="connsiteX23" fmla="*/ 689685 w 836153"/>
                <a:gd name="connsiteY23" fmla="*/ 1189455 h 1204874"/>
                <a:gd name="connsiteX24" fmla="*/ 686758 w 836153"/>
                <a:gd name="connsiteY24" fmla="*/ 1129598 h 1204874"/>
                <a:gd name="connsiteX25" fmla="*/ 666589 w 836153"/>
                <a:gd name="connsiteY25" fmla="*/ 1139357 h 1204874"/>
                <a:gd name="connsiteX26" fmla="*/ 614865 w 836153"/>
                <a:gd name="connsiteY26" fmla="*/ 1155948 h 1204874"/>
                <a:gd name="connsiteX27" fmla="*/ 595997 w 836153"/>
                <a:gd name="connsiteY27" fmla="*/ 1167008 h 1204874"/>
                <a:gd name="connsiteX28" fmla="*/ 591117 w 836153"/>
                <a:gd name="connsiteY28" fmla="*/ 1171888 h 1204874"/>
                <a:gd name="connsiteX29" fmla="*/ 583635 w 836153"/>
                <a:gd name="connsiteY29" fmla="*/ 1166032 h 1204874"/>
                <a:gd name="connsiteX30" fmla="*/ 566719 w 836153"/>
                <a:gd name="connsiteY30" fmla="*/ 1152370 h 1204874"/>
                <a:gd name="connsiteX31" fmla="*/ 459693 w 836153"/>
                <a:gd name="connsiteY31" fmla="*/ 1120164 h 1204874"/>
                <a:gd name="connsiteX32" fmla="*/ 400140 w 836153"/>
                <a:gd name="connsiteY32" fmla="*/ 1058248 h 1204874"/>
                <a:gd name="connsiteX33" fmla="*/ 408556 w 836153"/>
                <a:gd name="connsiteY33" fmla="*/ 216863 h 1204874"/>
                <a:gd name="connsiteX0" fmla="*/ 576153 w 836153"/>
                <a:gd name="connsiteY0" fmla="*/ 194663 h 1204874"/>
                <a:gd name="connsiteX1" fmla="*/ 564767 w 836153"/>
                <a:gd name="connsiteY1" fmla="*/ 204097 h 1204874"/>
                <a:gd name="connsiteX2" fmla="*/ 569972 w 836153"/>
                <a:gd name="connsiteY2" fmla="*/ 221989 h 1204874"/>
                <a:gd name="connsiteX3" fmla="*/ 625925 w 836153"/>
                <a:gd name="connsiteY3" fmla="*/ 244760 h 1204874"/>
                <a:gd name="connsiteX4" fmla="*/ 641865 w 836153"/>
                <a:gd name="connsiteY4" fmla="*/ 244110 h 1204874"/>
                <a:gd name="connsiteX5" fmla="*/ 594045 w 836153"/>
                <a:gd name="connsiteY5" fmla="*/ 195964 h 1204874"/>
                <a:gd name="connsiteX6" fmla="*/ 576153 w 836153"/>
                <a:gd name="connsiteY6" fmla="*/ 194663 h 1204874"/>
                <a:gd name="connsiteX7" fmla="*/ 408556 w 836153"/>
                <a:gd name="connsiteY7" fmla="*/ 216863 h 1204874"/>
                <a:gd name="connsiteX8" fmla="*/ 0 w 836153"/>
                <a:gd name="connsiteY8" fmla="*/ 149953 h 1204874"/>
                <a:gd name="connsiteX9" fmla="*/ 283416 w 836153"/>
                <a:gd name="connsiteY9" fmla="*/ 169 h 1204874"/>
                <a:gd name="connsiteX10" fmla="*/ 457507 w 836153"/>
                <a:gd name="connsiteY10" fmla="*/ 168716 h 1204874"/>
                <a:gd name="connsiteX11" fmla="*/ 509881 w 836153"/>
                <a:gd name="connsiteY11" fmla="*/ 186960 h 1204874"/>
                <a:gd name="connsiteX12" fmla="*/ 594045 w 836153"/>
                <a:gd name="connsiteY12" fmla="*/ 180349 h 1204874"/>
                <a:gd name="connsiteX13" fmla="*/ 641214 w 836153"/>
                <a:gd name="connsiteY13" fmla="*/ 201494 h 1204874"/>
                <a:gd name="connsiteX14" fmla="*/ 684155 w 836153"/>
                <a:gd name="connsiteY14" fmla="*/ 273062 h 1204874"/>
                <a:gd name="connsiteX15" fmla="*/ 700746 w 836153"/>
                <a:gd name="connsiteY15" fmla="*/ 297135 h 1204874"/>
                <a:gd name="connsiteX16" fmla="*/ 784675 w 836153"/>
                <a:gd name="connsiteY16" fmla="*/ 414246 h 1204874"/>
                <a:gd name="connsiteX17" fmla="*/ 802893 w 836153"/>
                <a:gd name="connsiteY17" fmla="*/ 460440 h 1204874"/>
                <a:gd name="connsiteX18" fmla="*/ 835098 w 836153"/>
                <a:gd name="connsiteY18" fmla="*/ 576574 h 1204874"/>
                <a:gd name="connsiteX19" fmla="*/ 782724 w 836153"/>
                <a:gd name="connsiteY19" fmla="*/ 932787 h 1204874"/>
                <a:gd name="connsiteX20" fmla="*/ 713107 w 836153"/>
                <a:gd name="connsiteY20" fmla="*/ 1136429 h 1204874"/>
                <a:gd name="connsiteX21" fmla="*/ 720265 w 836153"/>
                <a:gd name="connsiteY21" fmla="*/ 1187828 h 1204874"/>
                <a:gd name="connsiteX22" fmla="*/ 709855 w 836153"/>
                <a:gd name="connsiteY22" fmla="*/ 1204744 h 1204874"/>
                <a:gd name="connsiteX23" fmla="*/ 689685 w 836153"/>
                <a:gd name="connsiteY23" fmla="*/ 1189455 h 1204874"/>
                <a:gd name="connsiteX24" fmla="*/ 686758 w 836153"/>
                <a:gd name="connsiteY24" fmla="*/ 1129598 h 1204874"/>
                <a:gd name="connsiteX25" fmla="*/ 666589 w 836153"/>
                <a:gd name="connsiteY25" fmla="*/ 1139357 h 1204874"/>
                <a:gd name="connsiteX26" fmla="*/ 614865 w 836153"/>
                <a:gd name="connsiteY26" fmla="*/ 1155948 h 1204874"/>
                <a:gd name="connsiteX27" fmla="*/ 595997 w 836153"/>
                <a:gd name="connsiteY27" fmla="*/ 1167008 h 1204874"/>
                <a:gd name="connsiteX28" fmla="*/ 591117 w 836153"/>
                <a:gd name="connsiteY28" fmla="*/ 1171888 h 1204874"/>
                <a:gd name="connsiteX29" fmla="*/ 583635 w 836153"/>
                <a:gd name="connsiteY29" fmla="*/ 1166032 h 1204874"/>
                <a:gd name="connsiteX30" fmla="*/ 566719 w 836153"/>
                <a:gd name="connsiteY30" fmla="*/ 1152370 h 1204874"/>
                <a:gd name="connsiteX31" fmla="*/ 459693 w 836153"/>
                <a:gd name="connsiteY31" fmla="*/ 1120164 h 1204874"/>
                <a:gd name="connsiteX32" fmla="*/ 400140 w 836153"/>
                <a:gd name="connsiteY32" fmla="*/ 1058248 h 1204874"/>
                <a:gd name="connsiteX33" fmla="*/ 408556 w 836153"/>
                <a:gd name="connsiteY33" fmla="*/ 216863 h 1204874"/>
                <a:gd name="connsiteX0" fmla="*/ 576153 w 836153"/>
                <a:gd name="connsiteY0" fmla="*/ 194663 h 1204874"/>
                <a:gd name="connsiteX1" fmla="*/ 564767 w 836153"/>
                <a:gd name="connsiteY1" fmla="*/ 204097 h 1204874"/>
                <a:gd name="connsiteX2" fmla="*/ 569972 w 836153"/>
                <a:gd name="connsiteY2" fmla="*/ 221989 h 1204874"/>
                <a:gd name="connsiteX3" fmla="*/ 625925 w 836153"/>
                <a:gd name="connsiteY3" fmla="*/ 244760 h 1204874"/>
                <a:gd name="connsiteX4" fmla="*/ 641865 w 836153"/>
                <a:gd name="connsiteY4" fmla="*/ 244110 h 1204874"/>
                <a:gd name="connsiteX5" fmla="*/ 594045 w 836153"/>
                <a:gd name="connsiteY5" fmla="*/ 195964 h 1204874"/>
                <a:gd name="connsiteX6" fmla="*/ 576153 w 836153"/>
                <a:gd name="connsiteY6" fmla="*/ 194663 h 1204874"/>
                <a:gd name="connsiteX7" fmla="*/ 408556 w 836153"/>
                <a:gd name="connsiteY7" fmla="*/ 216863 h 1204874"/>
                <a:gd name="connsiteX8" fmla="*/ 0 w 836153"/>
                <a:gd name="connsiteY8" fmla="*/ 149953 h 1204874"/>
                <a:gd name="connsiteX9" fmla="*/ 283416 w 836153"/>
                <a:gd name="connsiteY9" fmla="*/ 169 h 1204874"/>
                <a:gd name="connsiteX10" fmla="*/ 457507 w 836153"/>
                <a:gd name="connsiteY10" fmla="*/ 168716 h 1204874"/>
                <a:gd name="connsiteX11" fmla="*/ 509881 w 836153"/>
                <a:gd name="connsiteY11" fmla="*/ 186960 h 1204874"/>
                <a:gd name="connsiteX12" fmla="*/ 594045 w 836153"/>
                <a:gd name="connsiteY12" fmla="*/ 180349 h 1204874"/>
                <a:gd name="connsiteX13" fmla="*/ 641214 w 836153"/>
                <a:gd name="connsiteY13" fmla="*/ 201494 h 1204874"/>
                <a:gd name="connsiteX14" fmla="*/ 684155 w 836153"/>
                <a:gd name="connsiteY14" fmla="*/ 273062 h 1204874"/>
                <a:gd name="connsiteX15" fmla="*/ 700746 w 836153"/>
                <a:gd name="connsiteY15" fmla="*/ 297135 h 1204874"/>
                <a:gd name="connsiteX16" fmla="*/ 784675 w 836153"/>
                <a:gd name="connsiteY16" fmla="*/ 414246 h 1204874"/>
                <a:gd name="connsiteX17" fmla="*/ 802893 w 836153"/>
                <a:gd name="connsiteY17" fmla="*/ 460440 h 1204874"/>
                <a:gd name="connsiteX18" fmla="*/ 835098 w 836153"/>
                <a:gd name="connsiteY18" fmla="*/ 576574 h 1204874"/>
                <a:gd name="connsiteX19" fmla="*/ 782724 w 836153"/>
                <a:gd name="connsiteY19" fmla="*/ 932787 h 1204874"/>
                <a:gd name="connsiteX20" fmla="*/ 713107 w 836153"/>
                <a:gd name="connsiteY20" fmla="*/ 1136429 h 1204874"/>
                <a:gd name="connsiteX21" fmla="*/ 720265 w 836153"/>
                <a:gd name="connsiteY21" fmla="*/ 1187828 h 1204874"/>
                <a:gd name="connsiteX22" fmla="*/ 709855 w 836153"/>
                <a:gd name="connsiteY22" fmla="*/ 1204744 h 1204874"/>
                <a:gd name="connsiteX23" fmla="*/ 689685 w 836153"/>
                <a:gd name="connsiteY23" fmla="*/ 1189455 h 1204874"/>
                <a:gd name="connsiteX24" fmla="*/ 686758 w 836153"/>
                <a:gd name="connsiteY24" fmla="*/ 1129598 h 1204874"/>
                <a:gd name="connsiteX25" fmla="*/ 666589 w 836153"/>
                <a:gd name="connsiteY25" fmla="*/ 1139357 h 1204874"/>
                <a:gd name="connsiteX26" fmla="*/ 614865 w 836153"/>
                <a:gd name="connsiteY26" fmla="*/ 1155948 h 1204874"/>
                <a:gd name="connsiteX27" fmla="*/ 595997 w 836153"/>
                <a:gd name="connsiteY27" fmla="*/ 1167008 h 1204874"/>
                <a:gd name="connsiteX28" fmla="*/ 591117 w 836153"/>
                <a:gd name="connsiteY28" fmla="*/ 1171888 h 1204874"/>
                <a:gd name="connsiteX29" fmla="*/ 583635 w 836153"/>
                <a:gd name="connsiteY29" fmla="*/ 1166032 h 1204874"/>
                <a:gd name="connsiteX30" fmla="*/ 566719 w 836153"/>
                <a:gd name="connsiteY30" fmla="*/ 1152370 h 1204874"/>
                <a:gd name="connsiteX31" fmla="*/ 459693 w 836153"/>
                <a:gd name="connsiteY31" fmla="*/ 1120164 h 1204874"/>
                <a:gd name="connsiteX32" fmla="*/ 97838 w 836153"/>
                <a:gd name="connsiteY32" fmla="*/ 815907 h 1204874"/>
                <a:gd name="connsiteX33" fmla="*/ 408556 w 836153"/>
                <a:gd name="connsiteY33" fmla="*/ 216863 h 1204874"/>
                <a:gd name="connsiteX0" fmla="*/ 576153 w 836153"/>
                <a:gd name="connsiteY0" fmla="*/ 194663 h 1204874"/>
                <a:gd name="connsiteX1" fmla="*/ 564767 w 836153"/>
                <a:gd name="connsiteY1" fmla="*/ 204097 h 1204874"/>
                <a:gd name="connsiteX2" fmla="*/ 569972 w 836153"/>
                <a:gd name="connsiteY2" fmla="*/ 221989 h 1204874"/>
                <a:gd name="connsiteX3" fmla="*/ 625925 w 836153"/>
                <a:gd name="connsiteY3" fmla="*/ 244760 h 1204874"/>
                <a:gd name="connsiteX4" fmla="*/ 641865 w 836153"/>
                <a:gd name="connsiteY4" fmla="*/ 244110 h 1204874"/>
                <a:gd name="connsiteX5" fmla="*/ 594045 w 836153"/>
                <a:gd name="connsiteY5" fmla="*/ 195964 h 1204874"/>
                <a:gd name="connsiteX6" fmla="*/ 576153 w 836153"/>
                <a:gd name="connsiteY6" fmla="*/ 194663 h 1204874"/>
                <a:gd name="connsiteX7" fmla="*/ 408556 w 836153"/>
                <a:gd name="connsiteY7" fmla="*/ 216863 h 1204874"/>
                <a:gd name="connsiteX8" fmla="*/ 0 w 836153"/>
                <a:gd name="connsiteY8" fmla="*/ 149953 h 1204874"/>
                <a:gd name="connsiteX9" fmla="*/ 283416 w 836153"/>
                <a:gd name="connsiteY9" fmla="*/ 169 h 1204874"/>
                <a:gd name="connsiteX10" fmla="*/ 457507 w 836153"/>
                <a:gd name="connsiteY10" fmla="*/ 168716 h 1204874"/>
                <a:gd name="connsiteX11" fmla="*/ 509881 w 836153"/>
                <a:gd name="connsiteY11" fmla="*/ 186960 h 1204874"/>
                <a:gd name="connsiteX12" fmla="*/ 594045 w 836153"/>
                <a:gd name="connsiteY12" fmla="*/ 180349 h 1204874"/>
                <a:gd name="connsiteX13" fmla="*/ 641214 w 836153"/>
                <a:gd name="connsiteY13" fmla="*/ 201494 h 1204874"/>
                <a:gd name="connsiteX14" fmla="*/ 684155 w 836153"/>
                <a:gd name="connsiteY14" fmla="*/ 273062 h 1204874"/>
                <a:gd name="connsiteX15" fmla="*/ 700746 w 836153"/>
                <a:gd name="connsiteY15" fmla="*/ 297135 h 1204874"/>
                <a:gd name="connsiteX16" fmla="*/ 784675 w 836153"/>
                <a:gd name="connsiteY16" fmla="*/ 414246 h 1204874"/>
                <a:gd name="connsiteX17" fmla="*/ 802893 w 836153"/>
                <a:gd name="connsiteY17" fmla="*/ 460440 h 1204874"/>
                <a:gd name="connsiteX18" fmla="*/ 835098 w 836153"/>
                <a:gd name="connsiteY18" fmla="*/ 576574 h 1204874"/>
                <a:gd name="connsiteX19" fmla="*/ 782724 w 836153"/>
                <a:gd name="connsiteY19" fmla="*/ 932787 h 1204874"/>
                <a:gd name="connsiteX20" fmla="*/ 713107 w 836153"/>
                <a:gd name="connsiteY20" fmla="*/ 1136429 h 1204874"/>
                <a:gd name="connsiteX21" fmla="*/ 720265 w 836153"/>
                <a:gd name="connsiteY21" fmla="*/ 1187828 h 1204874"/>
                <a:gd name="connsiteX22" fmla="*/ 709855 w 836153"/>
                <a:gd name="connsiteY22" fmla="*/ 1204744 h 1204874"/>
                <a:gd name="connsiteX23" fmla="*/ 689685 w 836153"/>
                <a:gd name="connsiteY23" fmla="*/ 1189455 h 1204874"/>
                <a:gd name="connsiteX24" fmla="*/ 686758 w 836153"/>
                <a:gd name="connsiteY24" fmla="*/ 1129598 h 1204874"/>
                <a:gd name="connsiteX25" fmla="*/ 666589 w 836153"/>
                <a:gd name="connsiteY25" fmla="*/ 1139357 h 1204874"/>
                <a:gd name="connsiteX26" fmla="*/ 614865 w 836153"/>
                <a:gd name="connsiteY26" fmla="*/ 1155948 h 1204874"/>
                <a:gd name="connsiteX27" fmla="*/ 595997 w 836153"/>
                <a:gd name="connsiteY27" fmla="*/ 1167008 h 1204874"/>
                <a:gd name="connsiteX28" fmla="*/ 591117 w 836153"/>
                <a:gd name="connsiteY28" fmla="*/ 1171888 h 1204874"/>
                <a:gd name="connsiteX29" fmla="*/ 583635 w 836153"/>
                <a:gd name="connsiteY29" fmla="*/ 1166032 h 1204874"/>
                <a:gd name="connsiteX30" fmla="*/ 566719 w 836153"/>
                <a:gd name="connsiteY30" fmla="*/ 1152370 h 1204874"/>
                <a:gd name="connsiteX31" fmla="*/ 459693 w 836153"/>
                <a:gd name="connsiteY31" fmla="*/ 1120164 h 1204874"/>
                <a:gd name="connsiteX32" fmla="*/ 97838 w 836153"/>
                <a:gd name="connsiteY32" fmla="*/ 815907 h 1204874"/>
                <a:gd name="connsiteX33" fmla="*/ 408556 w 836153"/>
                <a:gd name="connsiteY33" fmla="*/ 216863 h 1204874"/>
                <a:gd name="connsiteX0" fmla="*/ 576153 w 836153"/>
                <a:gd name="connsiteY0" fmla="*/ 194663 h 1204874"/>
                <a:gd name="connsiteX1" fmla="*/ 564767 w 836153"/>
                <a:gd name="connsiteY1" fmla="*/ 204097 h 1204874"/>
                <a:gd name="connsiteX2" fmla="*/ 569972 w 836153"/>
                <a:gd name="connsiteY2" fmla="*/ 221989 h 1204874"/>
                <a:gd name="connsiteX3" fmla="*/ 625925 w 836153"/>
                <a:gd name="connsiteY3" fmla="*/ 244760 h 1204874"/>
                <a:gd name="connsiteX4" fmla="*/ 641865 w 836153"/>
                <a:gd name="connsiteY4" fmla="*/ 244110 h 1204874"/>
                <a:gd name="connsiteX5" fmla="*/ 594045 w 836153"/>
                <a:gd name="connsiteY5" fmla="*/ 195964 h 1204874"/>
                <a:gd name="connsiteX6" fmla="*/ 576153 w 836153"/>
                <a:gd name="connsiteY6" fmla="*/ 194663 h 1204874"/>
                <a:gd name="connsiteX7" fmla="*/ 408556 w 836153"/>
                <a:gd name="connsiteY7" fmla="*/ 216863 h 1204874"/>
                <a:gd name="connsiteX8" fmla="*/ 0 w 836153"/>
                <a:gd name="connsiteY8" fmla="*/ 149953 h 1204874"/>
                <a:gd name="connsiteX9" fmla="*/ 283416 w 836153"/>
                <a:gd name="connsiteY9" fmla="*/ 169 h 1204874"/>
                <a:gd name="connsiteX10" fmla="*/ 457507 w 836153"/>
                <a:gd name="connsiteY10" fmla="*/ 168716 h 1204874"/>
                <a:gd name="connsiteX11" fmla="*/ 509881 w 836153"/>
                <a:gd name="connsiteY11" fmla="*/ 186960 h 1204874"/>
                <a:gd name="connsiteX12" fmla="*/ 594045 w 836153"/>
                <a:gd name="connsiteY12" fmla="*/ 180349 h 1204874"/>
                <a:gd name="connsiteX13" fmla="*/ 641214 w 836153"/>
                <a:gd name="connsiteY13" fmla="*/ 201494 h 1204874"/>
                <a:gd name="connsiteX14" fmla="*/ 684155 w 836153"/>
                <a:gd name="connsiteY14" fmla="*/ 273062 h 1204874"/>
                <a:gd name="connsiteX15" fmla="*/ 700746 w 836153"/>
                <a:gd name="connsiteY15" fmla="*/ 297135 h 1204874"/>
                <a:gd name="connsiteX16" fmla="*/ 784675 w 836153"/>
                <a:gd name="connsiteY16" fmla="*/ 414246 h 1204874"/>
                <a:gd name="connsiteX17" fmla="*/ 802893 w 836153"/>
                <a:gd name="connsiteY17" fmla="*/ 460440 h 1204874"/>
                <a:gd name="connsiteX18" fmla="*/ 835098 w 836153"/>
                <a:gd name="connsiteY18" fmla="*/ 576574 h 1204874"/>
                <a:gd name="connsiteX19" fmla="*/ 782724 w 836153"/>
                <a:gd name="connsiteY19" fmla="*/ 932787 h 1204874"/>
                <a:gd name="connsiteX20" fmla="*/ 713107 w 836153"/>
                <a:gd name="connsiteY20" fmla="*/ 1136429 h 1204874"/>
                <a:gd name="connsiteX21" fmla="*/ 720265 w 836153"/>
                <a:gd name="connsiteY21" fmla="*/ 1187828 h 1204874"/>
                <a:gd name="connsiteX22" fmla="*/ 709855 w 836153"/>
                <a:gd name="connsiteY22" fmla="*/ 1204744 h 1204874"/>
                <a:gd name="connsiteX23" fmla="*/ 689685 w 836153"/>
                <a:gd name="connsiteY23" fmla="*/ 1189455 h 1204874"/>
                <a:gd name="connsiteX24" fmla="*/ 686758 w 836153"/>
                <a:gd name="connsiteY24" fmla="*/ 1129598 h 1204874"/>
                <a:gd name="connsiteX25" fmla="*/ 666589 w 836153"/>
                <a:gd name="connsiteY25" fmla="*/ 1139357 h 1204874"/>
                <a:gd name="connsiteX26" fmla="*/ 614865 w 836153"/>
                <a:gd name="connsiteY26" fmla="*/ 1155948 h 1204874"/>
                <a:gd name="connsiteX27" fmla="*/ 595997 w 836153"/>
                <a:gd name="connsiteY27" fmla="*/ 1167008 h 1204874"/>
                <a:gd name="connsiteX28" fmla="*/ 591117 w 836153"/>
                <a:gd name="connsiteY28" fmla="*/ 1171888 h 1204874"/>
                <a:gd name="connsiteX29" fmla="*/ 583635 w 836153"/>
                <a:gd name="connsiteY29" fmla="*/ 1166032 h 1204874"/>
                <a:gd name="connsiteX30" fmla="*/ 566719 w 836153"/>
                <a:gd name="connsiteY30" fmla="*/ 1152370 h 1204874"/>
                <a:gd name="connsiteX31" fmla="*/ 459693 w 836153"/>
                <a:gd name="connsiteY31" fmla="*/ 1120164 h 1204874"/>
                <a:gd name="connsiteX32" fmla="*/ 97838 w 836153"/>
                <a:gd name="connsiteY32" fmla="*/ 815907 h 1204874"/>
                <a:gd name="connsiteX33" fmla="*/ 219856 w 836153"/>
                <a:gd name="connsiteY33" fmla="*/ 772045 h 1204874"/>
                <a:gd name="connsiteX34" fmla="*/ 408556 w 836153"/>
                <a:gd name="connsiteY34" fmla="*/ 216863 h 1204874"/>
                <a:gd name="connsiteX0" fmla="*/ 576153 w 836153"/>
                <a:gd name="connsiteY0" fmla="*/ 194663 h 1204874"/>
                <a:gd name="connsiteX1" fmla="*/ 564767 w 836153"/>
                <a:gd name="connsiteY1" fmla="*/ 204097 h 1204874"/>
                <a:gd name="connsiteX2" fmla="*/ 569972 w 836153"/>
                <a:gd name="connsiteY2" fmla="*/ 221989 h 1204874"/>
                <a:gd name="connsiteX3" fmla="*/ 625925 w 836153"/>
                <a:gd name="connsiteY3" fmla="*/ 244760 h 1204874"/>
                <a:gd name="connsiteX4" fmla="*/ 641865 w 836153"/>
                <a:gd name="connsiteY4" fmla="*/ 244110 h 1204874"/>
                <a:gd name="connsiteX5" fmla="*/ 594045 w 836153"/>
                <a:gd name="connsiteY5" fmla="*/ 195964 h 1204874"/>
                <a:gd name="connsiteX6" fmla="*/ 576153 w 836153"/>
                <a:gd name="connsiteY6" fmla="*/ 194663 h 1204874"/>
                <a:gd name="connsiteX7" fmla="*/ 408556 w 836153"/>
                <a:gd name="connsiteY7" fmla="*/ 216863 h 1204874"/>
                <a:gd name="connsiteX8" fmla="*/ 0 w 836153"/>
                <a:gd name="connsiteY8" fmla="*/ 149953 h 1204874"/>
                <a:gd name="connsiteX9" fmla="*/ 283416 w 836153"/>
                <a:gd name="connsiteY9" fmla="*/ 169 h 1204874"/>
                <a:gd name="connsiteX10" fmla="*/ 457507 w 836153"/>
                <a:gd name="connsiteY10" fmla="*/ 168716 h 1204874"/>
                <a:gd name="connsiteX11" fmla="*/ 509881 w 836153"/>
                <a:gd name="connsiteY11" fmla="*/ 186960 h 1204874"/>
                <a:gd name="connsiteX12" fmla="*/ 594045 w 836153"/>
                <a:gd name="connsiteY12" fmla="*/ 180349 h 1204874"/>
                <a:gd name="connsiteX13" fmla="*/ 641214 w 836153"/>
                <a:gd name="connsiteY13" fmla="*/ 201494 h 1204874"/>
                <a:gd name="connsiteX14" fmla="*/ 684155 w 836153"/>
                <a:gd name="connsiteY14" fmla="*/ 273062 h 1204874"/>
                <a:gd name="connsiteX15" fmla="*/ 700746 w 836153"/>
                <a:gd name="connsiteY15" fmla="*/ 297135 h 1204874"/>
                <a:gd name="connsiteX16" fmla="*/ 784675 w 836153"/>
                <a:gd name="connsiteY16" fmla="*/ 414246 h 1204874"/>
                <a:gd name="connsiteX17" fmla="*/ 802893 w 836153"/>
                <a:gd name="connsiteY17" fmla="*/ 460440 h 1204874"/>
                <a:gd name="connsiteX18" fmla="*/ 835098 w 836153"/>
                <a:gd name="connsiteY18" fmla="*/ 576574 h 1204874"/>
                <a:gd name="connsiteX19" fmla="*/ 782724 w 836153"/>
                <a:gd name="connsiteY19" fmla="*/ 932787 h 1204874"/>
                <a:gd name="connsiteX20" fmla="*/ 713107 w 836153"/>
                <a:gd name="connsiteY20" fmla="*/ 1136429 h 1204874"/>
                <a:gd name="connsiteX21" fmla="*/ 720265 w 836153"/>
                <a:gd name="connsiteY21" fmla="*/ 1187828 h 1204874"/>
                <a:gd name="connsiteX22" fmla="*/ 709855 w 836153"/>
                <a:gd name="connsiteY22" fmla="*/ 1204744 h 1204874"/>
                <a:gd name="connsiteX23" fmla="*/ 689685 w 836153"/>
                <a:gd name="connsiteY23" fmla="*/ 1189455 h 1204874"/>
                <a:gd name="connsiteX24" fmla="*/ 686758 w 836153"/>
                <a:gd name="connsiteY24" fmla="*/ 1129598 h 1204874"/>
                <a:gd name="connsiteX25" fmla="*/ 666589 w 836153"/>
                <a:gd name="connsiteY25" fmla="*/ 1139357 h 1204874"/>
                <a:gd name="connsiteX26" fmla="*/ 614865 w 836153"/>
                <a:gd name="connsiteY26" fmla="*/ 1155948 h 1204874"/>
                <a:gd name="connsiteX27" fmla="*/ 595997 w 836153"/>
                <a:gd name="connsiteY27" fmla="*/ 1167008 h 1204874"/>
                <a:gd name="connsiteX28" fmla="*/ 591117 w 836153"/>
                <a:gd name="connsiteY28" fmla="*/ 1171888 h 1204874"/>
                <a:gd name="connsiteX29" fmla="*/ 583635 w 836153"/>
                <a:gd name="connsiteY29" fmla="*/ 1166032 h 1204874"/>
                <a:gd name="connsiteX30" fmla="*/ 566719 w 836153"/>
                <a:gd name="connsiteY30" fmla="*/ 1152370 h 1204874"/>
                <a:gd name="connsiteX31" fmla="*/ 459693 w 836153"/>
                <a:gd name="connsiteY31" fmla="*/ 1120164 h 1204874"/>
                <a:gd name="connsiteX32" fmla="*/ 97838 w 836153"/>
                <a:gd name="connsiteY32" fmla="*/ 815907 h 1204874"/>
                <a:gd name="connsiteX33" fmla="*/ 417227 w 836153"/>
                <a:gd name="connsiteY33" fmla="*/ 1009389 h 1204874"/>
                <a:gd name="connsiteX34" fmla="*/ 408556 w 836153"/>
                <a:gd name="connsiteY34" fmla="*/ 216863 h 1204874"/>
                <a:gd name="connsiteX0" fmla="*/ 576153 w 836153"/>
                <a:gd name="connsiteY0" fmla="*/ 194663 h 1204874"/>
                <a:gd name="connsiteX1" fmla="*/ 564767 w 836153"/>
                <a:gd name="connsiteY1" fmla="*/ 204097 h 1204874"/>
                <a:gd name="connsiteX2" fmla="*/ 569972 w 836153"/>
                <a:gd name="connsiteY2" fmla="*/ 221989 h 1204874"/>
                <a:gd name="connsiteX3" fmla="*/ 625925 w 836153"/>
                <a:gd name="connsiteY3" fmla="*/ 244760 h 1204874"/>
                <a:gd name="connsiteX4" fmla="*/ 641865 w 836153"/>
                <a:gd name="connsiteY4" fmla="*/ 244110 h 1204874"/>
                <a:gd name="connsiteX5" fmla="*/ 594045 w 836153"/>
                <a:gd name="connsiteY5" fmla="*/ 195964 h 1204874"/>
                <a:gd name="connsiteX6" fmla="*/ 576153 w 836153"/>
                <a:gd name="connsiteY6" fmla="*/ 194663 h 1204874"/>
                <a:gd name="connsiteX7" fmla="*/ 408556 w 836153"/>
                <a:gd name="connsiteY7" fmla="*/ 216863 h 1204874"/>
                <a:gd name="connsiteX8" fmla="*/ 0 w 836153"/>
                <a:gd name="connsiteY8" fmla="*/ 149953 h 1204874"/>
                <a:gd name="connsiteX9" fmla="*/ 283416 w 836153"/>
                <a:gd name="connsiteY9" fmla="*/ 169 h 1204874"/>
                <a:gd name="connsiteX10" fmla="*/ 457507 w 836153"/>
                <a:gd name="connsiteY10" fmla="*/ 168716 h 1204874"/>
                <a:gd name="connsiteX11" fmla="*/ 509881 w 836153"/>
                <a:gd name="connsiteY11" fmla="*/ 186960 h 1204874"/>
                <a:gd name="connsiteX12" fmla="*/ 594045 w 836153"/>
                <a:gd name="connsiteY12" fmla="*/ 180349 h 1204874"/>
                <a:gd name="connsiteX13" fmla="*/ 641214 w 836153"/>
                <a:gd name="connsiteY13" fmla="*/ 201494 h 1204874"/>
                <a:gd name="connsiteX14" fmla="*/ 684155 w 836153"/>
                <a:gd name="connsiteY14" fmla="*/ 273062 h 1204874"/>
                <a:gd name="connsiteX15" fmla="*/ 700746 w 836153"/>
                <a:gd name="connsiteY15" fmla="*/ 297135 h 1204874"/>
                <a:gd name="connsiteX16" fmla="*/ 784675 w 836153"/>
                <a:gd name="connsiteY16" fmla="*/ 414246 h 1204874"/>
                <a:gd name="connsiteX17" fmla="*/ 802893 w 836153"/>
                <a:gd name="connsiteY17" fmla="*/ 460440 h 1204874"/>
                <a:gd name="connsiteX18" fmla="*/ 835098 w 836153"/>
                <a:gd name="connsiteY18" fmla="*/ 576574 h 1204874"/>
                <a:gd name="connsiteX19" fmla="*/ 782724 w 836153"/>
                <a:gd name="connsiteY19" fmla="*/ 932787 h 1204874"/>
                <a:gd name="connsiteX20" fmla="*/ 713107 w 836153"/>
                <a:gd name="connsiteY20" fmla="*/ 1136429 h 1204874"/>
                <a:gd name="connsiteX21" fmla="*/ 720265 w 836153"/>
                <a:gd name="connsiteY21" fmla="*/ 1187828 h 1204874"/>
                <a:gd name="connsiteX22" fmla="*/ 709855 w 836153"/>
                <a:gd name="connsiteY22" fmla="*/ 1204744 h 1204874"/>
                <a:gd name="connsiteX23" fmla="*/ 689685 w 836153"/>
                <a:gd name="connsiteY23" fmla="*/ 1189455 h 1204874"/>
                <a:gd name="connsiteX24" fmla="*/ 686758 w 836153"/>
                <a:gd name="connsiteY24" fmla="*/ 1129598 h 1204874"/>
                <a:gd name="connsiteX25" fmla="*/ 666589 w 836153"/>
                <a:gd name="connsiteY25" fmla="*/ 1139357 h 1204874"/>
                <a:gd name="connsiteX26" fmla="*/ 614865 w 836153"/>
                <a:gd name="connsiteY26" fmla="*/ 1155948 h 1204874"/>
                <a:gd name="connsiteX27" fmla="*/ 595997 w 836153"/>
                <a:gd name="connsiteY27" fmla="*/ 1167008 h 1204874"/>
                <a:gd name="connsiteX28" fmla="*/ 591117 w 836153"/>
                <a:gd name="connsiteY28" fmla="*/ 1171888 h 1204874"/>
                <a:gd name="connsiteX29" fmla="*/ 583635 w 836153"/>
                <a:gd name="connsiteY29" fmla="*/ 1166032 h 1204874"/>
                <a:gd name="connsiteX30" fmla="*/ 566719 w 836153"/>
                <a:gd name="connsiteY30" fmla="*/ 1152370 h 1204874"/>
                <a:gd name="connsiteX31" fmla="*/ 459693 w 836153"/>
                <a:gd name="connsiteY31" fmla="*/ 1120164 h 1204874"/>
                <a:gd name="connsiteX32" fmla="*/ 97838 w 836153"/>
                <a:gd name="connsiteY32" fmla="*/ 815907 h 1204874"/>
                <a:gd name="connsiteX33" fmla="*/ 417227 w 836153"/>
                <a:gd name="connsiteY33" fmla="*/ 1009389 h 1204874"/>
                <a:gd name="connsiteX34" fmla="*/ 408556 w 836153"/>
                <a:gd name="connsiteY34" fmla="*/ 216863 h 1204874"/>
                <a:gd name="connsiteX0" fmla="*/ 576153 w 836153"/>
                <a:gd name="connsiteY0" fmla="*/ 194663 h 1204874"/>
                <a:gd name="connsiteX1" fmla="*/ 564767 w 836153"/>
                <a:gd name="connsiteY1" fmla="*/ 204097 h 1204874"/>
                <a:gd name="connsiteX2" fmla="*/ 569972 w 836153"/>
                <a:gd name="connsiteY2" fmla="*/ 221989 h 1204874"/>
                <a:gd name="connsiteX3" fmla="*/ 625925 w 836153"/>
                <a:gd name="connsiteY3" fmla="*/ 244760 h 1204874"/>
                <a:gd name="connsiteX4" fmla="*/ 641865 w 836153"/>
                <a:gd name="connsiteY4" fmla="*/ 244110 h 1204874"/>
                <a:gd name="connsiteX5" fmla="*/ 594045 w 836153"/>
                <a:gd name="connsiteY5" fmla="*/ 195964 h 1204874"/>
                <a:gd name="connsiteX6" fmla="*/ 576153 w 836153"/>
                <a:gd name="connsiteY6" fmla="*/ 194663 h 1204874"/>
                <a:gd name="connsiteX7" fmla="*/ 408556 w 836153"/>
                <a:gd name="connsiteY7" fmla="*/ 216863 h 1204874"/>
                <a:gd name="connsiteX8" fmla="*/ 0 w 836153"/>
                <a:gd name="connsiteY8" fmla="*/ 149953 h 1204874"/>
                <a:gd name="connsiteX9" fmla="*/ 283416 w 836153"/>
                <a:gd name="connsiteY9" fmla="*/ 169 h 1204874"/>
                <a:gd name="connsiteX10" fmla="*/ 457507 w 836153"/>
                <a:gd name="connsiteY10" fmla="*/ 168716 h 1204874"/>
                <a:gd name="connsiteX11" fmla="*/ 509881 w 836153"/>
                <a:gd name="connsiteY11" fmla="*/ 186960 h 1204874"/>
                <a:gd name="connsiteX12" fmla="*/ 594045 w 836153"/>
                <a:gd name="connsiteY12" fmla="*/ 180349 h 1204874"/>
                <a:gd name="connsiteX13" fmla="*/ 641214 w 836153"/>
                <a:gd name="connsiteY13" fmla="*/ 201494 h 1204874"/>
                <a:gd name="connsiteX14" fmla="*/ 684155 w 836153"/>
                <a:gd name="connsiteY14" fmla="*/ 273062 h 1204874"/>
                <a:gd name="connsiteX15" fmla="*/ 700746 w 836153"/>
                <a:gd name="connsiteY15" fmla="*/ 297135 h 1204874"/>
                <a:gd name="connsiteX16" fmla="*/ 784675 w 836153"/>
                <a:gd name="connsiteY16" fmla="*/ 414246 h 1204874"/>
                <a:gd name="connsiteX17" fmla="*/ 802893 w 836153"/>
                <a:gd name="connsiteY17" fmla="*/ 460440 h 1204874"/>
                <a:gd name="connsiteX18" fmla="*/ 835098 w 836153"/>
                <a:gd name="connsiteY18" fmla="*/ 576574 h 1204874"/>
                <a:gd name="connsiteX19" fmla="*/ 782724 w 836153"/>
                <a:gd name="connsiteY19" fmla="*/ 932787 h 1204874"/>
                <a:gd name="connsiteX20" fmla="*/ 713107 w 836153"/>
                <a:gd name="connsiteY20" fmla="*/ 1136429 h 1204874"/>
                <a:gd name="connsiteX21" fmla="*/ 720265 w 836153"/>
                <a:gd name="connsiteY21" fmla="*/ 1187828 h 1204874"/>
                <a:gd name="connsiteX22" fmla="*/ 709855 w 836153"/>
                <a:gd name="connsiteY22" fmla="*/ 1204744 h 1204874"/>
                <a:gd name="connsiteX23" fmla="*/ 689685 w 836153"/>
                <a:gd name="connsiteY23" fmla="*/ 1189455 h 1204874"/>
                <a:gd name="connsiteX24" fmla="*/ 686758 w 836153"/>
                <a:gd name="connsiteY24" fmla="*/ 1129598 h 1204874"/>
                <a:gd name="connsiteX25" fmla="*/ 666589 w 836153"/>
                <a:gd name="connsiteY25" fmla="*/ 1139357 h 1204874"/>
                <a:gd name="connsiteX26" fmla="*/ 614865 w 836153"/>
                <a:gd name="connsiteY26" fmla="*/ 1155948 h 1204874"/>
                <a:gd name="connsiteX27" fmla="*/ 595997 w 836153"/>
                <a:gd name="connsiteY27" fmla="*/ 1167008 h 1204874"/>
                <a:gd name="connsiteX28" fmla="*/ 591117 w 836153"/>
                <a:gd name="connsiteY28" fmla="*/ 1171888 h 1204874"/>
                <a:gd name="connsiteX29" fmla="*/ 583635 w 836153"/>
                <a:gd name="connsiteY29" fmla="*/ 1166032 h 1204874"/>
                <a:gd name="connsiteX30" fmla="*/ 566719 w 836153"/>
                <a:gd name="connsiteY30" fmla="*/ 1152370 h 1204874"/>
                <a:gd name="connsiteX31" fmla="*/ 459693 w 836153"/>
                <a:gd name="connsiteY31" fmla="*/ 1120164 h 1204874"/>
                <a:gd name="connsiteX32" fmla="*/ 97838 w 836153"/>
                <a:gd name="connsiteY32" fmla="*/ 815907 h 1204874"/>
                <a:gd name="connsiteX33" fmla="*/ 394741 w 836153"/>
                <a:gd name="connsiteY33" fmla="*/ 1021881 h 1204874"/>
                <a:gd name="connsiteX34" fmla="*/ 408556 w 836153"/>
                <a:gd name="connsiteY34" fmla="*/ 216863 h 1204874"/>
                <a:gd name="connsiteX0" fmla="*/ 576153 w 836153"/>
                <a:gd name="connsiteY0" fmla="*/ 194663 h 1204874"/>
                <a:gd name="connsiteX1" fmla="*/ 564767 w 836153"/>
                <a:gd name="connsiteY1" fmla="*/ 204097 h 1204874"/>
                <a:gd name="connsiteX2" fmla="*/ 569972 w 836153"/>
                <a:gd name="connsiteY2" fmla="*/ 221989 h 1204874"/>
                <a:gd name="connsiteX3" fmla="*/ 625925 w 836153"/>
                <a:gd name="connsiteY3" fmla="*/ 244760 h 1204874"/>
                <a:gd name="connsiteX4" fmla="*/ 641865 w 836153"/>
                <a:gd name="connsiteY4" fmla="*/ 244110 h 1204874"/>
                <a:gd name="connsiteX5" fmla="*/ 594045 w 836153"/>
                <a:gd name="connsiteY5" fmla="*/ 195964 h 1204874"/>
                <a:gd name="connsiteX6" fmla="*/ 576153 w 836153"/>
                <a:gd name="connsiteY6" fmla="*/ 194663 h 1204874"/>
                <a:gd name="connsiteX7" fmla="*/ 408556 w 836153"/>
                <a:gd name="connsiteY7" fmla="*/ 216863 h 1204874"/>
                <a:gd name="connsiteX8" fmla="*/ 0 w 836153"/>
                <a:gd name="connsiteY8" fmla="*/ 149953 h 1204874"/>
                <a:gd name="connsiteX9" fmla="*/ 283416 w 836153"/>
                <a:gd name="connsiteY9" fmla="*/ 169 h 1204874"/>
                <a:gd name="connsiteX10" fmla="*/ 457507 w 836153"/>
                <a:gd name="connsiteY10" fmla="*/ 168716 h 1204874"/>
                <a:gd name="connsiteX11" fmla="*/ 509881 w 836153"/>
                <a:gd name="connsiteY11" fmla="*/ 186960 h 1204874"/>
                <a:gd name="connsiteX12" fmla="*/ 594045 w 836153"/>
                <a:gd name="connsiteY12" fmla="*/ 180349 h 1204874"/>
                <a:gd name="connsiteX13" fmla="*/ 641214 w 836153"/>
                <a:gd name="connsiteY13" fmla="*/ 201494 h 1204874"/>
                <a:gd name="connsiteX14" fmla="*/ 684155 w 836153"/>
                <a:gd name="connsiteY14" fmla="*/ 273062 h 1204874"/>
                <a:gd name="connsiteX15" fmla="*/ 700746 w 836153"/>
                <a:gd name="connsiteY15" fmla="*/ 297135 h 1204874"/>
                <a:gd name="connsiteX16" fmla="*/ 784675 w 836153"/>
                <a:gd name="connsiteY16" fmla="*/ 414246 h 1204874"/>
                <a:gd name="connsiteX17" fmla="*/ 802893 w 836153"/>
                <a:gd name="connsiteY17" fmla="*/ 460440 h 1204874"/>
                <a:gd name="connsiteX18" fmla="*/ 835098 w 836153"/>
                <a:gd name="connsiteY18" fmla="*/ 576574 h 1204874"/>
                <a:gd name="connsiteX19" fmla="*/ 782724 w 836153"/>
                <a:gd name="connsiteY19" fmla="*/ 932787 h 1204874"/>
                <a:gd name="connsiteX20" fmla="*/ 713107 w 836153"/>
                <a:gd name="connsiteY20" fmla="*/ 1136429 h 1204874"/>
                <a:gd name="connsiteX21" fmla="*/ 720265 w 836153"/>
                <a:gd name="connsiteY21" fmla="*/ 1187828 h 1204874"/>
                <a:gd name="connsiteX22" fmla="*/ 709855 w 836153"/>
                <a:gd name="connsiteY22" fmla="*/ 1204744 h 1204874"/>
                <a:gd name="connsiteX23" fmla="*/ 689685 w 836153"/>
                <a:gd name="connsiteY23" fmla="*/ 1189455 h 1204874"/>
                <a:gd name="connsiteX24" fmla="*/ 686758 w 836153"/>
                <a:gd name="connsiteY24" fmla="*/ 1129598 h 1204874"/>
                <a:gd name="connsiteX25" fmla="*/ 666589 w 836153"/>
                <a:gd name="connsiteY25" fmla="*/ 1139357 h 1204874"/>
                <a:gd name="connsiteX26" fmla="*/ 614865 w 836153"/>
                <a:gd name="connsiteY26" fmla="*/ 1155948 h 1204874"/>
                <a:gd name="connsiteX27" fmla="*/ 595997 w 836153"/>
                <a:gd name="connsiteY27" fmla="*/ 1167008 h 1204874"/>
                <a:gd name="connsiteX28" fmla="*/ 591117 w 836153"/>
                <a:gd name="connsiteY28" fmla="*/ 1171888 h 1204874"/>
                <a:gd name="connsiteX29" fmla="*/ 583635 w 836153"/>
                <a:gd name="connsiteY29" fmla="*/ 1166032 h 1204874"/>
                <a:gd name="connsiteX30" fmla="*/ 566719 w 836153"/>
                <a:gd name="connsiteY30" fmla="*/ 1152370 h 1204874"/>
                <a:gd name="connsiteX31" fmla="*/ 459693 w 836153"/>
                <a:gd name="connsiteY31" fmla="*/ 1120164 h 1204874"/>
                <a:gd name="connsiteX32" fmla="*/ 97838 w 836153"/>
                <a:gd name="connsiteY32" fmla="*/ 815907 h 1204874"/>
                <a:gd name="connsiteX33" fmla="*/ 394741 w 836153"/>
                <a:gd name="connsiteY33" fmla="*/ 1021881 h 1204874"/>
                <a:gd name="connsiteX34" fmla="*/ 408556 w 836153"/>
                <a:gd name="connsiteY34" fmla="*/ 216863 h 1204874"/>
                <a:gd name="connsiteX0" fmla="*/ 576153 w 836153"/>
                <a:gd name="connsiteY0" fmla="*/ 194663 h 1204874"/>
                <a:gd name="connsiteX1" fmla="*/ 564767 w 836153"/>
                <a:gd name="connsiteY1" fmla="*/ 204097 h 1204874"/>
                <a:gd name="connsiteX2" fmla="*/ 569972 w 836153"/>
                <a:gd name="connsiteY2" fmla="*/ 221989 h 1204874"/>
                <a:gd name="connsiteX3" fmla="*/ 625925 w 836153"/>
                <a:gd name="connsiteY3" fmla="*/ 244760 h 1204874"/>
                <a:gd name="connsiteX4" fmla="*/ 641865 w 836153"/>
                <a:gd name="connsiteY4" fmla="*/ 244110 h 1204874"/>
                <a:gd name="connsiteX5" fmla="*/ 594045 w 836153"/>
                <a:gd name="connsiteY5" fmla="*/ 195964 h 1204874"/>
                <a:gd name="connsiteX6" fmla="*/ 576153 w 836153"/>
                <a:gd name="connsiteY6" fmla="*/ 194663 h 1204874"/>
                <a:gd name="connsiteX7" fmla="*/ 408556 w 836153"/>
                <a:gd name="connsiteY7" fmla="*/ 216863 h 1204874"/>
                <a:gd name="connsiteX8" fmla="*/ 0 w 836153"/>
                <a:gd name="connsiteY8" fmla="*/ 149953 h 1204874"/>
                <a:gd name="connsiteX9" fmla="*/ 283416 w 836153"/>
                <a:gd name="connsiteY9" fmla="*/ 169 h 1204874"/>
                <a:gd name="connsiteX10" fmla="*/ 457507 w 836153"/>
                <a:gd name="connsiteY10" fmla="*/ 168716 h 1204874"/>
                <a:gd name="connsiteX11" fmla="*/ 509881 w 836153"/>
                <a:gd name="connsiteY11" fmla="*/ 186960 h 1204874"/>
                <a:gd name="connsiteX12" fmla="*/ 594045 w 836153"/>
                <a:gd name="connsiteY12" fmla="*/ 180349 h 1204874"/>
                <a:gd name="connsiteX13" fmla="*/ 641214 w 836153"/>
                <a:gd name="connsiteY13" fmla="*/ 201494 h 1204874"/>
                <a:gd name="connsiteX14" fmla="*/ 684155 w 836153"/>
                <a:gd name="connsiteY14" fmla="*/ 273062 h 1204874"/>
                <a:gd name="connsiteX15" fmla="*/ 700746 w 836153"/>
                <a:gd name="connsiteY15" fmla="*/ 297135 h 1204874"/>
                <a:gd name="connsiteX16" fmla="*/ 784675 w 836153"/>
                <a:gd name="connsiteY16" fmla="*/ 414246 h 1204874"/>
                <a:gd name="connsiteX17" fmla="*/ 802893 w 836153"/>
                <a:gd name="connsiteY17" fmla="*/ 460440 h 1204874"/>
                <a:gd name="connsiteX18" fmla="*/ 835098 w 836153"/>
                <a:gd name="connsiteY18" fmla="*/ 576574 h 1204874"/>
                <a:gd name="connsiteX19" fmla="*/ 782724 w 836153"/>
                <a:gd name="connsiteY19" fmla="*/ 932787 h 1204874"/>
                <a:gd name="connsiteX20" fmla="*/ 713107 w 836153"/>
                <a:gd name="connsiteY20" fmla="*/ 1136429 h 1204874"/>
                <a:gd name="connsiteX21" fmla="*/ 720265 w 836153"/>
                <a:gd name="connsiteY21" fmla="*/ 1187828 h 1204874"/>
                <a:gd name="connsiteX22" fmla="*/ 709855 w 836153"/>
                <a:gd name="connsiteY22" fmla="*/ 1204744 h 1204874"/>
                <a:gd name="connsiteX23" fmla="*/ 689685 w 836153"/>
                <a:gd name="connsiteY23" fmla="*/ 1189455 h 1204874"/>
                <a:gd name="connsiteX24" fmla="*/ 686758 w 836153"/>
                <a:gd name="connsiteY24" fmla="*/ 1129598 h 1204874"/>
                <a:gd name="connsiteX25" fmla="*/ 666589 w 836153"/>
                <a:gd name="connsiteY25" fmla="*/ 1139357 h 1204874"/>
                <a:gd name="connsiteX26" fmla="*/ 614865 w 836153"/>
                <a:gd name="connsiteY26" fmla="*/ 1155948 h 1204874"/>
                <a:gd name="connsiteX27" fmla="*/ 595997 w 836153"/>
                <a:gd name="connsiteY27" fmla="*/ 1167008 h 1204874"/>
                <a:gd name="connsiteX28" fmla="*/ 591117 w 836153"/>
                <a:gd name="connsiteY28" fmla="*/ 1171888 h 1204874"/>
                <a:gd name="connsiteX29" fmla="*/ 583635 w 836153"/>
                <a:gd name="connsiteY29" fmla="*/ 1166032 h 1204874"/>
                <a:gd name="connsiteX30" fmla="*/ 566719 w 836153"/>
                <a:gd name="connsiteY30" fmla="*/ 1152370 h 1204874"/>
                <a:gd name="connsiteX31" fmla="*/ 459693 w 836153"/>
                <a:gd name="connsiteY31" fmla="*/ 1120164 h 1204874"/>
                <a:gd name="connsiteX32" fmla="*/ 97838 w 836153"/>
                <a:gd name="connsiteY32" fmla="*/ 815907 h 1204874"/>
                <a:gd name="connsiteX33" fmla="*/ 392243 w 836153"/>
                <a:gd name="connsiteY33" fmla="*/ 1009389 h 1204874"/>
                <a:gd name="connsiteX34" fmla="*/ 408556 w 836153"/>
                <a:gd name="connsiteY34" fmla="*/ 216863 h 1204874"/>
                <a:gd name="connsiteX0" fmla="*/ 576153 w 836153"/>
                <a:gd name="connsiteY0" fmla="*/ 194663 h 1204874"/>
                <a:gd name="connsiteX1" fmla="*/ 564767 w 836153"/>
                <a:gd name="connsiteY1" fmla="*/ 204097 h 1204874"/>
                <a:gd name="connsiteX2" fmla="*/ 569972 w 836153"/>
                <a:gd name="connsiteY2" fmla="*/ 221989 h 1204874"/>
                <a:gd name="connsiteX3" fmla="*/ 625925 w 836153"/>
                <a:gd name="connsiteY3" fmla="*/ 244760 h 1204874"/>
                <a:gd name="connsiteX4" fmla="*/ 641865 w 836153"/>
                <a:gd name="connsiteY4" fmla="*/ 244110 h 1204874"/>
                <a:gd name="connsiteX5" fmla="*/ 594045 w 836153"/>
                <a:gd name="connsiteY5" fmla="*/ 195964 h 1204874"/>
                <a:gd name="connsiteX6" fmla="*/ 576153 w 836153"/>
                <a:gd name="connsiteY6" fmla="*/ 194663 h 1204874"/>
                <a:gd name="connsiteX7" fmla="*/ 408556 w 836153"/>
                <a:gd name="connsiteY7" fmla="*/ 216863 h 1204874"/>
                <a:gd name="connsiteX8" fmla="*/ 0 w 836153"/>
                <a:gd name="connsiteY8" fmla="*/ 149953 h 1204874"/>
                <a:gd name="connsiteX9" fmla="*/ 283416 w 836153"/>
                <a:gd name="connsiteY9" fmla="*/ 169 h 1204874"/>
                <a:gd name="connsiteX10" fmla="*/ 457507 w 836153"/>
                <a:gd name="connsiteY10" fmla="*/ 168716 h 1204874"/>
                <a:gd name="connsiteX11" fmla="*/ 509881 w 836153"/>
                <a:gd name="connsiteY11" fmla="*/ 186960 h 1204874"/>
                <a:gd name="connsiteX12" fmla="*/ 594045 w 836153"/>
                <a:gd name="connsiteY12" fmla="*/ 180349 h 1204874"/>
                <a:gd name="connsiteX13" fmla="*/ 641214 w 836153"/>
                <a:gd name="connsiteY13" fmla="*/ 201494 h 1204874"/>
                <a:gd name="connsiteX14" fmla="*/ 684155 w 836153"/>
                <a:gd name="connsiteY14" fmla="*/ 273062 h 1204874"/>
                <a:gd name="connsiteX15" fmla="*/ 700746 w 836153"/>
                <a:gd name="connsiteY15" fmla="*/ 297135 h 1204874"/>
                <a:gd name="connsiteX16" fmla="*/ 784675 w 836153"/>
                <a:gd name="connsiteY16" fmla="*/ 414246 h 1204874"/>
                <a:gd name="connsiteX17" fmla="*/ 802893 w 836153"/>
                <a:gd name="connsiteY17" fmla="*/ 460440 h 1204874"/>
                <a:gd name="connsiteX18" fmla="*/ 835098 w 836153"/>
                <a:gd name="connsiteY18" fmla="*/ 576574 h 1204874"/>
                <a:gd name="connsiteX19" fmla="*/ 782724 w 836153"/>
                <a:gd name="connsiteY19" fmla="*/ 932787 h 1204874"/>
                <a:gd name="connsiteX20" fmla="*/ 713107 w 836153"/>
                <a:gd name="connsiteY20" fmla="*/ 1136429 h 1204874"/>
                <a:gd name="connsiteX21" fmla="*/ 720265 w 836153"/>
                <a:gd name="connsiteY21" fmla="*/ 1187828 h 1204874"/>
                <a:gd name="connsiteX22" fmla="*/ 709855 w 836153"/>
                <a:gd name="connsiteY22" fmla="*/ 1204744 h 1204874"/>
                <a:gd name="connsiteX23" fmla="*/ 689685 w 836153"/>
                <a:gd name="connsiteY23" fmla="*/ 1189455 h 1204874"/>
                <a:gd name="connsiteX24" fmla="*/ 686758 w 836153"/>
                <a:gd name="connsiteY24" fmla="*/ 1129598 h 1204874"/>
                <a:gd name="connsiteX25" fmla="*/ 666589 w 836153"/>
                <a:gd name="connsiteY25" fmla="*/ 1139357 h 1204874"/>
                <a:gd name="connsiteX26" fmla="*/ 614865 w 836153"/>
                <a:gd name="connsiteY26" fmla="*/ 1155948 h 1204874"/>
                <a:gd name="connsiteX27" fmla="*/ 595997 w 836153"/>
                <a:gd name="connsiteY27" fmla="*/ 1167008 h 1204874"/>
                <a:gd name="connsiteX28" fmla="*/ 591117 w 836153"/>
                <a:gd name="connsiteY28" fmla="*/ 1171888 h 1204874"/>
                <a:gd name="connsiteX29" fmla="*/ 583635 w 836153"/>
                <a:gd name="connsiteY29" fmla="*/ 1166032 h 1204874"/>
                <a:gd name="connsiteX30" fmla="*/ 566719 w 836153"/>
                <a:gd name="connsiteY30" fmla="*/ 1152370 h 1204874"/>
                <a:gd name="connsiteX31" fmla="*/ 459693 w 836153"/>
                <a:gd name="connsiteY31" fmla="*/ 1120164 h 1204874"/>
                <a:gd name="connsiteX32" fmla="*/ 110329 w 836153"/>
                <a:gd name="connsiteY32" fmla="*/ 815907 h 1204874"/>
                <a:gd name="connsiteX33" fmla="*/ 392243 w 836153"/>
                <a:gd name="connsiteY33" fmla="*/ 1009389 h 1204874"/>
                <a:gd name="connsiteX34" fmla="*/ 408556 w 836153"/>
                <a:gd name="connsiteY34" fmla="*/ 216863 h 1204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36153" h="1204874">
                  <a:moveTo>
                    <a:pt x="576153" y="194663"/>
                  </a:moveTo>
                  <a:cubicBezTo>
                    <a:pt x="571599" y="195964"/>
                    <a:pt x="565093" y="200519"/>
                    <a:pt x="564767" y="204097"/>
                  </a:cubicBezTo>
                  <a:cubicBezTo>
                    <a:pt x="564117" y="209952"/>
                    <a:pt x="566069" y="220037"/>
                    <a:pt x="569972" y="221989"/>
                  </a:cubicBezTo>
                  <a:cubicBezTo>
                    <a:pt x="587864" y="230772"/>
                    <a:pt x="607057" y="237929"/>
                    <a:pt x="625925" y="244760"/>
                  </a:cubicBezTo>
                  <a:cubicBezTo>
                    <a:pt x="629829" y="246061"/>
                    <a:pt x="634708" y="244435"/>
                    <a:pt x="641865" y="244110"/>
                  </a:cubicBezTo>
                  <a:cubicBezTo>
                    <a:pt x="630479" y="221013"/>
                    <a:pt x="615190" y="205398"/>
                    <a:pt x="594045" y="195964"/>
                  </a:cubicBezTo>
                  <a:cubicBezTo>
                    <a:pt x="588840" y="193687"/>
                    <a:pt x="581683" y="193362"/>
                    <a:pt x="576153" y="194663"/>
                  </a:cubicBezTo>
                  <a:close/>
                  <a:moveTo>
                    <a:pt x="408556" y="216863"/>
                  </a:moveTo>
                  <a:cubicBezTo>
                    <a:pt x="333569" y="-87957"/>
                    <a:pt x="198241" y="71145"/>
                    <a:pt x="0" y="149953"/>
                  </a:cubicBezTo>
                  <a:cubicBezTo>
                    <a:pt x="64087" y="93850"/>
                    <a:pt x="248804" y="-4624"/>
                    <a:pt x="283416" y="169"/>
                  </a:cubicBezTo>
                  <a:cubicBezTo>
                    <a:pt x="368893" y="5478"/>
                    <a:pt x="419763" y="137584"/>
                    <a:pt x="457507" y="168716"/>
                  </a:cubicBezTo>
                  <a:cubicBezTo>
                    <a:pt x="495251" y="199848"/>
                    <a:pt x="487125" y="185021"/>
                    <a:pt x="509881" y="186960"/>
                  </a:cubicBezTo>
                  <a:cubicBezTo>
                    <a:pt x="532637" y="188899"/>
                    <a:pt x="572156" y="177927"/>
                    <a:pt x="594045" y="180349"/>
                  </a:cubicBezTo>
                  <a:cubicBezTo>
                    <a:pt x="615934" y="182771"/>
                    <a:pt x="628528" y="187832"/>
                    <a:pt x="641214" y="201494"/>
                  </a:cubicBezTo>
                  <a:cubicBezTo>
                    <a:pt x="660408" y="222314"/>
                    <a:pt x="676999" y="244435"/>
                    <a:pt x="684155" y="273062"/>
                  </a:cubicBezTo>
                  <a:cubicBezTo>
                    <a:pt x="686432" y="282171"/>
                    <a:pt x="694240" y="289978"/>
                    <a:pt x="700746" y="297135"/>
                  </a:cubicBezTo>
                  <a:cubicBezTo>
                    <a:pt x="720265" y="317629"/>
                    <a:pt x="783374" y="392775"/>
                    <a:pt x="784675" y="414246"/>
                  </a:cubicBezTo>
                  <a:cubicBezTo>
                    <a:pt x="785651" y="431812"/>
                    <a:pt x="791832" y="446451"/>
                    <a:pt x="802893" y="460440"/>
                  </a:cubicBezTo>
                  <a:cubicBezTo>
                    <a:pt x="829568" y="494272"/>
                    <a:pt x="839653" y="532983"/>
                    <a:pt x="835098" y="576574"/>
                  </a:cubicBezTo>
                  <a:cubicBezTo>
                    <a:pt x="824363" y="696288"/>
                    <a:pt x="804519" y="814700"/>
                    <a:pt x="782724" y="932787"/>
                  </a:cubicBezTo>
                  <a:cubicBezTo>
                    <a:pt x="770362" y="998824"/>
                    <a:pt x="712457" y="1131225"/>
                    <a:pt x="713107" y="1136429"/>
                  </a:cubicBezTo>
                  <a:cubicBezTo>
                    <a:pt x="715060" y="1153670"/>
                    <a:pt x="717662" y="1170587"/>
                    <a:pt x="720265" y="1187828"/>
                  </a:cubicBezTo>
                  <a:cubicBezTo>
                    <a:pt x="721566" y="1196286"/>
                    <a:pt x="722867" y="1204419"/>
                    <a:pt x="709855" y="1204744"/>
                  </a:cubicBezTo>
                  <a:cubicBezTo>
                    <a:pt x="692613" y="1205395"/>
                    <a:pt x="690011" y="1204093"/>
                    <a:pt x="689685" y="1189455"/>
                  </a:cubicBezTo>
                  <a:cubicBezTo>
                    <a:pt x="689685" y="1177093"/>
                    <a:pt x="688059" y="1137080"/>
                    <a:pt x="686758" y="1129598"/>
                  </a:cubicBezTo>
                  <a:cubicBezTo>
                    <a:pt x="680251" y="1132851"/>
                    <a:pt x="673420" y="1136429"/>
                    <a:pt x="666589" y="1139357"/>
                  </a:cubicBezTo>
                  <a:cubicBezTo>
                    <a:pt x="653576" y="1145213"/>
                    <a:pt x="619094" y="1156924"/>
                    <a:pt x="614865" y="1155948"/>
                  </a:cubicBezTo>
                  <a:cubicBezTo>
                    <a:pt x="604780" y="1153670"/>
                    <a:pt x="596973" y="1153670"/>
                    <a:pt x="595997" y="1167008"/>
                  </a:cubicBezTo>
                  <a:cubicBezTo>
                    <a:pt x="595997" y="1168960"/>
                    <a:pt x="592093" y="1172213"/>
                    <a:pt x="591117" y="1171888"/>
                  </a:cubicBezTo>
                  <a:cubicBezTo>
                    <a:pt x="588189" y="1170587"/>
                    <a:pt x="584286" y="1168635"/>
                    <a:pt x="583635" y="1166032"/>
                  </a:cubicBezTo>
                  <a:cubicBezTo>
                    <a:pt x="581683" y="1156924"/>
                    <a:pt x="574526" y="1154647"/>
                    <a:pt x="566719" y="1152370"/>
                  </a:cubicBezTo>
                  <a:lnTo>
                    <a:pt x="459693" y="1120164"/>
                  </a:lnTo>
                  <a:cubicBezTo>
                    <a:pt x="454000" y="1121178"/>
                    <a:pt x="116022" y="814893"/>
                    <a:pt x="110329" y="815907"/>
                  </a:cubicBezTo>
                  <a:cubicBezTo>
                    <a:pt x="70356" y="757887"/>
                    <a:pt x="305480" y="989309"/>
                    <a:pt x="392243" y="1009389"/>
                  </a:cubicBezTo>
                  <a:cubicBezTo>
                    <a:pt x="399058" y="912047"/>
                    <a:pt x="351071" y="311521"/>
                    <a:pt x="408556" y="216863"/>
                  </a:cubicBezTo>
                  <a:close/>
                </a:path>
              </a:pathLst>
            </a:custGeom>
            <a:solidFill>
              <a:schemeClr val="accent3"/>
            </a:solidFill>
            <a:ln w="6618" cap="flat">
              <a:noFill/>
              <a:prstDash val="solid"/>
              <a:miter/>
            </a:ln>
          </p:spPr>
          <p:txBody>
            <a:bodyPr wrap="square" rtlCol="0" anchor="ctr">
              <a:noAutofit/>
            </a:bodyPr>
            <a:lstStyle/>
            <a:p>
              <a:endParaRPr lang="en-US"/>
            </a:p>
          </p:txBody>
        </p:sp>
      </p:grpSp>
      <p:sp>
        <p:nvSpPr>
          <p:cNvPr id="14" name="TextBox 13">
            <a:extLst>
              <a:ext uri="{FF2B5EF4-FFF2-40B4-BE49-F238E27FC236}">
                <a16:creationId xmlns:a16="http://schemas.microsoft.com/office/drawing/2014/main" id="{A5B5C7D1-F782-4E72-B975-1BDBF67700DF}"/>
              </a:ext>
            </a:extLst>
          </p:cNvPr>
          <p:cNvSpPr txBox="1"/>
          <p:nvPr/>
        </p:nvSpPr>
        <p:spPr>
          <a:xfrm>
            <a:off x="2284290" y="117786"/>
            <a:ext cx="5654075" cy="923330"/>
          </a:xfrm>
          <a:prstGeom prst="rect">
            <a:avLst/>
          </a:prstGeom>
          <a:noFill/>
        </p:spPr>
        <p:txBody>
          <a:bodyPr wrap="square" rtlCol="0" anchor="ctr">
            <a:spAutoFit/>
          </a:bodyPr>
          <a:lstStyle/>
          <a:p>
            <a:r>
              <a:rPr lang="en-US" altLang="ko-KR" sz="5400" dirty="0">
                <a:cs typeface="Arial" pitchFamily="34" charset="0"/>
              </a:rPr>
              <a:t>References</a:t>
            </a:r>
            <a:endParaRPr lang="ko-KR" altLang="en-US" sz="5400" dirty="0">
              <a:cs typeface="Arial" pitchFamily="34" charset="0"/>
            </a:endParaRPr>
          </a:p>
        </p:txBody>
      </p:sp>
      <p:sp>
        <p:nvSpPr>
          <p:cNvPr id="15" name="TextBox 14">
            <a:extLst>
              <a:ext uri="{FF2B5EF4-FFF2-40B4-BE49-F238E27FC236}">
                <a16:creationId xmlns:a16="http://schemas.microsoft.com/office/drawing/2014/main" id="{B8EEEF2A-C275-41D7-AD69-ADF1BFD3584D}"/>
              </a:ext>
            </a:extLst>
          </p:cNvPr>
          <p:cNvSpPr txBox="1"/>
          <p:nvPr/>
        </p:nvSpPr>
        <p:spPr>
          <a:xfrm>
            <a:off x="1266536" y="1186650"/>
            <a:ext cx="10656878" cy="5339923"/>
          </a:xfrm>
          <a:prstGeom prst="rect">
            <a:avLst/>
          </a:prstGeom>
          <a:noFill/>
        </p:spPr>
        <p:txBody>
          <a:bodyPr wrap="square" rtlCol="0">
            <a:spAutoFit/>
          </a:bodyPr>
          <a:lstStyle/>
          <a:p>
            <a:r>
              <a:rPr lang="en-US" altLang="ko-KR" sz="1100" dirty="0">
                <a:cs typeface="Arial" pitchFamily="34" charset="0"/>
              </a:rPr>
              <a:t>1.Hollingdale, J. and Greitemeyer, T., 2014. The Effect of Online Violent Video Games on Levels of Aggression. </a:t>
            </a:r>
            <a:r>
              <a:rPr lang="en-US" altLang="ko-KR" sz="1100" dirty="0" err="1">
                <a:cs typeface="Arial" pitchFamily="34" charset="0"/>
              </a:rPr>
              <a:t>PLoS</a:t>
            </a:r>
            <a:r>
              <a:rPr lang="en-US" altLang="ko-KR" sz="1100" dirty="0">
                <a:cs typeface="Arial" pitchFamily="34" charset="0"/>
              </a:rPr>
              <a:t> ONE, [online] 9(11), pp.2,3. Available at: </a:t>
            </a:r>
            <a:r>
              <a:rPr lang="en-US" altLang="ko-KR" sz="1100" dirty="0">
                <a:cs typeface="Arial" pitchFamily="34" charset="0"/>
                <a:hlinkClick r:id="rId3"/>
              </a:rPr>
              <a:t>https://journals.plos.org/plosone/article?id=10.1371/journal.pone.0111790#pone.0111790-Entertainment1</a:t>
            </a:r>
            <a:endParaRPr lang="en-US" altLang="ko-KR" sz="1100" dirty="0">
              <a:cs typeface="Arial" pitchFamily="34" charset="0"/>
            </a:endParaRPr>
          </a:p>
          <a:p>
            <a:endParaRPr lang="en-US" altLang="ko-KR" sz="1100" dirty="0">
              <a:cs typeface="Arial" pitchFamily="34" charset="0"/>
            </a:endParaRPr>
          </a:p>
          <a:p>
            <a:r>
              <a:rPr lang="en-US" altLang="ko-KR" sz="1100" dirty="0">
                <a:cs typeface="Arial" pitchFamily="34" charset="0"/>
              </a:rPr>
              <a:t>2.Kowalski, R. and Leary, M., 2009. The social psychology of emotional and behavioral problems. Washington, DC: American Psychological Association.</a:t>
            </a:r>
          </a:p>
          <a:p>
            <a:endParaRPr lang="en-US" altLang="ko-KR" sz="1100" dirty="0">
              <a:cs typeface="Arial" pitchFamily="34" charset="0"/>
            </a:endParaRPr>
          </a:p>
          <a:p>
            <a:r>
              <a:rPr lang="en-US" altLang="ko-KR" sz="1100" dirty="0">
                <a:cs typeface="Arial" pitchFamily="34" charset="0"/>
              </a:rPr>
              <a:t>3.Stafford, P., 2021. The dangers of in-game data collection. [online] Polygon. Available at: </a:t>
            </a:r>
            <a:r>
              <a:rPr lang="en-US" altLang="ko-KR" sz="1100" dirty="0">
                <a:cs typeface="Arial" pitchFamily="34" charset="0"/>
                <a:hlinkClick r:id="rId4"/>
              </a:rPr>
              <a:t>https://www.polygon.com/features/2019/5/9/18522937/video-game-privacy-player-data-collection</a:t>
            </a:r>
            <a:endParaRPr lang="en-US" altLang="ko-KR" sz="1100" dirty="0">
              <a:cs typeface="Arial" pitchFamily="34" charset="0"/>
            </a:endParaRPr>
          </a:p>
          <a:p>
            <a:endParaRPr lang="en-US" altLang="ko-KR" sz="1100" dirty="0">
              <a:cs typeface="Arial" pitchFamily="34" charset="0"/>
            </a:endParaRPr>
          </a:p>
          <a:p>
            <a:r>
              <a:rPr lang="en-US" altLang="ko-KR" sz="1100" dirty="0">
                <a:cs typeface="Arial" pitchFamily="34" charset="0"/>
              </a:rPr>
              <a:t>4.Hellström, C., Nilsson, K., </a:t>
            </a:r>
            <a:r>
              <a:rPr lang="en-US" altLang="ko-KR" sz="1100" dirty="0" err="1">
                <a:cs typeface="Arial" pitchFamily="34" charset="0"/>
              </a:rPr>
              <a:t>Leppert</a:t>
            </a:r>
            <a:r>
              <a:rPr lang="en-US" altLang="ko-KR" sz="1100" dirty="0">
                <a:cs typeface="Arial" pitchFamily="34" charset="0"/>
              </a:rPr>
              <a:t>, J. and </a:t>
            </a:r>
            <a:r>
              <a:rPr lang="en-US" altLang="ko-KR" sz="1100" dirty="0" err="1">
                <a:cs typeface="Arial" pitchFamily="34" charset="0"/>
              </a:rPr>
              <a:t>Åslund</a:t>
            </a:r>
            <a:r>
              <a:rPr lang="en-US" altLang="ko-KR" sz="1100" dirty="0">
                <a:cs typeface="Arial" pitchFamily="34" charset="0"/>
              </a:rPr>
              <a:t>, C., 2015. Effects of adolescent online gaming time and motives on depressive, musculoskeletal, and psychosomatic symptoms. Upsala Journal of Medical Sciences, [online] 120(4), pp.263-275. Available at: </a:t>
            </a:r>
            <a:r>
              <a:rPr lang="en-US" altLang="ko-KR" sz="1100" dirty="0">
                <a:cs typeface="Arial" pitchFamily="34" charset="0"/>
                <a:hlinkClick r:id="rId5"/>
              </a:rPr>
              <a:t>https://www.ncbi.nlm.nih.gov/pmc/articles/PMC4816887/</a:t>
            </a:r>
            <a:endParaRPr lang="en-US" altLang="ko-KR" sz="1100" dirty="0">
              <a:cs typeface="Arial" pitchFamily="34" charset="0"/>
            </a:endParaRPr>
          </a:p>
          <a:p>
            <a:r>
              <a:rPr lang="en-US" altLang="ko-KR" sz="1100" dirty="0">
                <a:cs typeface="Arial" pitchFamily="34" charset="0"/>
              </a:rPr>
              <a:t> </a:t>
            </a:r>
          </a:p>
          <a:p>
            <a:r>
              <a:rPr lang="en-US" altLang="ko-KR" sz="1100" dirty="0">
                <a:cs typeface="Arial" pitchFamily="34" charset="0"/>
              </a:rPr>
              <a:t>5.Goodson, S. and Turner, K., 2021. Effects of Violent Video Games: 50 Years on, Where are we now? | Cyberpsychology, Behavior, and Social Networking. [online] Cyberpsychology, Behavior, and Social Networking. Available at: </a:t>
            </a:r>
            <a:r>
              <a:rPr lang="en-US" altLang="ko-KR" sz="1100" dirty="0">
                <a:cs typeface="Arial" pitchFamily="34" charset="0"/>
                <a:hlinkClick r:id="rId6"/>
              </a:rPr>
              <a:t>https://www.liebertpub.com/doi/10.1089/cyber.2020.29205.vvg</a:t>
            </a:r>
            <a:endParaRPr lang="en-US" altLang="ko-KR" sz="1100" dirty="0">
              <a:cs typeface="Arial" pitchFamily="34" charset="0"/>
            </a:endParaRPr>
          </a:p>
          <a:p>
            <a:endParaRPr lang="en-US" altLang="ko-KR" sz="1100" dirty="0">
              <a:cs typeface="Arial" pitchFamily="34" charset="0"/>
            </a:endParaRPr>
          </a:p>
          <a:p>
            <a:r>
              <a:rPr lang="en-US" altLang="ko-KR" sz="1100" dirty="0">
                <a:cs typeface="Arial" pitchFamily="34" charset="0"/>
              </a:rPr>
              <a:t>6. Ethicalos.org. 2021. [online] Available at: </a:t>
            </a:r>
            <a:r>
              <a:rPr lang="en-US" altLang="ko-KR" sz="1100" dirty="0">
                <a:cs typeface="Arial" pitchFamily="34" charset="0"/>
                <a:hlinkClick r:id="rId7"/>
              </a:rPr>
              <a:t>https://ethicalos.org/wp-content/uploads/2018/08/Ethical-OS-Toolkit.pdf</a:t>
            </a:r>
            <a:endParaRPr lang="en-US" altLang="ko-KR" sz="1100" dirty="0">
              <a:cs typeface="Arial" pitchFamily="34" charset="0"/>
            </a:endParaRPr>
          </a:p>
          <a:p>
            <a:endParaRPr lang="en-US" altLang="ko-KR" sz="1100" dirty="0">
              <a:cs typeface="Arial" pitchFamily="34" charset="0"/>
            </a:endParaRPr>
          </a:p>
          <a:p>
            <a:r>
              <a:rPr lang="en-US" altLang="ko-KR" sz="1100" dirty="0">
                <a:cs typeface="Arial" pitchFamily="34" charset="0"/>
              </a:rPr>
              <a:t>7.Singh, V., 2021. PUBG Mobile Battlegrounds Mobile India: Big allegation of data breach on PUBG Mobile Battleground Mobile India, report claims, ‘data getting shared with Chinese server'. [online] </a:t>
            </a:r>
            <a:r>
              <a:rPr lang="en-US" altLang="ko-KR" sz="1100" dirty="0" err="1">
                <a:cs typeface="Arial" pitchFamily="34" charset="0"/>
              </a:rPr>
              <a:t>InsideSport</a:t>
            </a:r>
            <a:r>
              <a:rPr lang="en-US" altLang="ko-KR" sz="1100" dirty="0">
                <a:cs typeface="Arial" pitchFamily="34" charset="0"/>
              </a:rPr>
              <a:t>. Available at: </a:t>
            </a:r>
            <a:r>
              <a:rPr lang="en-US" altLang="ko-KR" sz="1100" dirty="0">
                <a:cs typeface="Arial" pitchFamily="34" charset="0"/>
                <a:hlinkClick r:id="rId8"/>
              </a:rPr>
              <a:t>https://www.insidesport.in/pubg-mobile-battlegrounds-mobile-india-big-allegation-of-data-breach-on-pubg-mobile-battleground-mobile-india-report-claims-data-getting-shared-with-chinese-server/</a:t>
            </a:r>
            <a:endParaRPr lang="en-US" altLang="ko-KR" sz="1100" dirty="0">
              <a:cs typeface="Arial" pitchFamily="34" charset="0"/>
            </a:endParaRPr>
          </a:p>
          <a:p>
            <a:endParaRPr lang="en-US" altLang="ko-KR" sz="1100" dirty="0">
              <a:cs typeface="Arial" pitchFamily="34" charset="0"/>
            </a:endParaRPr>
          </a:p>
          <a:p>
            <a:r>
              <a:rPr lang="en-US" altLang="ko-KR" sz="1100" dirty="0">
                <a:cs typeface="Arial" pitchFamily="34" charset="0"/>
              </a:rPr>
              <a:t>8.THE INFORMATION TECHNOLOGY ACT, 2000. [online] Available at: </a:t>
            </a:r>
            <a:r>
              <a:rPr lang="en-US" altLang="ko-KR" sz="1100" dirty="0">
                <a:cs typeface="Arial" pitchFamily="34" charset="0"/>
                <a:hlinkClick r:id="rId9"/>
              </a:rPr>
              <a:t>https://www.indiacode.nic.in/bitstream/123456789/1999/3/A2000-21.pdf</a:t>
            </a:r>
            <a:endParaRPr lang="en-US" altLang="ko-KR" sz="1100" dirty="0">
              <a:cs typeface="Arial" pitchFamily="34" charset="0"/>
            </a:endParaRPr>
          </a:p>
          <a:p>
            <a:endParaRPr lang="en-US" altLang="ko-KR" sz="1100" dirty="0">
              <a:cs typeface="Arial" pitchFamily="34" charset="0"/>
            </a:endParaRPr>
          </a:p>
          <a:p>
            <a:r>
              <a:rPr lang="en-US" altLang="ko-KR" sz="1100" dirty="0">
                <a:cs typeface="Arial" pitchFamily="34" charset="0"/>
              </a:rPr>
              <a:t>9.General Data protection law. [online] Available at: </a:t>
            </a:r>
            <a:r>
              <a:rPr lang="en-US" altLang="ko-KR" sz="1100" dirty="0">
                <a:cs typeface="Arial" pitchFamily="34" charset="0"/>
                <a:hlinkClick r:id="rId10"/>
              </a:rPr>
              <a:t>https://gdpr.eu/what-is-gdpr/</a:t>
            </a:r>
            <a:endParaRPr lang="en-US" altLang="ko-KR" sz="1100" dirty="0">
              <a:cs typeface="Arial" pitchFamily="34" charset="0"/>
            </a:endParaRPr>
          </a:p>
          <a:p>
            <a:endParaRPr lang="en-US" altLang="ko-KR" sz="1100" dirty="0">
              <a:cs typeface="Arial" pitchFamily="34" charset="0"/>
            </a:endParaRPr>
          </a:p>
          <a:p>
            <a:r>
              <a:rPr lang="en-US" altLang="ko-KR" sz="1100" dirty="0">
                <a:cs typeface="Arial" pitchFamily="34" charset="0"/>
              </a:rPr>
              <a:t>10. Klein, M., 2015. Final Paper- Discrimination in Online Video Games | Matt's Digital Culture Blog. [online] Sites.psu.edu. Available at: </a:t>
            </a:r>
            <a:r>
              <a:rPr lang="en-US" altLang="ko-KR" sz="1100" dirty="0">
                <a:cs typeface="Arial" pitchFamily="34" charset="0"/>
                <a:hlinkClick r:id="rId11"/>
              </a:rPr>
              <a:t>https://sites.psu.edu/matthewkleinjr/2015/12/17/final-paper-discrimination-in-online-video-games/</a:t>
            </a:r>
            <a:endParaRPr lang="en-US" altLang="ko-KR" sz="1100" dirty="0">
              <a:cs typeface="Arial" pitchFamily="34" charset="0"/>
            </a:endParaRPr>
          </a:p>
          <a:p>
            <a:endParaRPr lang="en-US" altLang="ko-KR" sz="1100" dirty="0">
              <a:cs typeface="Arial" pitchFamily="34" charset="0"/>
            </a:endParaRPr>
          </a:p>
          <a:p>
            <a:r>
              <a:rPr lang="en-US" altLang="ko-KR" sz="1100" dirty="0">
                <a:cs typeface="Arial" pitchFamily="34" charset="0"/>
              </a:rPr>
              <a:t>11.The Code affirms an obligation of computing professionals to use their skills for the benefit of society.. [online] Available at: </a:t>
            </a:r>
            <a:r>
              <a:rPr lang="en-US" altLang="ko-KR" sz="1100" dirty="0">
                <a:cs typeface="Arial" pitchFamily="34" charset="0"/>
                <a:hlinkClick r:id="rId12"/>
              </a:rPr>
              <a:t>https://www.acm.org/code-of-ethics</a:t>
            </a:r>
            <a:endParaRPr lang="en-US" altLang="ko-KR" sz="1100" dirty="0">
              <a:cs typeface="Arial" pitchFamily="34" charset="0"/>
            </a:endParaRPr>
          </a:p>
          <a:p>
            <a:endParaRPr lang="en-US" altLang="ko-KR" sz="1100" dirty="0">
              <a:cs typeface="Arial" pitchFamily="34" charset="0"/>
            </a:endParaRPr>
          </a:p>
          <a:p>
            <a:r>
              <a:rPr lang="en-US" altLang="ko-KR" sz="1100" dirty="0">
                <a:cs typeface="Arial" pitchFamily="34" charset="0"/>
              </a:rPr>
              <a:t>12.BCS CODE. [online] Available at: </a:t>
            </a:r>
            <a:r>
              <a:rPr lang="en-US" altLang="ko-KR" sz="1100" dirty="0">
                <a:cs typeface="Arial" pitchFamily="34" charset="0"/>
                <a:hlinkClick r:id="rId13"/>
              </a:rPr>
              <a:t>https://www.bcs.org/membership/become-a-member/bcs-code-of-conduct/</a:t>
            </a:r>
            <a:endParaRPr lang="en-US" altLang="ko-KR" sz="1100" dirty="0">
              <a:cs typeface="Arial" pitchFamily="34" charset="0"/>
            </a:endParaRPr>
          </a:p>
          <a:p>
            <a:endParaRPr lang="en-US" altLang="ko-KR" sz="1100" dirty="0">
              <a:cs typeface="Arial" pitchFamily="34" charset="0"/>
            </a:endParaRPr>
          </a:p>
        </p:txBody>
      </p:sp>
    </p:spTree>
    <p:extLst>
      <p:ext uri="{BB962C8B-B14F-4D97-AF65-F5344CB8AC3E}">
        <p14:creationId xmlns:p14="http://schemas.microsoft.com/office/powerpoint/2010/main" val="874939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F8EF26-7AD5-4E7F-95B3-9A57CF80C483}"/>
              </a:ext>
            </a:extLst>
          </p:cNvPr>
          <p:cNvSpPr txBox="1"/>
          <p:nvPr/>
        </p:nvSpPr>
        <p:spPr>
          <a:xfrm>
            <a:off x="1" y="3429000"/>
            <a:ext cx="12191999"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
        <p:nvSpPr>
          <p:cNvPr id="5" name="TextBox 4">
            <a:extLst>
              <a:ext uri="{FF2B5EF4-FFF2-40B4-BE49-F238E27FC236}">
                <a16:creationId xmlns:a16="http://schemas.microsoft.com/office/drawing/2014/main" id="{BADEB2CA-D11F-4CA5-BC5A-6C38FF4BF392}"/>
              </a:ext>
            </a:extLst>
          </p:cNvPr>
          <p:cNvSpPr txBox="1"/>
          <p:nvPr/>
        </p:nvSpPr>
        <p:spPr>
          <a:xfrm>
            <a:off x="51" y="4682903"/>
            <a:ext cx="12191852" cy="1241622"/>
          </a:xfrm>
          <a:prstGeom prst="rect">
            <a:avLst/>
          </a:prstGeom>
          <a:noFill/>
        </p:spPr>
        <p:txBody>
          <a:bodyPr wrap="square" rtlCol="0" anchor="ctr">
            <a:spAutoFit/>
          </a:bodyPr>
          <a:lstStyle/>
          <a:p>
            <a:pPr algn="ctr"/>
            <a:r>
              <a:rPr lang="en-US" altLang="ko-KR" sz="1867" dirty="0">
                <a:solidFill>
                  <a:schemeClr val="bg1"/>
                </a:solidFill>
                <a:cs typeface="Arial" pitchFamily="34" charset="0"/>
              </a:rPr>
              <a:t>From the Group-199</a:t>
            </a:r>
          </a:p>
          <a:p>
            <a:pPr algn="ctr"/>
            <a:r>
              <a:rPr lang="en-US" altLang="ko-KR" sz="1867" dirty="0">
                <a:solidFill>
                  <a:schemeClr val="bg1"/>
                </a:solidFill>
                <a:cs typeface="Arial" pitchFamily="34" charset="0"/>
              </a:rPr>
              <a:t>Module: 7COM1080-0901-2021</a:t>
            </a:r>
          </a:p>
          <a:p>
            <a:pPr algn="ctr"/>
            <a:r>
              <a:rPr lang="en-US" altLang="ko-KR" sz="1867" dirty="0">
                <a:solidFill>
                  <a:schemeClr val="bg1"/>
                </a:solidFill>
                <a:cs typeface="Arial" pitchFamily="34" charset="0"/>
              </a:rPr>
              <a:t>Legal and Ethical Practice Exercise</a:t>
            </a:r>
          </a:p>
          <a:p>
            <a:pPr algn="ctr"/>
            <a:r>
              <a:rPr lang="en-US" altLang="ko-KR" sz="1867" dirty="0">
                <a:solidFill>
                  <a:schemeClr val="bg1"/>
                </a:solidFill>
                <a:cs typeface="Arial" pitchFamily="34" charset="0"/>
              </a:rPr>
              <a:t>University of Hertfordshire, 2021-22</a:t>
            </a:r>
            <a:endParaRPr lang="ko-KR" altLang="en-US" sz="1867" dirty="0">
              <a:solidFill>
                <a:schemeClr val="bg1"/>
              </a:solidFill>
              <a:cs typeface="Arial" pitchFamily="34" charset="0"/>
            </a:endParaRPr>
          </a:p>
        </p:txBody>
      </p:sp>
    </p:spTree>
    <p:extLst>
      <p:ext uri="{BB962C8B-B14F-4D97-AF65-F5344CB8AC3E}">
        <p14:creationId xmlns:p14="http://schemas.microsoft.com/office/powerpoint/2010/main" val="821656516"/>
      </p:ext>
    </p:extLst>
  </p:cSld>
  <p:clrMapOvr>
    <a:masterClrMapping/>
  </p:clrMapOvr>
</p:sld>
</file>

<file path=ppt/theme/theme1.xml><?xml version="1.0" encoding="utf-8"?>
<a:theme xmlns:a="http://schemas.openxmlformats.org/drawingml/2006/main" name="Cover and End Slide Master">
  <a:themeElements>
    <a:clrScheme name="ALLPPT-WEAPON">
      <a:dk1>
        <a:srgbClr val="000000"/>
      </a:dk1>
      <a:lt1>
        <a:sysClr val="window" lastClr="FFFFFF"/>
      </a:lt1>
      <a:dk2>
        <a:srgbClr val="1F497D"/>
      </a:dk2>
      <a:lt2>
        <a:srgbClr val="EEECE1"/>
      </a:lt2>
      <a:accent1>
        <a:srgbClr val="07A398"/>
      </a:accent1>
      <a:accent2>
        <a:srgbClr val="0680C3"/>
      </a:accent2>
      <a:accent3>
        <a:srgbClr val="FBA200"/>
      </a:accent3>
      <a:accent4>
        <a:srgbClr val="E62601"/>
      </a:accent4>
      <a:accent5>
        <a:srgbClr val="2C2F45"/>
      </a:accent5>
      <a:accent6>
        <a:srgbClr val="7F7F7F"/>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WEAPON">
      <a:dk1>
        <a:srgbClr val="000000"/>
      </a:dk1>
      <a:lt1>
        <a:sysClr val="window" lastClr="FFFFFF"/>
      </a:lt1>
      <a:dk2>
        <a:srgbClr val="1F497D"/>
      </a:dk2>
      <a:lt2>
        <a:srgbClr val="EEECE1"/>
      </a:lt2>
      <a:accent1>
        <a:srgbClr val="07A398"/>
      </a:accent1>
      <a:accent2>
        <a:srgbClr val="0680C3"/>
      </a:accent2>
      <a:accent3>
        <a:srgbClr val="FBA200"/>
      </a:accent3>
      <a:accent4>
        <a:srgbClr val="E62601"/>
      </a:accent4>
      <a:accent5>
        <a:srgbClr val="2C2F45"/>
      </a:accent5>
      <a:accent6>
        <a:srgbClr val="2C2F45"/>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WEAPON">
      <a:dk1>
        <a:srgbClr val="000000"/>
      </a:dk1>
      <a:lt1>
        <a:sysClr val="window" lastClr="FFFFFF"/>
      </a:lt1>
      <a:dk2>
        <a:srgbClr val="1F497D"/>
      </a:dk2>
      <a:lt2>
        <a:srgbClr val="EEECE1"/>
      </a:lt2>
      <a:accent1>
        <a:srgbClr val="07A398"/>
      </a:accent1>
      <a:accent2>
        <a:srgbClr val="0680C3"/>
      </a:accent2>
      <a:accent3>
        <a:srgbClr val="FBA200"/>
      </a:accent3>
      <a:accent4>
        <a:srgbClr val="E62601"/>
      </a:accent4>
      <a:accent5>
        <a:srgbClr val="2C2F45"/>
      </a:accent5>
      <a:accent6>
        <a:srgbClr val="7F7F7F"/>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2552</TotalTime>
  <Words>1647</Words>
  <Application>Microsoft Office PowerPoint</Application>
  <PresentationFormat>Widescreen</PresentationFormat>
  <Paragraphs>117</Paragraphs>
  <Slides>9</Slides>
  <Notes>6</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9</vt:i4>
      </vt:variant>
    </vt:vector>
  </HeadingPairs>
  <TitlesOfParts>
    <vt:vector size="15" baseType="lpstr">
      <vt:lpstr>Arial</vt:lpstr>
      <vt:lpstr>Calibri</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Suresh Gurugubilli [Student-PECS]</cp:lastModifiedBy>
  <cp:revision>151</cp:revision>
  <dcterms:created xsi:type="dcterms:W3CDTF">2019-01-14T06:35:35Z</dcterms:created>
  <dcterms:modified xsi:type="dcterms:W3CDTF">2021-11-29T20:19:07Z</dcterms:modified>
</cp:coreProperties>
</file>