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A32D-C851-930A-657E-CE0372CEC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CD8E3-0DEE-7727-BE6B-01876F45B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9C0A-B80D-9A6C-7F5C-5053DCD5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2B10-D0DA-46E8-9AE1-CFF6AF4524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3B6C5-AE41-E8AB-909B-E85B51E4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86D8-98BE-EB8A-C21C-FE510ADDC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4FC6-7C60-4E46-8A49-6DE5CF53C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23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8E59-80B4-31B0-11E9-00F45DF6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83B25-34AE-278D-1BD4-1B239AD3D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D2625-3892-2817-924A-C78193CA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2B10-D0DA-46E8-9AE1-CFF6AF4524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BEB26-B6A3-32F7-D0B0-5BC37B53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5F487-3863-DD84-16DC-BFC418C9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4FC6-7C60-4E46-8A49-6DE5CF53C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22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DF2EA4-1935-59A5-061C-DE4F1C873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A72FD-731D-2B25-D54F-AC398C1C6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05DE7-D6E9-510D-4AFA-2BA589AE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2B10-D0DA-46E8-9AE1-CFF6AF4524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75933-FB10-C4E6-A6DF-51407F49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24C2-6570-BC32-D36E-19C5F34B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4FC6-7C60-4E46-8A49-6DE5CF53C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94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94B3-1335-81B2-1DA8-D05D1562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7D08-4CA0-72C3-8CAE-E88D7156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E14E-777B-5333-7607-A0E5CA25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2B10-D0DA-46E8-9AE1-CFF6AF4524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913E-6110-1377-12E9-A53DD0B6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3AC5B-4EC3-1671-8E6E-88045548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4FC6-7C60-4E46-8A49-6DE5CF53C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92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FEC1-113B-A062-523A-A41C3C208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0E558-5851-C1C9-D89F-FA0F1FD5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D9450-DD04-C4F6-841C-048BE31D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2B10-D0DA-46E8-9AE1-CFF6AF4524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51577-6AB6-D843-CA7C-0B250874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D2E8-8950-F4A8-E9C5-ADBE8741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4FC6-7C60-4E46-8A49-6DE5CF53C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50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0E1E-1776-93B1-E25B-BCAB8E26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4CD8-60AE-161A-ED53-61335B2F9F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96D20-1775-C32F-2249-F10B21B7A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96CCD-BD6C-BB29-9F06-821A829A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2B10-D0DA-46E8-9AE1-CFF6AF4524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34D6A-A447-DA68-FF22-24EA19E3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1C63B-0C3A-BF08-3424-2054F59D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4FC6-7C60-4E46-8A49-6DE5CF53C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CAFD-0223-9068-0C94-4F34893F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34451-D470-F465-3688-13A9CD73C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0F60-A1B0-54A6-4A86-9C924FEDE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F8C22-E88D-B12F-02C1-2C8281BEE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7ECFB-8A3F-5983-9782-46E8FD2F1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5AA91-E7CE-1350-90F3-1E290EA0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2B10-D0DA-46E8-9AE1-CFF6AF4524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448F32-F1FA-CF4C-1E0E-D45C944A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71E0E-5181-1E37-827B-45839F3F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4FC6-7C60-4E46-8A49-6DE5CF53C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98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3C9D-BDB1-65E8-AFD5-5F2E4CBA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06D3E-DCBF-7CD8-FCBF-B1A10BA0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2B10-D0DA-46E8-9AE1-CFF6AF4524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DA3D-F841-88D4-2916-D41F3F86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9625C-58BB-6BB0-C00D-26DEA5CE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4FC6-7C60-4E46-8A49-6DE5CF53C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02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1CE37-188C-D7D1-F2CF-A4A8C1FE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2B10-D0DA-46E8-9AE1-CFF6AF4524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458D9-CAC8-4091-6E2E-9D53C2A5B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6656B-2928-475B-CF2B-386B8559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4FC6-7C60-4E46-8A49-6DE5CF53C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82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C14EF-F68C-911A-AFDB-65744D28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8C70-5AA9-03C0-85CC-015938415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A55C5-1822-70AC-D3DC-1AD9DF1DC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6E856-0074-677E-EB32-00CB904E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2B10-D0DA-46E8-9AE1-CFF6AF4524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196E2-946B-B972-DCA3-451FF9BF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264FD-CC83-54DD-381C-93D28351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4FC6-7C60-4E46-8A49-6DE5CF53C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7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CE9E-0E08-EC7B-8B14-DD8C7279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79930-9F63-E66A-0A5D-1C1F43F32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AB0BE-AB47-5CB1-34BA-2407A383A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53A90-5A90-0857-F9AF-40FD8577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2B10-D0DA-46E8-9AE1-CFF6AF4524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4D41D-3E8F-E0F4-B17C-0D2183AA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E78C3-8F06-E37A-AED4-5BDD3FD1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4FC6-7C60-4E46-8A49-6DE5CF53C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0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4C2F4-AFE6-8DFC-1F9A-AF1F6269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89BFD-09FA-6164-BD37-14D13607A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7DAA6-5229-4C10-E47C-F432792FB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52B10-D0DA-46E8-9AE1-CFF6AF4524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1870-233E-5366-5E81-9FC003DC7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80E35-498E-EFCC-AFD6-DF1DF40B3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64FC6-7C60-4E46-8A49-6DE5CF53CE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8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CF49-F9D7-FE54-7852-AD325E898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djifej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0FFC8-7427-69B1-6308-5EB1C647B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jejfjht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16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FFA7-0C40-BF30-CEDA-DC2D0B38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6D544-C962-509E-A12C-CFFF523EE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suresh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77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djifej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K</dc:creator>
  <cp:lastModifiedBy>Suresh K</cp:lastModifiedBy>
  <cp:revision>1</cp:revision>
  <dcterms:created xsi:type="dcterms:W3CDTF">2024-09-22T13:03:58Z</dcterms:created>
  <dcterms:modified xsi:type="dcterms:W3CDTF">2024-09-22T13:04:52Z</dcterms:modified>
</cp:coreProperties>
</file>