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n"/>
          <p:cNvSpPr txBox="1"/>
          <p:nvPr>
            <p:ph idx="2" type="hdr"/>
          </p:nvPr>
        </p:nvSpPr>
        <p:spPr>
          <a:xfrm>
            <a:off x="0" y="0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7" name="Google Shape;207;n"/>
          <p:cNvSpPr txBox="1"/>
          <p:nvPr>
            <p:ph idx="10" type="dt"/>
          </p:nvPr>
        </p:nvSpPr>
        <p:spPr>
          <a:xfrm>
            <a:off x="6905625" y="0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8" name="Google Shape;208;n"/>
          <p:cNvSpPr/>
          <p:nvPr>
            <p:ph idx="3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n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0" name="Google Shape;210;n"/>
          <p:cNvSpPr txBox="1"/>
          <p:nvPr>
            <p:ph idx="11" type="ftr"/>
          </p:nvPr>
        </p:nvSpPr>
        <p:spPr>
          <a:xfrm>
            <a:off x="0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1" name="Google Shape;211;n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1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1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5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6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7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8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8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9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9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"/>
          <p:cNvSpPr txBox="1"/>
          <p:nvPr>
            <p:ph type="ctrTitle"/>
          </p:nvPr>
        </p:nvSpPr>
        <p:spPr>
          <a:xfrm>
            <a:off x="3195574" y="2067305"/>
            <a:ext cx="58008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4"/>
          <p:cNvSpPr txBox="1"/>
          <p:nvPr>
            <p:ph idx="1" type="body"/>
          </p:nvPr>
        </p:nvSpPr>
        <p:spPr>
          <a:xfrm>
            <a:off x="609600" y="1577340"/>
            <a:ext cx="10972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4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4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4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5"/>
          <p:cNvSpPr txBox="1"/>
          <p:nvPr>
            <p:ph idx="1" type="body"/>
          </p:nvPr>
        </p:nvSpPr>
        <p:spPr>
          <a:xfrm>
            <a:off x="609600" y="1577340"/>
            <a:ext cx="53034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5"/>
          <p:cNvSpPr txBox="1"/>
          <p:nvPr>
            <p:ph idx="2" type="body"/>
          </p:nvPr>
        </p:nvSpPr>
        <p:spPr>
          <a:xfrm>
            <a:off x="6278880" y="1577340"/>
            <a:ext cx="53034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5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5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5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6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6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"/>
          <p:cNvSpPr/>
          <p:nvPr/>
        </p:nvSpPr>
        <p:spPr>
          <a:xfrm>
            <a:off x="9602878" y="0"/>
            <a:ext cx="2589529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"/>
          <p:cNvSpPr/>
          <p:nvPr/>
        </p:nvSpPr>
        <p:spPr>
          <a:xfrm>
            <a:off x="10936247" y="0"/>
            <a:ext cx="1256029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4" name="Google Shape;224;p1"/>
          <p:cNvSpPr txBox="1"/>
          <p:nvPr>
            <p:ph idx="1" type="body"/>
          </p:nvPr>
        </p:nvSpPr>
        <p:spPr>
          <a:xfrm>
            <a:off x="609600" y="1577340"/>
            <a:ext cx="10972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" name="Google Shape;225;p1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Google Shape;226;p1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7" name="Google Shape;227;p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410" name="Google Shape;410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2" name="Google Shape;412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415" name="Google Shape;41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7" name="Google Shape;417;p1"/>
          <p:cNvSpPr txBox="1"/>
          <p:nvPr/>
        </p:nvSpPr>
        <p:spPr>
          <a:xfrm>
            <a:off x="676275" y="3094902"/>
            <a:ext cx="115158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Kanish Kumar.S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212405633 AND asunm1719212405633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BCA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PERI COLLEGE OF ARTS AND SCIENCE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MADRAS UNIVERSITY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0" name="Google Shape;420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"/>
          <p:cNvSpPr txBox="1"/>
          <p:nvPr>
            <p:ph type="title"/>
          </p:nvPr>
        </p:nvSpPr>
        <p:spPr>
          <a:xfrm>
            <a:off x="739775" y="9"/>
            <a:ext cx="84804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/>
              <a:t>RESULTS AND SCREENSHOTS</a:t>
            </a:r>
            <a:endParaRPr sz="3000"/>
          </a:p>
        </p:txBody>
      </p:sp>
      <p:sp>
        <p:nvSpPr>
          <p:cNvPr id="424" name="Google Shape;424;p2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5" name="Google Shape;425;p2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6" name="Google Shape;42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582" y="431588"/>
            <a:ext cx="6176745" cy="5994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3" name="Google Shape;40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17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405" name="Google Shape;405;p17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6" name="Google Shape;406;p17"/>
          <p:cNvSpPr txBox="1"/>
          <p:nvPr/>
        </p:nvSpPr>
        <p:spPr>
          <a:xfrm>
            <a:off x="755325" y="1413775"/>
            <a:ext cx="88395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Structured Digital Identity</a:t>
            </a:r>
            <a:r>
              <a:rPr lang="en-US" sz="2400"/>
              <a:t> → The portfolio consolidates academic, technical, and personal achievements into a single accessible platform.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Enhanced Professional Opportunities</a:t>
            </a:r>
            <a:r>
              <a:rPr lang="en-US" sz="2400"/>
              <a:t> → Facilitates better visibility to recruiters, faculty, and peers, thereby improving career prospects.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Foundation for Future Growth</a:t>
            </a:r>
            <a:r>
              <a:rPr lang="en-US" sz="2400"/>
              <a:t> → Serves as a scalable framework that can be expanded with new projects, skills, and professional experiences.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75" name="Google Shape;275;p8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276" name="Google Shape;276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5" name="Google Shape;285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8"/>
          <p:cNvSpPr txBox="1"/>
          <p:nvPr>
            <p:ph type="title"/>
          </p:nvPr>
        </p:nvSpPr>
        <p:spPr>
          <a:xfrm>
            <a:off x="739775" y="532475"/>
            <a:ext cx="96528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 </a:t>
            </a:r>
            <a:endParaRPr sz="425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5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/>
              <a:t>Lack of a centralized platform to showcase personal and academic projects.</a:t>
            </a:r>
            <a:endParaRPr b="0" sz="24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/>
              <a:t>Difficulty for recruiters and peers to evaluate skills without a structured portfolio.</a:t>
            </a:r>
            <a:endParaRPr b="0" sz="24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/>
              <a:t>Need for a modern, user-friendly portfolio to represent skills and achievements.</a:t>
            </a:r>
            <a:endParaRPr b="0"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50"/>
          </a:p>
        </p:txBody>
      </p:sp>
      <p:grpSp>
        <p:nvGrpSpPr>
          <p:cNvPr id="290" name="Google Shape;290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91" name="Google Shape;291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3" name="Google Shape;293;p8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9"/>
          <p:cNvSpPr/>
          <p:nvPr/>
        </p:nvSpPr>
        <p:spPr>
          <a:xfrm>
            <a:off x="-76200" y="28579"/>
            <a:ext cx="124968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9" name="Google Shape;299;p9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300" name="Google Shape;300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9" name="Google Shape;309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9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1" name="Google Shape;311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Google Shape;31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4" name="Google Shape;314;p9"/>
          <p:cNvGrpSpPr/>
          <p:nvPr/>
        </p:nvGrpSpPr>
        <p:grpSpPr>
          <a:xfrm>
            <a:off x="47625" y="3819523"/>
            <a:ext cx="4124325" cy="3009897"/>
            <a:chOff x="47625" y="3819523"/>
            <a:chExt cx="4124325" cy="3009897"/>
          </a:xfrm>
        </p:grpSpPr>
        <p:pic>
          <p:nvPicPr>
            <p:cNvPr id="315" name="Google Shape;315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" name="Google Shape;316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7" name="Google Shape;317;p9"/>
          <p:cNvSpPr txBox="1"/>
          <p:nvPr>
            <p:ph type="title"/>
          </p:nvPr>
        </p:nvSpPr>
        <p:spPr>
          <a:xfrm>
            <a:off x="739775" y="445388"/>
            <a:ext cx="23571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318" name="Google Shape;318;p9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9" name="Google Shape;319;p9"/>
          <p:cNvSpPr txBox="1"/>
          <p:nvPr/>
        </p:nvSpPr>
        <p:spPr>
          <a:xfrm>
            <a:off x="2509807" y="1041533"/>
            <a:ext cx="5029200" cy="48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10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325" name="Google Shape;325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27" name="Google Shape;327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8" name="Google Shape;328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0"/>
          <p:cNvSpPr txBox="1"/>
          <p:nvPr>
            <p:ph type="title"/>
          </p:nvPr>
        </p:nvSpPr>
        <p:spPr>
          <a:xfrm>
            <a:off x="834072" y="575055"/>
            <a:ext cx="56370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PROBLEM STATEMENT</a:t>
            </a:r>
            <a:endParaRPr sz="4250"/>
          </a:p>
        </p:txBody>
      </p:sp>
      <p:pic>
        <p:nvPicPr>
          <p:cNvPr id="330" name="Google Shape;33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10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2" name="Google Shape;332;p10"/>
          <p:cNvSpPr txBox="1"/>
          <p:nvPr/>
        </p:nvSpPr>
        <p:spPr>
          <a:xfrm>
            <a:off x="834075" y="1753665"/>
            <a:ext cx="7991400" cy="4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Absence of a centralized platform</a:t>
            </a:r>
            <a:r>
              <a:rPr lang="en-US" sz="2400"/>
              <a:t> → Students often lack a structured digital space to showcase academic and personal projects.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Recruiter difficulty in evaluation</a:t>
            </a:r>
            <a:r>
              <a:rPr lang="en-US" sz="2400"/>
              <a:t> → Without a formal portfolio, it is challenging for hiring managers and faculty to objectively assess skills and achievements.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Need for a modern, accessible portfolio</a:t>
            </a:r>
            <a:r>
              <a:rPr lang="en-US" sz="2400"/>
              <a:t> → A responsive and user-friendly digital portfolio is essential to represent skills, experiences, and accomplishments effectively.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11"/>
          <p:cNvGrpSpPr/>
          <p:nvPr/>
        </p:nvGrpSpPr>
        <p:grpSpPr>
          <a:xfrm>
            <a:off x="8988731" y="2667000"/>
            <a:ext cx="3533775" cy="3810000"/>
            <a:chOff x="8658225" y="2647950"/>
            <a:chExt cx="3533775" cy="3810000"/>
          </a:xfrm>
        </p:grpSpPr>
        <p:sp>
          <p:nvSpPr>
            <p:cNvPr id="338" name="Google Shape;338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40" name="Google Shape;340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1" name="Google Shape;341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1"/>
          <p:cNvSpPr txBox="1"/>
          <p:nvPr>
            <p:ph type="title"/>
          </p:nvPr>
        </p:nvSpPr>
        <p:spPr>
          <a:xfrm>
            <a:off x="739775" y="367224"/>
            <a:ext cx="52635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 OVERVIEW</a:t>
            </a:r>
            <a:endParaRPr sz="4250"/>
          </a:p>
        </p:txBody>
      </p:sp>
      <p:pic>
        <p:nvPicPr>
          <p:cNvPr id="343" name="Google Shape;34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1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5" name="Google Shape;345;p11"/>
          <p:cNvSpPr txBox="1"/>
          <p:nvPr/>
        </p:nvSpPr>
        <p:spPr>
          <a:xfrm flipH="1">
            <a:off x="740175" y="1404175"/>
            <a:ext cx="100380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Development of a responsive portfolio website</a:t>
            </a:r>
            <a:r>
              <a:rPr lang="en-US" sz="3000"/>
              <a:t> → Designed to adapt seamlessly across devices for better accessibility.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Comprehensive showcase </a:t>
            </a:r>
            <a:r>
              <a:rPr lang="en-US" sz="3000"/>
              <a:t>→ Highlights educational background, technical expertise, and project work in an organized manner.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Professional design focus</a:t>
            </a:r>
            <a:r>
              <a:rPr lang="en-US" sz="3000"/>
              <a:t> → Ensures intuitive navigation, clear layout, and a modern visual appeal that aligns with academic and industry expectations.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2"/>
          <p:cNvSpPr txBox="1"/>
          <p:nvPr>
            <p:ph type="title"/>
          </p:nvPr>
        </p:nvSpPr>
        <p:spPr>
          <a:xfrm>
            <a:off x="699450" y="477400"/>
            <a:ext cx="50145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354" name="Google Shape;35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6" name="Google Shape;356;p12"/>
          <p:cNvSpPr txBox="1"/>
          <p:nvPr/>
        </p:nvSpPr>
        <p:spPr>
          <a:xfrm>
            <a:off x="723900" y="2019300"/>
            <a:ext cx="90870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Recruiters and Hiring Managers</a:t>
            </a:r>
            <a:r>
              <a:rPr lang="en-US" sz="2400"/>
              <a:t> → Gain a structured overview of skills, projects, and competencies to support informed hiring decisions.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College Faculty and Evaluators</a:t>
            </a:r>
            <a:r>
              <a:rPr lang="en-US" sz="2400"/>
              <a:t> → Assess academic performance, technical knowledge, and project outcomes in a centralized format.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Peers, Collaborators, and Potential Clients</a:t>
            </a:r>
            <a:r>
              <a:rPr lang="en-US" sz="2400"/>
              <a:t> → Explore project work for inspiration, networking, and opportunities for collaboration.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3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365" name="Google Shape;36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13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7" name="Google Shape;367;p13"/>
          <p:cNvSpPr txBox="1"/>
          <p:nvPr/>
        </p:nvSpPr>
        <p:spPr>
          <a:xfrm>
            <a:off x="558175" y="1847325"/>
            <a:ext cx="95346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Frontend Development</a:t>
            </a:r>
            <a:r>
              <a:rPr lang="en-US" sz="2400"/>
              <a:t> → HTML, CSS, and JavaScript used to structure, style, and add interactivity to the portfolio website.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Frameworks</a:t>
            </a:r>
            <a:r>
              <a:rPr lang="en-US" sz="2400"/>
              <a:t> → Bootstrap or Tailwind CSS applied for faster, responsive, and mobile-first UI design.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Version Control</a:t>
            </a:r>
            <a:r>
              <a:rPr lang="en-US" sz="2400"/>
              <a:t> → Git &amp; GitHub enable collaboration, project tracking, and effective code management.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Hosting Platforms</a:t>
            </a:r>
            <a:r>
              <a:rPr lang="en-US" sz="2400"/>
              <a:t> → GitHub Pages or Netlify provide free, reliable, and easily accessible deployment options.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" name="Google Shape;37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14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5" name="Google Shape;375;p14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6" name="Google Shape;376;p14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4"/>
          <p:cNvSpPr txBox="1"/>
          <p:nvPr/>
        </p:nvSpPr>
        <p:spPr>
          <a:xfrm>
            <a:off x="739775" y="1256363"/>
            <a:ext cx="9917100" cy="49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Clean and Modern Aesthetic</a:t>
            </a:r>
            <a:r>
              <a:rPr lang="en-US" sz="2400"/>
              <a:t> → Focus on simplicity, readability, and professional appearance to appeal to both academic and professional audiences.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Mobile Responsiveness</a:t>
            </a:r>
            <a:r>
              <a:rPr lang="en-US" sz="2400"/>
              <a:t> → Layout adapts seamlessly across devices, ensuring accessibility for recruiters and peers on smartphones, tablets, and desktops.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Well-Defined Sections</a:t>
            </a:r>
            <a:r>
              <a:rPr lang="en-US" sz="2400"/>
              <a:t> → Includes About Me, Skills, Projects, and Contact for organized and intuitive navigation.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Consistent Visual Identity</a:t>
            </a:r>
            <a:r>
              <a:rPr lang="en-US" sz="2400"/>
              <a:t> → Maintains a uniform color scheme, typography, and spacing for coherence throughout the portfolio.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5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383" name="Google Shape;383;p15"/>
          <p:cNvSpPr txBox="1"/>
          <p:nvPr/>
        </p:nvSpPr>
        <p:spPr>
          <a:xfrm>
            <a:off x="755325" y="1455770"/>
            <a:ext cx="8294700" cy="49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Interactive Navigation Menu</a:t>
            </a:r>
            <a:r>
              <a:rPr lang="en-US" sz="2400"/>
              <a:t> → Provides smooth and user-friendly access to different portfolio sections.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Project Showcase</a:t>
            </a:r>
            <a:r>
              <a:rPr lang="en-US" sz="2400"/>
              <a:t> → Displays projects with images, descriptions, and links to demonstrate technical expertise and creativity.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Contact Integration</a:t>
            </a:r>
            <a:r>
              <a:rPr lang="en-US" sz="2400"/>
              <a:t> → Includes a functional form with email or LinkedIn connectivity to encourage professional networking.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Responsive Design</a:t>
            </a:r>
            <a:r>
              <a:rPr lang="en-US" sz="2400"/>
              <a:t> → Ensures optimal performance and visual consistency across all devices and screen sizes.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