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58175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295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685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09862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8688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5857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041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1113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2787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672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385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47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851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547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866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16799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12/7/2019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659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12/7/2019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89501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lnSpc>
          <a:spcPct val="90000"/>
        </a:lnSpc>
        <a:spcBef>
          <a:spcPct val="0"/>
        </a:spcBef>
        <a:buNone/>
        <a:defRPr sz="46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EA7B1-94B5-43EB-9696-5E28028C3A94}"/>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3CD067D7-F0A6-4AB8-AC90-B3A20A7DE6D4}"/>
              </a:ext>
            </a:extLst>
          </p:cNvPr>
          <p:cNvSpPr>
            <a:spLocks noGrp="1"/>
          </p:cNvSpPr>
          <p:nvPr>
            <p:ph idx="1"/>
          </p:nvPr>
        </p:nvSpPr>
        <p:spPr/>
        <p:txBody>
          <a:bodyPr>
            <a:normAutofit lnSpcReduction="10000"/>
          </a:bodyPr>
          <a:lstStyle/>
          <a:p>
            <a:pPr marL="36900" indent="0">
              <a:buNone/>
            </a:pPr>
            <a:r>
              <a:rPr lang="en-US" dirty="0">
                <a:effectLst/>
              </a:rPr>
              <a:t>One of the main challenges that banks, and financial institutions must contend with as part of their operations, is to establish a system to ensure that a borrower is credible and has the willingness and ability to return the loans they availed. In order to mitigate the risk of defaults, they have started leveraging machine learning algorithms to derive models that predict a client’s repayment ability. Our task is to utilize the borrower’s loan application data and other related financial reports to help predict the credibility of a borrower. As part of this project, we will study the datasets, thoroughly clean the data and select useful features to feed into various machine learning algorithms. We will then compare multiple models and find the best one to help us predict an applicant’s ability to repay a loan.</a:t>
            </a:r>
          </a:p>
          <a:p>
            <a:pPr marL="36900" indent="0">
              <a:buNone/>
            </a:pPr>
            <a:endParaRPr lang="en-US" dirty="0"/>
          </a:p>
        </p:txBody>
      </p:sp>
    </p:spTree>
    <p:extLst>
      <p:ext uri="{BB962C8B-B14F-4D97-AF65-F5344CB8AC3E}">
        <p14:creationId xmlns:p14="http://schemas.microsoft.com/office/powerpoint/2010/main" val="4112297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412434"/>
      </a:dk2>
      <a:lt2>
        <a:srgbClr val="E2E8E7"/>
      </a:lt2>
      <a:accent1>
        <a:srgbClr val="C34D5D"/>
      </a:accent1>
      <a:accent2>
        <a:srgbClr val="B13B7D"/>
      </a:accent2>
      <a:accent3>
        <a:srgbClr val="C34DC0"/>
      </a:accent3>
      <a:accent4>
        <a:srgbClr val="833BB1"/>
      </a:accent4>
      <a:accent5>
        <a:srgbClr val="644DC3"/>
      </a:accent5>
      <a:accent6>
        <a:srgbClr val="3B55B1"/>
      </a:accent6>
      <a:hlink>
        <a:srgbClr val="8863CB"/>
      </a:hlink>
      <a:folHlink>
        <a:srgbClr val="7F7F7F"/>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TotalTime>
  <Words>147</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Bodoni MT</vt:lpstr>
      <vt:lpstr>Goudy Old Style</vt:lpstr>
      <vt:lpstr>Wingdings 2</vt:lpstr>
      <vt:lpstr>SlateVTI</vt:lpstr>
      <vt:lpstr>Abstract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Kochattil Radhakrishnan, Suresh</dc:creator>
  <cp:lastModifiedBy>Kochattil Radhakrishnan, Suresh</cp:lastModifiedBy>
  <cp:revision>2</cp:revision>
  <dcterms:created xsi:type="dcterms:W3CDTF">2019-12-08T05:05:32Z</dcterms:created>
  <dcterms:modified xsi:type="dcterms:W3CDTF">2019-12-08T05:07:00Z</dcterms:modified>
</cp:coreProperties>
</file>