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44018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Online Food Ordering System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4398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 the benefits and features of our intuitive online food ordering system.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4172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5424845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400556"/>
            <a:ext cx="1481733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Suresh K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4603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Benefits of an Online Food Ordering System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65271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6" name="Text 4"/>
          <p:cNvSpPr/>
          <p:nvPr/>
        </p:nvSpPr>
        <p:spPr>
          <a:xfrm>
            <a:off x="2219206" y="3694390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729038"/>
            <a:ext cx="36430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Convenience and Efficiency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209455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Customers can place orders anytime, anywhere, leading to increased sales.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65271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0" name="Text 8"/>
          <p:cNvSpPr/>
          <p:nvPr/>
        </p:nvSpPr>
        <p:spPr>
          <a:xfrm>
            <a:off x="7584162" y="3694390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7290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Cost-Effective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209455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Reduces the need for phone support, saving time and money.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31602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4" name="Text 12"/>
          <p:cNvSpPr/>
          <p:nvPr/>
        </p:nvSpPr>
        <p:spPr>
          <a:xfrm>
            <a:off x="2197894" y="5357693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Improved Accuracy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87275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Eliminates errors due to miscommunication during phone orders.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31602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8" name="Text 16"/>
          <p:cNvSpPr/>
          <p:nvPr/>
        </p:nvSpPr>
        <p:spPr>
          <a:xfrm>
            <a:off x="7579638" y="5357693"/>
            <a:ext cx="1932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392341"/>
            <a:ext cx="370463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Enhanced Customer Loyalty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87275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Easy access and personalized experiences result in repeat business.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180630" y="594598"/>
            <a:ext cx="10269141" cy="13513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320"/>
              </a:lnSpc>
              <a:buNone/>
            </a:pPr>
            <a:r>
              <a:rPr lang="en-US" sz="4256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Features of Our Online Food Ordering System</a:t>
            </a:r>
            <a:endParaRPr lang="en-US" sz="4256" dirty="0"/>
          </a:p>
        </p:txBody>
      </p:sp>
      <p:sp>
        <p:nvSpPr>
          <p:cNvPr id="5" name="Text 3"/>
          <p:cNvSpPr/>
          <p:nvPr/>
        </p:nvSpPr>
        <p:spPr>
          <a:xfrm>
            <a:off x="2180630" y="2486263"/>
            <a:ext cx="2978348" cy="337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60"/>
              </a:lnSpc>
              <a:buNone/>
            </a:pPr>
            <a:r>
              <a:rPr lang="en-US" sz="2128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User-Friendly Interface</a:t>
            </a:r>
            <a:endParaRPr lang="en-US" sz="2128" dirty="0"/>
          </a:p>
        </p:txBody>
      </p:sp>
      <p:sp>
        <p:nvSpPr>
          <p:cNvPr id="6" name="Text 4"/>
          <p:cNvSpPr/>
          <p:nvPr/>
        </p:nvSpPr>
        <p:spPr>
          <a:xfrm>
            <a:off x="2180630" y="3040142"/>
            <a:ext cx="3070979" cy="10376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24"/>
              </a:lnSpc>
              <a:buNone/>
            </a:pPr>
            <a:r>
              <a:rPr lang="en-US" sz="1702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Intuitive and seamless experience for both customers and restaurant staff.</a:t>
            </a:r>
            <a:endParaRPr lang="en-US" sz="1702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0630" y="4320897"/>
            <a:ext cx="3070979" cy="2303145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5786676" y="2486263"/>
            <a:ext cx="2702362" cy="337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60"/>
              </a:lnSpc>
              <a:buNone/>
            </a:pPr>
            <a:r>
              <a:rPr lang="en-US" sz="2128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Customizable Menus</a:t>
            </a:r>
            <a:endParaRPr lang="en-US" sz="2128" dirty="0"/>
          </a:p>
        </p:txBody>
      </p:sp>
      <p:sp>
        <p:nvSpPr>
          <p:cNvPr id="9" name="Text 6"/>
          <p:cNvSpPr/>
          <p:nvPr/>
        </p:nvSpPr>
        <p:spPr>
          <a:xfrm>
            <a:off x="5786676" y="3040142"/>
            <a:ext cx="3070979" cy="10376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24"/>
              </a:lnSpc>
              <a:buNone/>
            </a:pPr>
            <a:r>
              <a:rPr lang="en-US" sz="1702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Restaurants can easily update and modify their menus as per their needs.</a:t>
            </a:r>
            <a:endParaRPr lang="en-US" sz="1702" dirty="0"/>
          </a:p>
        </p:txBody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676" y="4320897"/>
            <a:ext cx="3070979" cy="3070979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9392722" y="2486263"/>
            <a:ext cx="3070979" cy="6755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60"/>
              </a:lnSpc>
              <a:buNone/>
            </a:pPr>
            <a:r>
              <a:rPr lang="en-US" sz="2128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Real-Time Order Tracking</a:t>
            </a:r>
            <a:endParaRPr lang="en-US" sz="2128" dirty="0"/>
          </a:p>
        </p:txBody>
      </p:sp>
      <p:sp>
        <p:nvSpPr>
          <p:cNvPr id="12" name="Text 8"/>
          <p:cNvSpPr/>
          <p:nvPr/>
        </p:nvSpPr>
        <p:spPr>
          <a:xfrm>
            <a:off x="9392722" y="3377922"/>
            <a:ext cx="3070979" cy="10376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24"/>
              </a:lnSpc>
              <a:buNone/>
            </a:pPr>
            <a:r>
              <a:rPr lang="en-US" sz="1702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Customers can track the status of their orders in real time for added convenience.</a:t>
            </a:r>
            <a:endParaRPr lang="en-US" sz="1702" dirty="0"/>
          </a:p>
        </p:txBody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722" y="4658678"/>
            <a:ext cx="3070979" cy="2303145"/>
          </a:xfrm>
          <a:prstGeom prst="rect">
            <a:avLst/>
          </a:prstGeom>
        </p:spPr>
      </p:pic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03033"/>
            <a:ext cx="621982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How Our System Works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9103" y="2541746"/>
            <a:ext cx="44410" cy="4284821"/>
          </a:xfrm>
          <a:prstGeom prst="rect">
            <a:avLst/>
          </a:prstGeom>
          <a:solidFill>
            <a:srgbClr val="DEE7F7"/>
          </a:solidFill>
          <a:ln/>
        </p:spPr>
      </p:sp>
      <p:sp>
        <p:nvSpPr>
          <p:cNvPr id="6" name="Shape 4"/>
          <p:cNvSpPr/>
          <p:nvPr/>
        </p:nvSpPr>
        <p:spPr>
          <a:xfrm>
            <a:off x="2621220" y="2943046"/>
            <a:ext cx="777597" cy="44410"/>
          </a:xfrm>
          <a:prstGeom prst="rect">
            <a:avLst/>
          </a:prstGeom>
          <a:solidFill>
            <a:srgbClr val="DEE7F7"/>
          </a:solidFill>
          <a:ln/>
        </p:spPr>
      </p:sp>
      <p:sp>
        <p:nvSpPr>
          <p:cNvPr id="7" name="Shape 5"/>
          <p:cNvSpPr/>
          <p:nvPr/>
        </p:nvSpPr>
        <p:spPr>
          <a:xfrm>
            <a:off x="2121277" y="271533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8" name="Text 6"/>
          <p:cNvSpPr/>
          <p:nvPr/>
        </p:nvSpPr>
        <p:spPr>
          <a:xfrm>
            <a:off x="2302490" y="2757011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593306" y="276391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Order Placement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3593306" y="3244334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Customers browse the menu, select items, and place their orders seamlessly.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621220" y="4445377"/>
            <a:ext cx="777597" cy="44410"/>
          </a:xfrm>
          <a:prstGeom prst="rect">
            <a:avLst/>
          </a:prstGeom>
          <a:solidFill>
            <a:srgbClr val="DEE7F7"/>
          </a:solidFill>
          <a:ln/>
        </p:spPr>
      </p:sp>
      <p:sp>
        <p:nvSpPr>
          <p:cNvPr id="12" name="Shape 10"/>
          <p:cNvSpPr/>
          <p:nvPr/>
        </p:nvSpPr>
        <p:spPr>
          <a:xfrm>
            <a:off x="2121277" y="421767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3" name="Text 11"/>
          <p:cNvSpPr/>
          <p:nvPr/>
        </p:nvSpPr>
        <p:spPr>
          <a:xfrm>
            <a:off x="2279154" y="4259342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93306" y="4266248"/>
            <a:ext cx="324052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Confirmation &amp; Payment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3593306" y="4746665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Orders are confirmed, and secure payment options ensure a smooth transaction.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2621220" y="5947708"/>
            <a:ext cx="777597" cy="44410"/>
          </a:xfrm>
          <a:prstGeom prst="rect">
            <a:avLst/>
          </a:prstGeom>
          <a:solidFill>
            <a:srgbClr val="DEE7F7"/>
          </a:solidFill>
          <a:ln/>
        </p:spPr>
      </p:sp>
      <p:sp>
        <p:nvSpPr>
          <p:cNvPr id="17" name="Shape 15"/>
          <p:cNvSpPr/>
          <p:nvPr/>
        </p:nvSpPr>
        <p:spPr>
          <a:xfrm>
            <a:off x="2121277" y="572000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8" name="Text 16"/>
          <p:cNvSpPr/>
          <p:nvPr/>
        </p:nvSpPr>
        <p:spPr>
          <a:xfrm>
            <a:off x="2281178" y="5761673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593306" y="5768578"/>
            <a:ext cx="294001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Preparation &amp; Delivery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3593306" y="6248995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Restaurants prepare the order and ensure timely and hassle-free delivery.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2918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Integration with Existing Restaurant Systems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862268"/>
            <a:ext cx="3370064" cy="2338149"/>
          </a:xfrm>
          <a:prstGeom prst="roundRect">
            <a:avLst>
              <a:gd name="adj" fmla="val 5702"/>
            </a:avLst>
          </a:prstGeom>
          <a:solidFill>
            <a:srgbClr val="DEE7F7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40844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POS Integration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4564856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 seamlessly integrates with existing Point of Sale (POS) software.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862268"/>
            <a:ext cx="3370064" cy="2338149"/>
          </a:xfrm>
          <a:prstGeom prst="roundRect">
            <a:avLst>
              <a:gd name="adj" fmla="val 5702"/>
            </a:avLst>
          </a:prstGeom>
          <a:solidFill>
            <a:srgbClr val="DEE7F7"/>
          </a:solidFill>
          <a:ln/>
        </p:spPr>
      </p:sp>
      <p:sp>
        <p:nvSpPr>
          <p:cNvPr id="9" name="Text 7"/>
          <p:cNvSpPr/>
          <p:nvPr/>
        </p:nvSpPr>
        <p:spPr>
          <a:xfrm>
            <a:off x="5852398" y="4084439"/>
            <a:ext cx="29257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Inventory Management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52398" y="4912043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Automates inventory updates and synchronizes menu changes in real time.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862268"/>
            <a:ext cx="3370064" cy="2338149"/>
          </a:xfrm>
          <a:prstGeom prst="roundRect">
            <a:avLst>
              <a:gd name="adj" fmla="val 5702"/>
            </a:avLst>
          </a:prstGeom>
          <a:solidFill>
            <a:srgbClr val="DEE7F7"/>
          </a:solidFill>
          <a:ln/>
        </p:spPr>
      </p:sp>
      <p:sp>
        <p:nvSpPr>
          <p:cNvPr id="12" name="Text 10"/>
          <p:cNvSpPr/>
          <p:nvPr/>
        </p:nvSpPr>
        <p:spPr>
          <a:xfrm>
            <a:off x="9444633" y="4084439"/>
            <a:ext cx="28788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Reporting &amp; Analytics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44633" y="4564856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Generates detailed reports and analytics for informed business decisions.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61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37"/>
              </a:lnSpc>
              <a:buNone/>
            </a:pPr>
            <a:r>
              <a:rPr lang="en-US" sz="435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Customer Experience and Convenience</a:t>
            </a:r>
            <a:endParaRPr lang="en-US" sz="43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156" y="2320052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22288" y="254091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Seamless Ordering</a:t>
            </a:r>
            <a:endParaRPr lang="en-US" sz="2175" dirty="0"/>
          </a:p>
        </p:txBody>
      </p:sp>
      <p:sp>
        <p:nvSpPr>
          <p:cNvPr id="8" name="Text 4"/>
          <p:cNvSpPr/>
          <p:nvPr/>
        </p:nvSpPr>
        <p:spPr>
          <a:xfrm>
            <a:off x="5922288" y="3018711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Customers experience a hassle-free ordering process from start to finish.</a:t>
            </a:r>
            <a:endParaRPr lang="en-US" sz="174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156" y="4087773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22288" y="4308634"/>
            <a:ext cx="4207669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Personalized Recommendations</a:t>
            </a: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5922288" y="4786432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AI-driven recommendations enhance the user experience and satisfaction.</a:t>
            </a:r>
            <a:endParaRPr lang="en-US" sz="174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156" y="5855494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22288" y="6076355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Feedback &amp; Ratings</a:t>
            </a: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5922288" y="6554153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Allows customers to provide feedback and rate their dining experience.</a:t>
            </a:r>
            <a:endParaRPr lang="en-US" sz="174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616518"/>
            <a:ext cx="861048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Case Studies and Success Stories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755231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217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Growth Stories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902160"/>
            <a:ext cx="51105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 examples of restaurants that have achieved growth and success using our system.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68" y="3755231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4421743"/>
            <a:ext cx="28864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Customer Satisfaction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4902160"/>
            <a:ext cx="511063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Positive experiences and testimonials from satisfied customers.</a:t>
            </a:r>
            <a:endParaRPr lang="en-US" sz="1750" dirty="0"/>
          </a:p>
        </p:txBody>
      </p:sp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3190042"/>
            <a:ext cx="700825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 and Next Steps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328755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Take the next step toward enhancing the restaurant experience for both your business and your customers with our comprehensive online food ordering system.</a:t>
            </a:r>
            <a:endParaRPr lang="en-US" sz="1750" dirty="0"/>
          </a:p>
        </p:txBody>
      </p:sp>
      <p:pic>
        <p:nvPicPr>
          <p:cNvPr id="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2024-03-02T08:40:53Z</dcterms:created>
  <dcterms:modified xsi:type="dcterms:W3CDTF">2024-03-02T08:40:53Z</dcterms:modified>
</cp:coreProperties>
</file>