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1425-6CB1-4F8E-BE0D-1626E3EDF5F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A59D-3F31-4133-B7F6-E5F38DE6D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1425-6CB1-4F8E-BE0D-1626E3EDF5F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A59D-3F31-4133-B7F6-E5F38DE6D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1425-6CB1-4F8E-BE0D-1626E3EDF5F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A59D-3F31-4133-B7F6-E5F38DE6D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1425-6CB1-4F8E-BE0D-1626E3EDF5F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A59D-3F31-4133-B7F6-E5F38DE6D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1425-6CB1-4F8E-BE0D-1626E3EDF5F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A59D-3F31-4133-B7F6-E5F38DE6D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1425-6CB1-4F8E-BE0D-1626E3EDF5F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A59D-3F31-4133-B7F6-E5F38DE6D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1425-6CB1-4F8E-BE0D-1626E3EDF5F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A59D-3F31-4133-B7F6-E5F38DE6D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1425-6CB1-4F8E-BE0D-1626E3EDF5F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A59D-3F31-4133-B7F6-E5F38DE6D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1425-6CB1-4F8E-BE0D-1626E3EDF5F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A59D-3F31-4133-B7F6-E5F38DE6D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1425-6CB1-4F8E-BE0D-1626E3EDF5F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A59D-3F31-4133-B7F6-E5F38DE6D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1425-6CB1-4F8E-BE0D-1626E3EDF5F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A59D-3F31-4133-B7F6-E5F38DE6D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E1425-6CB1-4F8E-BE0D-1626E3EDF5F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A59D-3F31-4133-B7F6-E5F38DE6D1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att_meta_content.asp" TargetMode="External"/><Relationship Id="rId2" Type="http://schemas.openxmlformats.org/officeDocument/2006/relationships/hyperlink" Target="https://www.w3schools.com/tags/att_meta_charse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tags/att_meta_name.asp" TargetMode="External"/><Relationship Id="rId4" Type="http://schemas.openxmlformats.org/officeDocument/2006/relationships/hyperlink" Target="https://www.w3schools.com/tags/att_meta_http_equiv.as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 &lt;meta&gt; Tag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&lt;head&gt;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&lt;meta </a:t>
            </a:r>
            <a:r>
              <a:rPr lang="en-US" dirty="0" err="1"/>
              <a:t>charset</a:t>
            </a:r>
            <a:r>
              <a:rPr lang="en-US" dirty="0"/>
              <a:t>="UTF-8"&gt;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&lt;meta name="description" content="Free Web tutorials"&gt;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&lt;meta name="keywords" content="HTML, CSS, JavaScript"&gt;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&lt;meta name="author" content="John Doe"&gt;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&lt;meta name="viewport" content="width=device-width, initial-scale=1.0"&gt;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&lt;/head&gt;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Definition and Usage</a:t>
            </a:r>
          </a:p>
          <a:p>
            <a:r>
              <a:rPr lang="en-US" dirty="0"/>
              <a:t>The &lt;meta&gt; tag defines metadata about an HTML document. Metadata is data (information) about data.</a:t>
            </a:r>
          </a:p>
          <a:p>
            <a:r>
              <a:rPr lang="en-US" dirty="0"/>
              <a:t>&lt;meta&gt; tags always go inside the &lt;head&gt; element, and are typically used to specify character set, page description, keywords, author of the document, and viewport settings.</a:t>
            </a:r>
          </a:p>
          <a:p>
            <a:r>
              <a:rPr lang="en-US" dirty="0"/>
              <a:t>Metadata will not be displayed on the page, but is machine </a:t>
            </a:r>
            <a:r>
              <a:rPr lang="en-US" dirty="0" err="1"/>
              <a:t>parsable</a:t>
            </a:r>
            <a:r>
              <a:rPr lang="en-US" dirty="0"/>
              <a:t>.</a:t>
            </a:r>
          </a:p>
          <a:p>
            <a:r>
              <a:rPr lang="en-US" dirty="0"/>
              <a:t>Metadata is used by browsers (how to display content or reload page), search engines (keywords), and other web services.</a:t>
            </a:r>
          </a:p>
          <a:p>
            <a:r>
              <a:rPr lang="en-US" dirty="0"/>
              <a:t>There is a method to let web designers take control over the viewport (the user's visible area of a web page), through the &lt;meta&gt; tag (See "Setting The Viewport" example below).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>
                <a:hlinkClick r:id="rId2"/>
              </a:rPr>
              <a:t>Charset</a:t>
            </a:r>
            <a:endParaRPr lang="en-US" dirty="0" smtClean="0"/>
          </a:p>
          <a:p>
            <a:r>
              <a:rPr lang="en-US" i="1" dirty="0" err="1" smtClean="0"/>
              <a:t>character_set</a:t>
            </a:r>
            <a:r>
              <a:rPr lang="en-US" i="1" dirty="0" smtClean="0"/>
              <a:t>          </a:t>
            </a:r>
            <a:r>
              <a:rPr lang="en-US" dirty="0" smtClean="0"/>
              <a:t>Specifies the character encoding for the HTML document</a:t>
            </a:r>
          </a:p>
          <a:p>
            <a:r>
              <a:rPr lang="en-US" dirty="0" smtClean="0">
                <a:hlinkClick r:id="rId3"/>
              </a:rPr>
              <a:t>Content</a:t>
            </a:r>
            <a:r>
              <a:rPr lang="en-US" dirty="0" smtClean="0"/>
              <a:t>        </a:t>
            </a:r>
            <a:r>
              <a:rPr lang="en-US" i="1" dirty="0" smtClean="0"/>
              <a:t>text         </a:t>
            </a:r>
            <a:r>
              <a:rPr lang="en-US" dirty="0" smtClean="0"/>
              <a:t>S </a:t>
            </a:r>
            <a:r>
              <a:rPr lang="en-US" dirty="0" err="1" smtClean="0"/>
              <a:t>pecifies</a:t>
            </a:r>
            <a:r>
              <a:rPr lang="en-US" dirty="0" smtClean="0"/>
              <a:t> the value associated with the http-equiv or name attribute</a:t>
            </a:r>
          </a:p>
          <a:p>
            <a:endParaRPr lang="en-US" dirty="0">
              <a:hlinkClick r:id="rId4"/>
            </a:endParaRPr>
          </a:p>
          <a:p>
            <a:r>
              <a:rPr lang="en-US" dirty="0" smtClean="0">
                <a:hlinkClick r:id="rId4"/>
              </a:rPr>
              <a:t>http-</a:t>
            </a:r>
            <a:r>
              <a:rPr lang="en-US" dirty="0" err="1" smtClean="0">
                <a:hlinkClick r:id="rId4"/>
              </a:rPr>
              <a:t>equiv</a:t>
            </a:r>
            <a:r>
              <a:rPr lang="en-US" dirty="0" err="1" smtClean="0"/>
              <a:t>content</a:t>
            </a:r>
            <a:r>
              <a:rPr lang="en-US" dirty="0" smtClean="0"/>
              <a:t>-security-policy</a:t>
            </a:r>
            <a:br>
              <a:rPr lang="en-US" dirty="0" smtClean="0"/>
            </a:br>
            <a:r>
              <a:rPr lang="en-US" dirty="0" smtClean="0"/>
              <a:t>content-type</a:t>
            </a:r>
            <a:br>
              <a:rPr lang="en-US" dirty="0" smtClean="0"/>
            </a:br>
            <a:r>
              <a:rPr lang="en-US" dirty="0" smtClean="0"/>
              <a:t>default-style</a:t>
            </a:r>
            <a:br>
              <a:rPr lang="en-US" dirty="0" smtClean="0"/>
            </a:br>
            <a:r>
              <a:rPr lang="en-US" dirty="0" smtClean="0"/>
              <a:t>refresh</a:t>
            </a:r>
          </a:p>
          <a:p>
            <a:r>
              <a:rPr lang="en-US" dirty="0" smtClean="0"/>
              <a:t>Provides an HTTP header for the information/value of the content attribute</a:t>
            </a:r>
          </a:p>
          <a:p>
            <a:endParaRPr lang="en-US" dirty="0">
              <a:hlinkClick r:id="rId5"/>
            </a:endParaRPr>
          </a:p>
          <a:p>
            <a:r>
              <a:rPr lang="en-US" dirty="0" err="1" smtClean="0">
                <a:hlinkClick r:id="rId5"/>
              </a:rPr>
              <a:t>name</a:t>
            </a:r>
            <a:r>
              <a:rPr lang="en-US" dirty="0" err="1" smtClean="0"/>
              <a:t>application</a:t>
            </a:r>
            <a:r>
              <a:rPr lang="en-US" dirty="0" smtClean="0"/>
              <a:t>-name</a:t>
            </a:r>
            <a:br>
              <a:rPr lang="en-US" dirty="0" smtClean="0"/>
            </a:br>
            <a:r>
              <a:rPr lang="en-US" dirty="0" smtClean="0"/>
              <a:t>author</a:t>
            </a:r>
            <a:br>
              <a:rPr lang="en-US" dirty="0" smtClean="0"/>
            </a:br>
            <a:r>
              <a:rPr lang="en-US" dirty="0" smtClean="0"/>
              <a:t>description</a:t>
            </a:r>
            <a:br>
              <a:rPr lang="en-US" dirty="0" smtClean="0"/>
            </a:br>
            <a:r>
              <a:rPr lang="en-US" dirty="0" smtClean="0"/>
              <a:t>generator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keywords</a:t>
            </a:r>
            <a:br>
              <a:rPr lang="en-US" dirty="0" smtClean="0"/>
            </a:br>
            <a:r>
              <a:rPr lang="en-US" dirty="0" smtClean="0"/>
              <a:t>viewport</a:t>
            </a:r>
          </a:p>
          <a:p>
            <a:r>
              <a:rPr lang="en-US" dirty="0" smtClean="0"/>
              <a:t>Specifies a name for the metadata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 &lt;!DOCTYPE&gt; Declaration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&lt;!DOCTYPE html&gt;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&lt;html&gt;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&lt;head&gt;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&lt;title&gt;Title of the document&lt;/title&gt;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&lt;/head&gt;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&lt;body&gt;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The content of the document......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&lt;/body&gt;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  <a:p>
            <a:r>
              <a:rPr lang="en-US" dirty="0"/>
              <a:t>All HTML documents must start with a &lt;!DOCTYPE&gt; declaration.</a:t>
            </a:r>
          </a:p>
          <a:p>
            <a:r>
              <a:rPr lang="en-US" dirty="0"/>
              <a:t>The declaration is not an HTML tag. It is an "information" to the browser about what document type to expect.</a:t>
            </a:r>
          </a:p>
          <a:p>
            <a:r>
              <a:rPr lang="en-US" dirty="0"/>
              <a:t>In HTML 5, the declaration is simple:</a:t>
            </a:r>
          </a:p>
          <a:p>
            <a:r>
              <a:rPr lang="en-US" dirty="0"/>
              <a:t>&lt;!DOCTYPE html&gt;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Older HTML Documents</a:t>
            </a:r>
          </a:p>
          <a:p>
            <a:r>
              <a:rPr lang="en-US" dirty="0"/>
              <a:t>In older documents (HTML 4 or XHTML), the declaration is more complicated because the declaration must refer to a DTD (Document Type Definition).</a:t>
            </a:r>
          </a:p>
          <a:p>
            <a:r>
              <a:rPr lang="en-US" dirty="0"/>
              <a:t>HTML 4.01:</a:t>
            </a:r>
          </a:p>
          <a:p>
            <a:r>
              <a:rPr lang="en-US" dirty="0"/>
              <a:t>&lt;!DOCTYPE HTML PUBLIC "-//W3C//DTD HTML 4.01 Transitional//EN" "http://www.w3.org/TR/html4/loose.dtd"&gt;</a:t>
            </a:r>
          </a:p>
          <a:p>
            <a:r>
              <a:rPr lang="en-US" dirty="0"/>
              <a:t>XHTML 1.1:</a:t>
            </a:r>
          </a:p>
          <a:p>
            <a:r>
              <a:rPr lang="en-US" dirty="0"/>
              <a:t>&lt;!DOCTYPE html PUBLIC "-//W3C//DTD XHTML 1.1//EN" "http://www.w3.org/TR/xhtml11/DTD/xhtml11.dtd"&gt;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80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HTML &lt;meta&gt; Tag </vt:lpstr>
      <vt:lpstr>Slide 2</vt:lpstr>
      <vt:lpstr>Slide 3</vt:lpstr>
      <vt:lpstr>Slide 4</vt:lpstr>
      <vt:lpstr>HTML &lt;!DOCTYPE&gt; Declaration 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 &lt;meta&gt; Tag </dc:title>
  <dc:creator>STUDENT</dc:creator>
  <cp:lastModifiedBy>STUDENT</cp:lastModifiedBy>
  <cp:revision>1</cp:revision>
  <dcterms:created xsi:type="dcterms:W3CDTF">2024-01-23T04:46:08Z</dcterms:created>
  <dcterms:modified xsi:type="dcterms:W3CDTF">2024-01-23T04:50:07Z</dcterms:modified>
</cp:coreProperties>
</file>