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PUBLIC SPEAKING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 . VARUN</a:t>
            </a:r>
          </a:p>
          <a:p>
            <a:pPr algn="ctr"/>
            <a:r>
              <a:rPr lang="en-US" dirty="0" smtClean="0"/>
              <a:t>D21PC35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22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Formula For Public Speaking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POINTS</a:t>
            </a:r>
          </a:p>
          <a:p>
            <a:pPr lvl="1"/>
            <a:r>
              <a:rPr lang="en-US" dirty="0"/>
              <a:t>soul of every </a:t>
            </a:r>
            <a:r>
              <a:rPr lang="en-US" dirty="0" smtClean="0"/>
              <a:t>speech</a:t>
            </a:r>
          </a:p>
          <a:p>
            <a:pPr lvl="1"/>
            <a:r>
              <a:rPr lang="en-US" dirty="0"/>
              <a:t>Depending on the </a:t>
            </a:r>
            <a:r>
              <a:rPr lang="en-US" dirty="0" smtClean="0"/>
              <a:t>audience</a:t>
            </a:r>
          </a:p>
          <a:p>
            <a:pPr lvl="1"/>
            <a:r>
              <a:rPr lang="en-US" dirty="0"/>
              <a:t>Main focus should be given to the points part of public speaking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PUNCHLINES</a:t>
            </a:r>
          </a:p>
          <a:p>
            <a:pPr lvl="1"/>
            <a:r>
              <a:rPr lang="en-US" dirty="0"/>
              <a:t>some statements or phrases which create a great impact or catch the fading attention of the audience are known as </a:t>
            </a:r>
            <a:r>
              <a:rPr lang="en-US" dirty="0" err="1" smtClean="0"/>
              <a:t>punchline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</a:t>
            </a:r>
            <a:r>
              <a:rPr lang="en-US" dirty="0" smtClean="0"/>
              <a:t>when the </a:t>
            </a:r>
            <a:r>
              <a:rPr lang="en-US" dirty="0"/>
              <a:t>audience are </a:t>
            </a:r>
            <a:r>
              <a:rPr lang="en-US" dirty="0" smtClean="0"/>
              <a:t>bored </a:t>
            </a:r>
            <a:r>
              <a:rPr lang="en-US" dirty="0"/>
              <a:t>and are not paying attention</a:t>
            </a:r>
            <a:endParaRPr lang="en-US" dirty="0" smtClean="0"/>
          </a:p>
          <a:p>
            <a:pPr lvl="1"/>
            <a:r>
              <a:rPr lang="en-US" dirty="0" smtClean="0"/>
              <a:t>points </a:t>
            </a:r>
            <a:r>
              <a:rPr lang="en-US" dirty="0"/>
              <a:t>to be ordered and said in a way that the audience would like to hear </a:t>
            </a:r>
            <a:r>
              <a:rPr lang="en-US" dirty="0" smtClean="0"/>
              <a:t>it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7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Formula For Public Speaking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make the audience think about </a:t>
            </a:r>
            <a:r>
              <a:rPr lang="en-US" dirty="0" smtClean="0"/>
              <a:t>the topic</a:t>
            </a:r>
          </a:p>
          <a:p>
            <a:pPr lvl="1"/>
            <a:r>
              <a:rPr lang="en-US" dirty="0"/>
              <a:t>ask questions that are highly probable to get "yes" as an answer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QUOTES</a:t>
            </a:r>
          </a:p>
          <a:p>
            <a:pPr lvl="1"/>
            <a:r>
              <a:rPr lang="en-US" dirty="0"/>
              <a:t>Quotes function similar to </a:t>
            </a:r>
            <a:r>
              <a:rPr lang="en-US" dirty="0" err="1" smtClean="0"/>
              <a:t>punchlines</a:t>
            </a:r>
            <a:endParaRPr lang="en-US" dirty="0" smtClean="0"/>
          </a:p>
          <a:p>
            <a:pPr lvl="1"/>
            <a:r>
              <a:rPr lang="en-US" dirty="0" smtClean="0"/>
              <a:t>Ending </a:t>
            </a:r>
            <a:r>
              <a:rPr lang="en-US" dirty="0"/>
              <a:t>a </a:t>
            </a:r>
            <a:r>
              <a:rPr lang="en-US" dirty="0" err="1"/>
              <a:t>speeh</a:t>
            </a:r>
            <a:r>
              <a:rPr lang="en-US" dirty="0"/>
              <a:t> with relevant quotes </a:t>
            </a:r>
            <a:r>
              <a:rPr lang="en-US" dirty="0" smtClean="0"/>
              <a:t>drives </a:t>
            </a:r>
            <a:r>
              <a:rPr lang="en-US" dirty="0"/>
              <a:t>the crux of the speech </a:t>
            </a:r>
            <a:r>
              <a:rPr lang="en-US" dirty="0" smtClean="0"/>
              <a:t>home</a:t>
            </a:r>
          </a:p>
          <a:p>
            <a:pPr lvl="1"/>
            <a:r>
              <a:rPr lang="en-US" dirty="0" err="1" smtClean="0"/>
              <a:t>MMay</a:t>
            </a:r>
            <a:r>
              <a:rPr lang="en-US" dirty="0" smtClean="0"/>
              <a:t> </a:t>
            </a:r>
            <a:r>
              <a:rPr lang="en-US" dirty="0"/>
              <a:t>also help to summarize quickly what the topic was </a:t>
            </a:r>
            <a:r>
              <a:rPr lang="en-US" dirty="0" smtClean="0"/>
              <a:t>about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8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644" y="302499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THANK YOU AND HAVE A HAPPY WEEKEND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532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Topics Covered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Importance Of Public Speaking</a:t>
            </a:r>
          </a:p>
          <a:p>
            <a:endParaRPr lang="en-US" sz="2800" dirty="0" smtClean="0"/>
          </a:p>
          <a:p>
            <a:r>
              <a:rPr lang="en-US" sz="2800" dirty="0" smtClean="0"/>
              <a:t>Advantages Of Public Speaking</a:t>
            </a:r>
          </a:p>
          <a:p>
            <a:endParaRPr lang="en-US" sz="2800" dirty="0" smtClean="0"/>
          </a:p>
          <a:p>
            <a:r>
              <a:rPr lang="en-US" sz="2800" dirty="0" smtClean="0"/>
              <a:t>Elements Of Public Speaking</a:t>
            </a:r>
          </a:p>
          <a:p>
            <a:endParaRPr lang="en-US" sz="2800" dirty="0" smtClean="0"/>
          </a:p>
          <a:p>
            <a:r>
              <a:rPr lang="en-US" sz="2800" dirty="0" smtClean="0"/>
              <a:t>A Simple Formula For Public Speaking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434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Public Speaking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become more important to present our knowledge in a certain manner than to have knowledge of diverse subjects in recent times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Knowledge of public speaking is essential to all those who are constantly communicating and talking on stage.</a:t>
            </a:r>
          </a:p>
          <a:p>
            <a:endParaRPr lang="en-US" dirty="0"/>
          </a:p>
          <a:p>
            <a:r>
              <a:rPr lang="en-US" dirty="0"/>
              <a:t>All public speakers may not be good leaders, but all good leaders need to be very good public speakers.</a:t>
            </a:r>
            <a:endParaRPr lang="en-IN" dirty="0"/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hether </a:t>
            </a:r>
            <a:r>
              <a:rPr lang="en-US" dirty="0"/>
              <a:t>you are into public speaking or not, knowing the elements of public speaking is important as they are part of our every </a:t>
            </a:r>
            <a:r>
              <a:rPr lang="en-US" dirty="0" smtClean="0"/>
              <a:t>conversation.</a:t>
            </a:r>
          </a:p>
        </p:txBody>
      </p:sp>
    </p:spTree>
    <p:extLst>
      <p:ext uri="{BB962C8B-B14F-4D97-AF65-F5344CB8AC3E}">
        <p14:creationId xmlns:p14="http://schemas.microsoft.com/office/powerpoint/2010/main" val="1589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Public Speaking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Career Advancement</a:t>
            </a:r>
          </a:p>
          <a:p>
            <a:endParaRPr lang="en-US" dirty="0"/>
          </a:p>
          <a:p>
            <a:r>
              <a:rPr lang="en-US" dirty="0" smtClean="0"/>
              <a:t>Boost Confidence</a:t>
            </a:r>
          </a:p>
          <a:p>
            <a:endParaRPr lang="en-US" dirty="0"/>
          </a:p>
          <a:p>
            <a:r>
              <a:rPr lang="en-US" dirty="0" smtClean="0"/>
              <a:t>Critical Thinking</a:t>
            </a:r>
          </a:p>
          <a:p>
            <a:endParaRPr lang="en-US" dirty="0"/>
          </a:p>
          <a:p>
            <a:r>
              <a:rPr lang="en-US" dirty="0" smtClean="0"/>
              <a:t>Improve Communication Skills</a:t>
            </a:r>
          </a:p>
          <a:p>
            <a:endParaRPr lang="en-US" dirty="0"/>
          </a:p>
          <a:p>
            <a:r>
              <a:rPr lang="en-US" dirty="0" smtClean="0"/>
              <a:t>Expand Your Professional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0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Public Speaking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To Persuade</a:t>
            </a:r>
          </a:p>
          <a:p>
            <a:endParaRPr lang="en-US" dirty="0"/>
          </a:p>
          <a:p>
            <a:r>
              <a:rPr lang="en-US" dirty="0" smtClean="0"/>
              <a:t>Build Leadership Skills</a:t>
            </a:r>
          </a:p>
          <a:p>
            <a:endParaRPr lang="en-US" dirty="0"/>
          </a:p>
          <a:p>
            <a:r>
              <a:rPr lang="en-US" dirty="0" smtClean="0"/>
              <a:t>Learn To Argue</a:t>
            </a:r>
          </a:p>
          <a:p>
            <a:endParaRPr lang="en-US" dirty="0"/>
          </a:p>
          <a:p>
            <a:r>
              <a:rPr lang="en-US" dirty="0" smtClean="0"/>
              <a:t>Be A Better Listener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Public Speaking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Speaker</a:t>
            </a:r>
          </a:p>
          <a:p>
            <a:pPr lvl="1"/>
            <a:r>
              <a:rPr lang="en-US" dirty="0"/>
              <a:t>The speech communication process starts with the speaker – the person who initiated the conversation or talk.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success of the talk will be based on the credibility, preparation, and knowledge of the speaker about the topic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Message</a:t>
            </a:r>
          </a:p>
          <a:p>
            <a:pPr lvl="1"/>
            <a:r>
              <a:rPr lang="en-US" dirty="0"/>
              <a:t>The message refers to whatever the speaker is telling the audience about a certain topic. </a:t>
            </a:r>
            <a:endParaRPr lang="en-US" dirty="0" smtClean="0"/>
          </a:p>
          <a:p>
            <a:pPr lvl="1"/>
            <a:r>
              <a:rPr lang="en-US" dirty="0" smtClean="0"/>
              <a:t>Speakers </a:t>
            </a:r>
            <a:r>
              <a:rPr lang="en-US" dirty="0"/>
              <a:t>should deliver it in a clear way for it to reach the listeners in the same way the speaker is trying to convey it</a:t>
            </a:r>
            <a:r>
              <a:rPr lang="en-US" dirty="0" smtClean="0"/>
              <a:t>.</a:t>
            </a:r>
            <a:endParaRPr lang="en-IN" sz="1400" dirty="0"/>
          </a:p>
          <a:p>
            <a:r>
              <a:rPr lang="en-US" dirty="0" smtClean="0"/>
              <a:t>Listener</a:t>
            </a:r>
          </a:p>
          <a:p>
            <a:pPr lvl="1"/>
            <a:r>
              <a:rPr lang="en-US" dirty="0"/>
              <a:t>The listener is the receiver of the message on the other end of the line. In private conversations, you may have 1, 2, or 3 listeners.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public speaking, the crowd and everyone who gets to hear your message are the listeners in the process.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43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Public Speaking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Interference</a:t>
            </a:r>
          </a:p>
          <a:p>
            <a:pPr lvl="1"/>
            <a:r>
              <a:rPr lang="en-US" dirty="0"/>
              <a:t>Interference is anything that affects the communication process.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may be internal or external.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former may include the relationship between the speaker and the listener while the latter may include what’s going on around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Situation / Occasion</a:t>
            </a:r>
          </a:p>
          <a:p>
            <a:pPr lvl="1"/>
            <a:r>
              <a:rPr lang="en-US" dirty="0"/>
              <a:t>In the communication process, the situation refers to the time and place where the conversation happened.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the physical setting of the event.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4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 Simple Formula For Public Speaking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AAPPQQ</a:t>
            </a:r>
          </a:p>
          <a:p>
            <a:pPr lvl="1"/>
            <a:r>
              <a:rPr lang="en-US" sz="2400" dirty="0" smtClean="0"/>
              <a:t>A ------</a:t>
            </a:r>
            <a:r>
              <a:rPr lang="en-US" sz="2400" dirty="0" smtClean="0">
                <a:sym typeface="Wingdings" panose="05000000000000000000" pitchFamily="2" charset="2"/>
              </a:rPr>
              <a:t> Anecdote</a:t>
            </a:r>
          </a:p>
          <a:p>
            <a:pPr lvl="1"/>
            <a:r>
              <a:rPr lang="en-US" sz="2400" dirty="0"/>
              <a:t>A ------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ym typeface="Wingdings" panose="05000000000000000000" pitchFamily="2" charset="2"/>
              </a:rPr>
              <a:t>Anaphora</a:t>
            </a:r>
          </a:p>
          <a:p>
            <a:pPr lvl="1"/>
            <a:r>
              <a:rPr lang="en-US" sz="2400" dirty="0" smtClean="0"/>
              <a:t>P </a:t>
            </a:r>
            <a:r>
              <a:rPr lang="en-US" sz="2400" dirty="0"/>
              <a:t>------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ym typeface="Wingdings" panose="05000000000000000000" pitchFamily="2" charset="2"/>
              </a:rPr>
              <a:t>Points</a:t>
            </a:r>
          </a:p>
          <a:p>
            <a:pPr lvl="1"/>
            <a:r>
              <a:rPr lang="en-US" sz="2400" dirty="0" smtClean="0"/>
              <a:t>P </a:t>
            </a:r>
            <a:r>
              <a:rPr lang="en-US" sz="2400" dirty="0"/>
              <a:t>------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Punchlines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1"/>
            <a:r>
              <a:rPr lang="en-US" sz="2400" dirty="0" smtClean="0"/>
              <a:t>Q </a:t>
            </a:r>
            <a:r>
              <a:rPr lang="en-US" sz="2400" dirty="0"/>
              <a:t>------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ym typeface="Wingdings" panose="05000000000000000000" pitchFamily="2" charset="2"/>
              </a:rPr>
              <a:t>Questions</a:t>
            </a:r>
          </a:p>
          <a:p>
            <a:pPr lvl="1"/>
            <a:r>
              <a:rPr lang="en-US" sz="2400" dirty="0" smtClean="0"/>
              <a:t>Q </a:t>
            </a:r>
            <a:r>
              <a:rPr lang="en-US" sz="2400" dirty="0"/>
              <a:t>------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ym typeface="Wingdings" panose="05000000000000000000" pitchFamily="2" charset="2"/>
              </a:rPr>
              <a:t>Quote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5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Formula For Public Speaking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ANECDOTE</a:t>
            </a:r>
          </a:p>
          <a:p>
            <a:pPr lvl="1"/>
            <a:r>
              <a:rPr lang="en-US" dirty="0"/>
              <a:t>listening atmosphere among the </a:t>
            </a:r>
            <a:r>
              <a:rPr lang="en-US" dirty="0" smtClean="0"/>
              <a:t>audience</a:t>
            </a:r>
          </a:p>
          <a:p>
            <a:pPr lvl="1"/>
            <a:r>
              <a:rPr lang="en-US" dirty="0" smtClean="0"/>
              <a:t>Short</a:t>
            </a:r>
          </a:p>
          <a:p>
            <a:pPr lvl="1"/>
            <a:r>
              <a:rPr lang="en-US" dirty="0" smtClean="0"/>
              <a:t>Interesting</a:t>
            </a:r>
          </a:p>
          <a:p>
            <a:pPr lvl="1"/>
            <a:r>
              <a:rPr lang="en-US" dirty="0" smtClean="0"/>
              <a:t>Relevant</a:t>
            </a:r>
          </a:p>
          <a:p>
            <a:pPr lvl="1"/>
            <a:r>
              <a:rPr lang="en-US" dirty="0" smtClean="0"/>
              <a:t>Introduce the topic in an interesting manner</a:t>
            </a:r>
          </a:p>
          <a:p>
            <a:endParaRPr lang="en-IN" dirty="0" smtClean="0"/>
          </a:p>
          <a:p>
            <a:r>
              <a:rPr lang="en-US" dirty="0" smtClean="0"/>
              <a:t>ANAPHORA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 phrase is repeated </a:t>
            </a:r>
            <a:r>
              <a:rPr lang="en-US" dirty="0"/>
              <a:t>at the beginning of every successive </a:t>
            </a:r>
            <a:r>
              <a:rPr lang="en-US" dirty="0" smtClean="0"/>
              <a:t>clause, it </a:t>
            </a:r>
            <a:r>
              <a:rPr lang="en-US" dirty="0"/>
              <a:t>is called an </a:t>
            </a:r>
            <a:r>
              <a:rPr lang="en-US" dirty="0" smtClean="0"/>
              <a:t>anaphora.</a:t>
            </a:r>
          </a:p>
        </p:txBody>
      </p:sp>
    </p:spTree>
    <p:extLst>
      <p:ext uri="{BB962C8B-B14F-4D97-AF65-F5344CB8AC3E}">
        <p14:creationId xmlns:p14="http://schemas.microsoft.com/office/powerpoint/2010/main" val="27190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586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PUBLIC SPEAKING </vt:lpstr>
      <vt:lpstr>Topics Covered</vt:lpstr>
      <vt:lpstr>Importance Of Public Speaking</vt:lpstr>
      <vt:lpstr>Advantages Of Public Speaking</vt:lpstr>
      <vt:lpstr>Advantages Of Public Speaking</vt:lpstr>
      <vt:lpstr>Elements Of Public Speaking</vt:lpstr>
      <vt:lpstr>Elements Of Public Speaking</vt:lpstr>
      <vt:lpstr>A Simple Formula For Public Speaking </vt:lpstr>
      <vt:lpstr>A Simple Formula For Public Speaking</vt:lpstr>
      <vt:lpstr>A Simple Formula For Public Speaking</vt:lpstr>
      <vt:lpstr>A Simple Formula For Public Speaking</vt:lpstr>
      <vt:lpstr>THANK YOU AND HAVE A HAPPY WEEKEND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SPEAKING</dc:title>
  <dc:creator>Suresh s</dc:creator>
  <cp:lastModifiedBy>Suresh s</cp:lastModifiedBy>
  <cp:revision>6</cp:revision>
  <dcterms:created xsi:type="dcterms:W3CDTF">2021-10-09T01:10:19Z</dcterms:created>
  <dcterms:modified xsi:type="dcterms:W3CDTF">2021-10-09T03:01:37Z</dcterms:modified>
</cp:coreProperties>
</file>