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/OlmtUZxo6rogv0f11bmsaRo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2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77421" y="191069"/>
            <a:ext cx="12014579" cy="1705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Department of Applied Mathematics and Computational Sciences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82639" y="2715904"/>
            <a:ext cx="9685361" cy="151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II Sem M.Sc. Cyber Security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Discrete Structures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</a:rPr>
              <a:t>Dr. V. Suresh kumar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proxy/NIBhc1H3cZp8iqNOh-8D5kVSbfQ5c0GETiWqNKaAlol_hG5grvLS00bMiFMP8vXjN3K_KnBdXkfcQALso1gTPyJ8fIopbfT0wiPhaAOcDkmT9RMzlz60PUcm5-U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405" y="1146833"/>
            <a:ext cx="6976745" cy="464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428625" y="1879600"/>
            <a:ext cx="10901363" cy="1792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9600"/>
              <a:buFont typeface="Calibri"/>
              <a:buNone/>
            </a:pPr>
            <a:r>
              <a:rPr b="1" lang="en-US" sz="9600">
                <a:solidFill>
                  <a:srgbClr val="00B050"/>
                </a:solidFill>
              </a:rPr>
              <a:t>Special Graphs</a:t>
            </a:r>
            <a:endParaRPr sz="9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50" y="230831"/>
            <a:ext cx="4486106" cy="54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49" y="1069152"/>
            <a:ext cx="1453527" cy="35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700" y="1726376"/>
            <a:ext cx="10309506" cy="125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699" y="6042130"/>
            <a:ext cx="6840465" cy="5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699" y="4756443"/>
            <a:ext cx="604836" cy="62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6203" y="4756442"/>
            <a:ext cx="1487014" cy="62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35930" y="3940938"/>
            <a:ext cx="1278509" cy="144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14438" y="3755416"/>
            <a:ext cx="1343450" cy="164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09119" y="3755415"/>
            <a:ext cx="1354341" cy="164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15791" y="3753004"/>
            <a:ext cx="1699734" cy="2027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300"/>
            <a:ext cx="1773474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254" y="766153"/>
            <a:ext cx="11493173" cy="127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473" y="2237765"/>
            <a:ext cx="1495665" cy="190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1925" y="2392905"/>
            <a:ext cx="1292654" cy="175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12308" y="2237765"/>
            <a:ext cx="1499063" cy="175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39100" y="2297899"/>
            <a:ext cx="1533750" cy="163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0186" y="4808211"/>
            <a:ext cx="7485735" cy="8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63" y="371395"/>
            <a:ext cx="1793340" cy="39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63" y="1082622"/>
            <a:ext cx="11702990" cy="118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532" y="5863028"/>
            <a:ext cx="6805967" cy="56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314" y="3000307"/>
            <a:ext cx="1735919" cy="16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7842" y="3076685"/>
            <a:ext cx="1543533" cy="174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7392" y="3000308"/>
            <a:ext cx="1755220" cy="185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31710" y="3043329"/>
            <a:ext cx="1531405" cy="185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52384" y="50796"/>
            <a:ext cx="3990975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Bipartite Graphs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25" y="795832"/>
            <a:ext cx="10544916" cy="150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8" y="2964563"/>
            <a:ext cx="11880078" cy="122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25" y="2429059"/>
            <a:ext cx="1526634" cy="32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2836" y="4186229"/>
            <a:ext cx="3889547" cy="245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0" y="117272"/>
            <a:ext cx="2039808" cy="52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50" y="949293"/>
            <a:ext cx="11569349" cy="142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9612" y="2678080"/>
            <a:ext cx="2476725" cy="238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38" y="145846"/>
            <a:ext cx="1778290" cy="4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400" y="760209"/>
            <a:ext cx="9654240" cy="59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124" y="1674962"/>
            <a:ext cx="3619275" cy="266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399" y="5334066"/>
            <a:ext cx="8661960" cy="73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65520" y="1852012"/>
            <a:ext cx="3834839" cy="300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75" y="558149"/>
            <a:ext cx="11427001" cy="137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112" y="2197500"/>
            <a:ext cx="11305926" cy="1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112" y="3611963"/>
            <a:ext cx="1629920" cy="38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087" y="4073251"/>
            <a:ext cx="11110998" cy="7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2020-08-27T06:24:15Z</dcterms:created>
  <dc:creator>WELCOME</dc:creator>
</cp:coreProperties>
</file>