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467DA-D51B-485B-B0FD-1AC715AB745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E5F6-9D1B-43A2-A049-81DC84F8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132B-589A-4FD0-8E9E-8A3AEF518BD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M.Sc. Cyber Security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Discrete Structures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0" y="230831"/>
            <a:ext cx="4486106" cy="540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9" y="1069152"/>
            <a:ext cx="1453527" cy="359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00" y="1726376"/>
            <a:ext cx="10309506" cy="1259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99" y="6042130"/>
            <a:ext cx="6840465" cy="53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9" y="4756443"/>
            <a:ext cx="604836" cy="628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203" y="4756442"/>
            <a:ext cx="1487014" cy="628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5930" y="3940938"/>
            <a:ext cx="1278509" cy="1443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438" y="3755416"/>
            <a:ext cx="1343450" cy="1647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9119" y="3755415"/>
            <a:ext cx="1354341" cy="16473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5791" y="3753004"/>
            <a:ext cx="1699734" cy="2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00"/>
            <a:ext cx="1773474" cy="42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4" y="766153"/>
            <a:ext cx="11493173" cy="127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73" y="2237765"/>
            <a:ext cx="1495665" cy="1905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925" y="2392905"/>
            <a:ext cx="1292654" cy="175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308" y="2237765"/>
            <a:ext cx="1499063" cy="1750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100" y="2297899"/>
            <a:ext cx="1533750" cy="1630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186" y="4808211"/>
            <a:ext cx="7485735" cy="8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879600"/>
            <a:ext cx="10901363" cy="1792287"/>
          </a:xfrm>
        </p:spPr>
        <p:txBody>
          <a:bodyPr>
            <a:normAutofit/>
          </a:bodyPr>
          <a:lstStyle/>
          <a:p>
            <a:r>
              <a:rPr lang="en-US" sz="9600" b="1" dirty="0"/>
              <a:t>Graph Terminology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2"/>
            <a:ext cx="5472113" cy="792163"/>
          </a:xfrm>
        </p:spPr>
        <p:txBody>
          <a:bodyPr>
            <a:normAutofit/>
          </a:bodyPr>
          <a:lstStyle/>
          <a:p>
            <a:r>
              <a:rPr lang="en-US" b="1" dirty="0"/>
              <a:t>Basic 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" y="793144"/>
            <a:ext cx="12096870" cy="1850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5" y="2763994"/>
            <a:ext cx="11843384" cy="1750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58" y="4635657"/>
            <a:ext cx="11746521" cy="16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2" y="65500"/>
            <a:ext cx="2391804" cy="591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1" y="804187"/>
            <a:ext cx="11562243" cy="767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925" y="1329318"/>
            <a:ext cx="7829856" cy="3056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0" y="4720828"/>
            <a:ext cx="10623219" cy="20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28575"/>
            <a:ext cx="2088680" cy="500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5" y="528638"/>
            <a:ext cx="11302618" cy="298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5" y="3716794"/>
            <a:ext cx="1259271" cy="297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50" y="4114800"/>
            <a:ext cx="9742226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99" y="4803853"/>
            <a:ext cx="10801750" cy="7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40"/>
            <a:ext cx="2382884" cy="548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75" y="827193"/>
            <a:ext cx="9987092" cy="544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21" y="1531175"/>
            <a:ext cx="11440223" cy="926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049" y="2428320"/>
            <a:ext cx="2353203" cy="917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252" y="3444762"/>
            <a:ext cx="3334628" cy="841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20" y="4436731"/>
            <a:ext cx="11307993" cy="678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84" y="5290272"/>
            <a:ext cx="11104495" cy="9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4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54442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1" y="607321"/>
            <a:ext cx="10992747" cy="143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3" y="2369312"/>
            <a:ext cx="2211889" cy="359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60" y="2888868"/>
            <a:ext cx="11045799" cy="14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1" y="109292"/>
            <a:ext cx="2357151" cy="647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54" y="757237"/>
            <a:ext cx="10188208" cy="3857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62" y="4858881"/>
            <a:ext cx="11029621" cy="10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12" y="634218"/>
            <a:ext cx="1969539" cy="337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262" y="2197687"/>
            <a:ext cx="7866168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Department of Applied Mathematics and Computational Sciences</vt:lpstr>
      <vt:lpstr>Graph Terminology</vt:lpstr>
      <vt:lpstr>Basic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163</cp:revision>
  <dcterms:created xsi:type="dcterms:W3CDTF">2020-08-27T06:24:15Z</dcterms:created>
  <dcterms:modified xsi:type="dcterms:W3CDTF">2021-04-18T17:48:58Z</dcterms:modified>
</cp:coreProperties>
</file>