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66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958B8-8C62-49FD-9742-1F6446AA93BD}" v="154" dt="2022-09-28T01:34:37.257"/>
    <p1510:client id="{481FDC33-A5D0-478A-8ED8-8F88BF533206}" v="201" dt="2022-09-27T18:28:46.945"/>
    <p1510:client id="{CE2F14BF-5BD6-4109-8982-D96E66AE3867}" v="31" dt="2022-09-27T17:31:31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sann A" userId="e331aae52cf4b3a6" providerId="Windows Live" clId="Web-{CE2F14BF-5BD6-4109-8982-D96E66AE3867}"/>
    <pc:docChg chg="modSld addMainMaster delMainMaster">
      <pc:chgData name="Dharsann A" userId="e331aae52cf4b3a6" providerId="Windows Live" clId="Web-{CE2F14BF-5BD6-4109-8982-D96E66AE3867}" dt="2022-09-27T17:31:31.678" v="29" actId="1076"/>
      <pc:docMkLst>
        <pc:docMk/>
      </pc:docMkLst>
      <pc:sldChg chg="modSp mod modClrScheme chgLayout">
        <pc:chgData name="Dharsann A" userId="e331aae52cf4b3a6" providerId="Windows Live" clId="Web-{CE2F14BF-5BD6-4109-8982-D96E66AE3867}" dt="2022-09-27T17:26:18.061" v="1"/>
        <pc:sldMkLst>
          <pc:docMk/>
          <pc:sldMk cId="0" sldId="256"/>
        </pc:sldMkLst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56"/>
            <ac:spMk id="54" creationId="{00000000-0000-0000-0000-000000000000}"/>
          </ac:spMkLst>
        </pc:spChg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56"/>
            <ac:spMk id="55" creationId="{00000000-0000-0000-0000-000000000000}"/>
          </ac:spMkLst>
        </pc:spChg>
      </pc:sldChg>
      <pc:sldChg chg="modSp mod modClrScheme chgLayout">
        <pc:chgData name="Dharsann A" userId="e331aae52cf4b3a6" providerId="Windows Live" clId="Web-{CE2F14BF-5BD6-4109-8982-D96E66AE3867}" dt="2022-09-27T17:26:18.061" v="1"/>
        <pc:sldMkLst>
          <pc:docMk/>
          <pc:sldMk cId="0" sldId="257"/>
        </pc:sldMkLst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57"/>
            <ac:spMk id="60" creationId="{00000000-0000-0000-0000-000000000000}"/>
          </ac:spMkLst>
        </pc:spChg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57"/>
            <ac:spMk id="61" creationId="{00000000-0000-0000-0000-000000000000}"/>
          </ac:spMkLst>
        </pc:spChg>
      </pc:sldChg>
      <pc:sldChg chg="addSp delSp modSp mod modClrScheme chgLayout">
        <pc:chgData name="Dharsann A" userId="e331aae52cf4b3a6" providerId="Windows Live" clId="Web-{CE2F14BF-5BD6-4109-8982-D96E66AE3867}" dt="2022-09-27T17:31:31.678" v="29" actId="1076"/>
        <pc:sldMkLst>
          <pc:docMk/>
          <pc:sldMk cId="0" sldId="258"/>
        </pc:sldMkLst>
        <pc:spChg chg="mod ord">
          <ac:chgData name="Dharsann A" userId="e331aae52cf4b3a6" providerId="Windows Live" clId="Web-{CE2F14BF-5BD6-4109-8982-D96E66AE3867}" dt="2022-09-27T17:31:31.678" v="29" actId="1076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Dharsann A" userId="e331aae52cf4b3a6" providerId="Windows Live" clId="Web-{CE2F14BF-5BD6-4109-8982-D96E66AE3867}" dt="2022-09-27T17:31:14.944" v="26" actId="1076"/>
          <ac:picMkLst>
            <pc:docMk/>
            <pc:sldMk cId="0" sldId="258"/>
            <ac:picMk id="2" creationId="{F3BCFBEB-A3BC-8CDD-060C-970943381A97}"/>
          </ac:picMkLst>
        </pc:picChg>
        <pc:picChg chg="del mod">
          <ac:chgData name="Dharsann A" userId="e331aae52cf4b3a6" providerId="Windows Live" clId="Web-{CE2F14BF-5BD6-4109-8982-D96E66AE3867}" dt="2022-09-27T17:27:11.734" v="20"/>
          <ac:picMkLst>
            <pc:docMk/>
            <pc:sldMk cId="0" sldId="258"/>
            <ac:picMk id="68" creationId="{00000000-0000-0000-0000-000000000000}"/>
          </ac:picMkLst>
        </pc:picChg>
      </pc:sldChg>
      <pc:sldChg chg="modSp mod modClrScheme chgLayout">
        <pc:chgData name="Dharsann A" userId="e331aae52cf4b3a6" providerId="Windows Live" clId="Web-{CE2F14BF-5BD6-4109-8982-D96E66AE3867}" dt="2022-09-27T17:26:18.061" v="1"/>
        <pc:sldMkLst>
          <pc:docMk/>
          <pc:sldMk cId="0" sldId="259"/>
        </pc:sldMkLst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59"/>
            <ac:spMk id="73" creationId="{00000000-0000-0000-0000-000000000000}"/>
          </ac:spMkLst>
        </pc:spChg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59"/>
            <ac:spMk id="74" creationId="{00000000-0000-0000-0000-000000000000}"/>
          </ac:spMkLst>
        </pc:spChg>
      </pc:sldChg>
      <pc:sldChg chg="modSp mod modClrScheme chgLayout">
        <pc:chgData name="Dharsann A" userId="e331aae52cf4b3a6" providerId="Windows Live" clId="Web-{CE2F14BF-5BD6-4109-8982-D96E66AE3867}" dt="2022-09-27T17:26:18.061" v="1"/>
        <pc:sldMkLst>
          <pc:docMk/>
          <pc:sldMk cId="0" sldId="260"/>
        </pc:sldMkLst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60"/>
            <ac:spMk id="80" creationId="{00000000-0000-0000-0000-000000000000}"/>
          </ac:spMkLst>
        </pc:spChg>
      </pc:sldChg>
      <pc:sldChg chg="modSp mod modClrScheme chgLayout">
        <pc:chgData name="Dharsann A" userId="e331aae52cf4b3a6" providerId="Windows Live" clId="Web-{CE2F14BF-5BD6-4109-8982-D96E66AE3867}" dt="2022-09-27T17:26:18.061" v="1"/>
        <pc:sldMkLst>
          <pc:docMk/>
          <pc:sldMk cId="0" sldId="261"/>
        </pc:sldMkLst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61"/>
            <ac:spMk id="86" creationId="{00000000-0000-0000-0000-000000000000}"/>
          </ac:spMkLst>
        </pc:spChg>
      </pc:sldChg>
      <pc:sldChg chg="modSp mod modClrScheme chgLayout">
        <pc:chgData name="Dharsann A" userId="e331aae52cf4b3a6" providerId="Windows Live" clId="Web-{CE2F14BF-5BD6-4109-8982-D96E66AE3867}" dt="2022-09-27T17:26:18.061" v="1"/>
        <pc:sldMkLst>
          <pc:docMk/>
          <pc:sldMk cId="0" sldId="262"/>
        </pc:sldMkLst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62"/>
            <ac:spMk id="92" creationId="{00000000-0000-0000-0000-000000000000}"/>
          </ac:spMkLst>
        </pc:spChg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62"/>
            <ac:spMk id="93" creationId="{00000000-0000-0000-0000-000000000000}"/>
          </ac:spMkLst>
        </pc:spChg>
      </pc:sldChg>
      <pc:sldChg chg="modSp mod modClrScheme chgLayout">
        <pc:chgData name="Dharsann A" userId="e331aae52cf4b3a6" providerId="Windows Live" clId="Web-{CE2F14BF-5BD6-4109-8982-D96E66AE3867}" dt="2022-09-27T17:26:18.061" v="1"/>
        <pc:sldMkLst>
          <pc:docMk/>
          <pc:sldMk cId="0" sldId="263"/>
        </pc:sldMkLst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63"/>
            <ac:spMk id="99" creationId="{00000000-0000-0000-0000-000000000000}"/>
          </ac:spMkLst>
        </pc:spChg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63"/>
            <ac:spMk id="100" creationId="{00000000-0000-0000-0000-000000000000}"/>
          </ac:spMkLst>
        </pc:spChg>
      </pc:sldChg>
      <pc:sldChg chg="modSp mod modClrScheme chgLayout">
        <pc:chgData name="Dharsann A" userId="e331aae52cf4b3a6" providerId="Windows Live" clId="Web-{CE2F14BF-5BD6-4109-8982-D96E66AE3867}" dt="2022-09-27T17:26:18.061" v="1"/>
        <pc:sldMkLst>
          <pc:docMk/>
          <pc:sldMk cId="0" sldId="264"/>
        </pc:sldMkLst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64"/>
            <ac:spMk id="105" creationId="{00000000-0000-0000-0000-000000000000}"/>
          </ac:spMkLst>
        </pc:spChg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64"/>
            <ac:spMk id="106" creationId="{00000000-0000-0000-0000-000000000000}"/>
          </ac:spMkLst>
        </pc:spChg>
      </pc:sldChg>
      <pc:sldChg chg="modSp mod modClrScheme chgLayout">
        <pc:chgData name="Dharsann A" userId="e331aae52cf4b3a6" providerId="Windows Live" clId="Web-{CE2F14BF-5BD6-4109-8982-D96E66AE3867}" dt="2022-09-27T17:26:18.061" v="1"/>
        <pc:sldMkLst>
          <pc:docMk/>
          <pc:sldMk cId="0" sldId="265"/>
        </pc:sldMkLst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65"/>
            <ac:spMk id="112" creationId="{00000000-0000-0000-0000-000000000000}"/>
          </ac:spMkLst>
        </pc:spChg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65"/>
            <ac:spMk id="113" creationId="{00000000-0000-0000-0000-000000000000}"/>
          </ac:spMkLst>
        </pc:spChg>
      </pc:sldChg>
      <pc:sldChg chg="modSp mod modClrScheme chgLayout">
        <pc:chgData name="Dharsann A" userId="e331aae52cf4b3a6" providerId="Windows Live" clId="Web-{CE2F14BF-5BD6-4109-8982-D96E66AE3867}" dt="2022-09-27T17:26:18.061" v="1"/>
        <pc:sldMkLst>
          <pc:docMk/>
          <pc:sldMk cId="0" sldId="266"/>
        </pc:sldMkLst>
        <pc:spChg chg="mod ord">
          <ac:chgData name="Dharsann A" userId="e331aae52cf4b3a6" providerId="Windows Live" clId="Web-{CE2F14BF-5BD6-4109-8982-D96E66AE3867}" dt="2022-09-27T17:26:18.061" v="1"/>
          <ac:spMkLst>
            <pc:docMk/>
            <pc:sldMk cId="0" sldId="266"/>
            <ac:spMk id="118" creationId="{00000000-0000-0000-0000-000000000000}"/>
          </ac:spMkLst>
        </pc:spChg>
      </pc:sldChg>
      <pc:sldMasterChg chg="del delSldLayout">
        <pc:chgData name="Dharsann A" userId="e331aae52cf4b3a6" providerId="Windows Live" clId="Web-{CE2F14BF-5BD6-4109-8982-D96E66AE3867}" dt="2022-09-27T17:25:48.841" v="0"/>
        <pc:sldMasterMkLst>
          <pc:docMk/>
          <pc:sldMasterMk cId="0" sldId="2147483659"/>
        </pc:sldMasterMkLst>
        <pc:sldLayoutChg chg="del">
          <pc:chgData name="Dharsann A" userId="e331aae52cf4b3a6" providerId="Windows Live" clId="Web-{CE2F14BF-5BD6-4109-8982-D96E66AE3867}" dt="2022-09-27T17:25:48.841" v="0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Dharsann A" userId="e331aae52cf4b3a6" providerId="Windows Live" clId="Web-{CE2F14BF-5BD6-4109-8982-D96E66AE3867}" dt="2022-09-27T17:25:48.841" v="0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Dharsann A" userId="e331aae52cf4b3a6" providerId="Windows Live" clId="Web-{CE2F14BF-5BD6-4109-8982-D96E66AE3867}" dt="2022-09-27T17:25:48.841" v="0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Dharsann A" userId="e331aae52cf4b3a6" providerId="Windows Live" clId="Web-{CE2F14BF-5BD6-4109-8982-D96E66AE3867}" dt="2022-09-27T17:25:48.841" v="0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Dharsann A" userId="e331aae52cf4b3a6" providerId="Windows Live" clId="Web-{CE2F14BF-5BD6-4109-8982-D96E66AE3867}" dt="2022-09-27T17:25:48.841" v="0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Dharsann A" userId="e331aae52cf4b3a6" providerId="Windows Live" clId="Web-{CE2F14BF-5BD6-4109-8982-D96E66AE3867}" dt="2022-09-27T17:25:48.841" v="0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Dharsann A" userId="e331aae52cf4b3a6" providerId="Windows Live" clId="Web-{CE2F14BF-5BD6-4109-8982-D96E66AE3867}" dt="2022-09-27T17:25:48.841" v="0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Dharsann A" userId="e331aae52cf4b3a6" providerId="Windows Live" clId="Web-{CE2F14BF-5BD6-4109-8982-D96E66AE3867}" dt="2022-09-27T17:25:48.841" v="0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Dharsann A" userId="e331aae52cf4b3a6" providerId="Windows Live" clId="Web-{CE2F14BF-5BD6-4109-8982-D96E66AE3867}" dt="2022-09-27T17:25:48.841" v="0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Dharsann A" userId="e331aae52cf4b3a6" providerId="Windows Live" clId="Web-{CE2F14BF-5BD6-4109-8982-D96E66AE3867}" dt="2022-09-27T17:25:48.841" v="0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Dharsann A" userId="e331aae52cf4b3a6" providerId="Windows Live" clId="Web-{CE2F14BF-5BD6-4109-8982-D96E66AE3867}" dt="2022-09-27T17:25:48.841" v="0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del addSldLayout delSldLayout modSldLayout">
        <pc:chgData name="Dharsann A" userId="e331aae52cf4b3a6" providerId="Windows Live" clId="Web-{CE2F14BF-5BD6-4109-8982-D96E66AE3867}" dt="2022-09-27T17:26:18.061" v="1"/>
        <pc:sldMasterMkLst>
          <pc:docMk/>
          <pc:sldMasterMk cId="160841738" sldId="2147483660"/>
        </pc:sldMasterMkLst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557496409" sldId="2147483661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2407122328" sldId="2147483662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1510853570" sldId="2147483663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2326543054" sldId="2147483664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681841580" sldId="2147483665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2410625565" sldId="2147483666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262024453" sldId="2147483667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697924713" sldId="2147483668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583891023" sldId="2147483669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1153010220" sldId="2147483670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988113048" sldId="2147483671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429563357" sldId="2147483672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3413178108" sldId="2147483673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1155032904" sldId="2147483674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3683342387" sldId="2147483675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4181740928" sldId="2147483676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1714576422" sldId="2147483677"/>
          </pc:sldLayoutMkLst>
        </pc:sldLayoutChg>
        <pc:sldLayoutChg chg="add del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160841738" sldId="2147483660"/>
            <pc:sldLayoutMk cId="1276268742" sldId="2147483678"/>
          </pc:sldLayoutMkLst>
        </pc:sldLayoutChg>
      </pc:sldMasterChg>
      <pc:sldMasterChg chg="add addSldLayout modSldLayout">
        <pc:chgData name="Dharsann A" userId="e331aae52cf4b3a6" providerId="Windows Live" clId="Web-{CE2F14BF-5BD6-4109-8982-D96E66AE3867}" dt="2022-09-27T17:26:18.061" v="1"/>
        <pc:sldMasterMkLst>
          <pc:docMk/>
          <pc:sldMasterMk cId="3466921961" sldId="2147483679"/>
        </pc:sldMasterMkLst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331288203" sldId="2147483680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4172198974" sldId="2147483681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3998421042" sldId="2147483682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1784043128" sldId="2147483683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1647129436" sldId="2147483684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2219942167" sldId="2147483685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4212796298" sldId="2147483686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243997809" sldId="2147483687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3321603301" sldId="2147483688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2642875399" sldId="2147483689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1995759425" sldId="2147483690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3434056065" sldId="2147483691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1254172915" sldId="2147483692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2710234435" sldId="2147483693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3065217940" sldId="2147483694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992112467" sldId="2147483695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4126437695" sldId="2147483696"/>
          </pc:sldLayoutMkLst>
        </pc:sldLayoutChg>
        <pc:sldLayoutChg chg="add mod replId">
          <pc:chgData name="Dharsann A" userId="e331aae52cf4b3a6" providerId="Windows Live" clId="Web-{CE2F14BF-5BD6-4109-8982-D96E66AE3867}" dt="2022-09-27T17:26:18.061" v="1"/>
          <pc:sldLayoutMkLst>
            <pc:docMk/>
            <pc:sldMasterMk cId="3466921961" sldId="2147483679"/>
            <pc:sldLayoutMk cId="4234855653" sldId="2147483697"/>
          </pc:sldLayoutMkLst>
        </pc:sldLayoutChg>
      </pc:sldMasterChg>
    </pc:docChg>
  </pc:docChgLst>
  <pc:docChgLst>
    <pc:chgData name="Dharsann A" userId="e331aae52cf4b3a6" providerId="Windows Live" clId="Web-{481FDC33-A5D0-478A-8ED8-8F88BF533206}"/>
    <pc:docChg chg="addSld modSld">
      <pc:chgData name="Dharsann A" userId="e331aae52cf4b3a6" providerId="Windows Live" clId="Web-{481FDC33-A5D0-478A-8ED8-8F88BF533206}" dt="2022-09-27T18:28:54.601" v="217"/>
      <pc:docMkLst>
        <pc:docMk/>
      </pc:docMkLst>
      <pc:sldChg chg="addSp delSp modSp mod setBg addAnim delAnim">
        <pc:chgData name="Dharsann A" userId="e331aae52cf4b3a6" providerId="Windows Live" clId="Web-{481FDC33-A5D0-478A-8ED8-8F88BF533206}" dt="2022-09-27T18:16:34.740" v="173" actId="14100"/>
        <pc:sldMkLst>
          <pc:docMk/>
          <pc:sldMk cId="0" sldId="256"/>
        </pc:sldMkLst>
        <pc:spChg chg="mod">
          <ac:chgData name="Dharsann A" userId="e331aae52cf4b3a6" providerId="Windows Live" clId="Web-{481FDC33-A5D0-478A-8ED8-8F88BF533206}" dt="2022-09-27T18:16:19.146" v="168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harsann A" userId="e331aae52cf4b3a6" providerId="Windows Live" clId="Web-{481FDC33-A5D0-478A-8ED8-8F88BF533206}" dt="2022-09-27T18:16:34.740" v="173" actId="14100"/>
          <ac:spMkLst>
            <pc:docMk/>
            <pc:sldMk cId="0" sldId="256"/>
            <ac:spMk id="55" creationId="{00000000-0000-0000-0000-000000000000}"/>
          </ac:spMkLst>
        </pc:spChg>
        <pc:spChg chg="add del">
          <ac:chgData name="Dharsann A" userId="e331aae52cf4b3a6" providerId="Windows Live" clId="Web-{481FDC33-A5D0-478A-8ED8-8F88BF533206}" dt="2022-09-27T17:50:03.233" v="8"/>
          <ac:spMkLst>
            <pc:docMk/>
            <pc:sldMk cId="0" sldId="256"/>
            <ac:spMk id="60" creationId="{3D1E5586-8BB5-40F6-96C3-2E87DD7CE5CD}"/>
          </ac:spMkLst>
        </pc:spChg>
        <pc:spChg chg="add del">
          <ac:chgData name="Dharsann A" userId="e331aae52cf4b3a6" providerId="Windows Live" clId="Web-{481FDC33-A5D0-478A-8ED8-8F88BF533206}" dt="2022-09-27T17:50:13.827" v="10"/>
          <ac:spMkLst>
            <pc:docMk/>
            <pc:sldMk cId="0" sldId="256"/>
            <ac:spMk id="65" creationId="{C04F8797-ED77-4C70-AAEA-0DE48267C25C}"/>
          </ac:spMkLst>
        </pc:spChg>
        <pc:spChg chg="add del">
          <ac:chgData name="Dharsann A" userId="e331aae52cf4b3a6" providerId="Windows Live" clId="Web-{481FDC33-A5D0-478A-8ED8-8F88BF533206}" dt="2022-09-27T17:50:13.827" v="10"/>
          <ac:spMkLst>
            <pc:docMk/>
            <pc:sldMk cId="0" sldId="256"/>
            <ac:spMk id="67" creationId="{CAD06229-FEB7-4CC9-8BE7-1A9457B9C601}"/>
          </ac:spMkLst>
        </pc:spChg>
        <pc:spChg chg="add del">
          <ac:chgData name="Dharsann A" userId="e331aae52cf4b3a6" providerId="Windows Live" clId="Web-{481FDC33-A5D0-478A-8ED8-8F88BF533206}" dt="2022-09-27T17:50:23.874" v="12"/>
          <ac:spMkLst>
            <pc:docMk/>
            <pc:sldMk cId="0" sldId="256"/>
            <ac:spMk id="69" creationId="{CD9E0036-D626-45D9-B0FA-B920385A6152}"/>
          </ac:spMkLst>
        </pc:spChg>
        <pc:picChg chg="add">
          <ac:chgData name="Dharsann A" userId="e331aae52cf4b3a6" providerId="Windows Live" clId="Web-{481FDC33-A5D0-478A-8ED8-8F88BF533206}" dt="2022-09-27T18:16:19.146" v="168"/>
          <ac:picMkLst>
            <pc:docMk/>
            <pc:sldMk cId="0" sldId="256"/>
            <ac:picMk id="57" creationId="{CA2C102F-A92A-075F-AD2D-84B8FAF4AB36}"/>
          </ac:picMkLst>
        </pc:picChg>
        <pc:picChg chg="add">
          <ac:chgData name="Dharsann A" userId="e331aae52cf4b3a6" providerId="Windows Live" clId="Web-{481FDC33-A5D0-478A-8ED8-8F88BF533206}" dt="2022-09-27T18:16:19.146" v="168"/>
          <ac:picMkLst>
            <pc:docMk/>
            <pc:sldMk cId="0" sldId="256"/>
            <ac:picMk id="61" creationId="{C2D75EE2-CF15-45F1-A961-37B449E21483}"/>
          </ac:picMkLst>
        </pc:picChg>
        <pc:picChg chg="add del">
          <ac:chgData name="Dharsann A" userId="e331aae52cf4b3a6" providerId="Windows Live" clId="Web-{481FDC33-A5D0-478A-8ED8-8F88BF533206}" dt="2022-09-27T17:50:13.827" v="10"/>
          <ac:picMkLst>
            <pc:docMk/>
            <pc:sldMk cId="0" sldId="256"/>
            <ac:picMk id="64" creationId="{42B44E02-2041-49BE-AF61-F91454DC3AA8}"/>
          </ac:picMkLst>
        </pc:picChg>
        <pc:picChg chg="add del">
          <ac:chgData name="Dharsann A" userId="e331aae52cf4b3a6" providerId="Windows Live" clId="Web-{481FDC33-A5D0-478A-8ED8-8F88BF533206}" dt="2022-09-27T17:50:13.827" v="10"/>
          <ac:picMkLst>
            <pc:docMk/>
            <pc:sldMk cId="0" sldId="256"/>
            <ac:picMk id="66" creationId="{08625290-97B7-41E9-9685-D438F86FC9EA}"/>
          </ac:picMkLst>
        </pc:picChg>
        <pc:cxnChg chg="add del">
          <ac:chgData name="Dharsann A" userId="e331aae52cf4b3a6" providerId="Windows Live" clId="Web-{481FDC33-A5D0-478A-8ED8-8F88BF533206}" dt="2022-09-27T17:50:03.233" v="8"/>
          <ac:cxnSpMkLst>
            <pc:docMk/>
            <pc:sldMk cId="0" sldId="256"/>
            <ac:cxnSpMk id="62" creationId="{8A832D40-B9E2-4CE7-9E0A-B35591EA2035}"/>
          </ac:cxnSpMkLst>
        </pc:cxnChg>
      </pc:sldChg>
      <pc:sldChg chg="addSp delSp modSp mod setBg">
        <pc:chgData name="Dharsann A" userId="e331aae52cf4b3a6" providerId="Windows Live" clId="Web-{481FDC33-A5D0-478A-8ED8-8F88BF533206}" dt="2022-09-27T17:58:28.182" v="48" actId="20577"/>
        <pc:sldMkLst>
          <pc:docMk/>
          <pc:sldMk cId="0" sldId="257"/>
        </pc:sldMkLst>
        <pc:spChg chg="mod">
          <ac:chgData name="Dharsann A" userId="e331aae52cf4b3a6" providerId="Windows Live" clId="Web-{481FDC33-A5D0-478A-8ED8-8F88BF533206}" dt="2022-09-27T17:57:56.619" v="36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harsann A" userId="e331aae52cf4b3a6" providerId="Windows Live" clId="Web-{481FDC33-A5D0-478A-8ED8-8F88BF533206}" dt="2022-09-27T17:58:28.182" v="48" actId="20577"/>
          <ac:spMkLst>
            <pc:docMk/>
            <pc:sldMk cId="0" sldId="257"/>
            <ac:spMk id="61" creationId="{00000000-0000-0000-0000-000000000000}"/>
          </ac:spMkLst>
        </pc:spChg>
        <pc:picChg chg="add mod">
          <ac:chgData name="Dharsann A" userId="e331aae52cf4b3a6" providerId="Windows Live" clId="Web-{481FDC33-A5D0-478A-8ED8-8F88BF533206}" dt="2022-09-27T17:57:56.619" v="36"/>
          <ac:picMkLst>
            <pc:docMk/>
            <pc:sldMk cId="0" sldId="257"/>
            <ac:picMk id="2" creationId="{531B17C0-4119-870A-55DA-6B7AF3D15319}"/>
          </ac:picMkLst>
        </pc:picChg>
        <pc:picChg chg="del">
          <ac:chgData name="Dharsann A" userId="e331aae52cf4b3a6" providerId="Windows Live" clId="Web-{481FDC33-A5D0-478A-8ED8-8F88BF533206}" dt="2022-09-27T17:57:39.337" v="33"/>
          <ac:picMkLst>
            <pc:docMk/>
            <pc:sldMk cId="0" sldId="257"/>
            <ac:picMk id="62" creationId="{00000000-0000-0000-0000-000000000000}"/>
          </ac:picMkLst>
        </pc:picChg>
        <pc:picChg chg="add">
          <ac:chgData name="Dharsann A" userId="e331aae52cf4b3a6" providerId="Windows Live" clId="Web-{481FDC33-A5D0-478A-8ED8-8F88BF533206}" dt="2022-09-27T17:57:56.619" v="36"/>
          <ac:picMkLst>
            <pc:docMk/>
            <pc:sldMk cId="0" sldId="257"/>
            <ac:picMk id="66" creationId="{A53ED3FC-3BE8-4F1F-BEF1-74B1C721718A}"/>
          </ac:picMkLst>
        </pc:picChg>
      </pc:sldChg>
      <pc:sldChg chg="addSp delSp modSp mod setBg setClrOvrMap">
        <pc:chgData name="Dharsann A" userId="e331aae52cf4b3a6" providerId="Windows Live" clId="Web-{481FDC33-A5D0-478A-8ED8-8F88BF533206}" dt="2022-09-27T18:01:46.109" v="91" actId="1076"/>
        <pc:sldMkLst>
          <pc:docMk/>
          <pc:sldMk cId="0" sldId="258"/>
        </pc:sldMkLst>
        <pc:spChg chg="mod">
          <ac:chgData name="Dharsann A" userId="e331aae52cf4b3a6" providerId="Windows Live" clId="Web-{481FDC33-A5D0-478A-8ED8-8F88BF533206}" dt="2022-09-27T18:01:35.968" v="89"/>
          <ac:spMkLst>
            <pc:docMk/>
            <pc:sldMk cId="0" sldId="258"/>
            <ac:spMk id="67" creationId="{00000000-0000-0000-0000-000000000000}"/>
          </ac:spMkLst>
        </pc:spChg>
        <pc:spChg chg="add">
          <ac:chgData name="Dharsann A" userId="e331aae52cf4b3a6" providerId="Windows Live" clId="Web-{481FDC33-A5D0-478A-8ED8-8F88BF533206}" dt="2022-09-27T18:01:35.968" v="89"/>
          <ac:spMkLst>
            <pc:docMk/>
            <pc:sldMk cId="0" sldId="258"/>
            <ac:spMk id="74" creationId="{663E7BCA-E0FA-4E55-B6F9-296548775308}"/>
          </ac:spMkLst>
        </pc:spChg>
        <pc:spChg chg="add">
          <ac:chgData name="Dharsann A" userId="e331aae52cf4b3a6" providerId="Windows Live" clId="Web-{481FDC33-A5D0-478A-8ED8-8F88BF533206}" dt="2022-09-27T18:01:35.968" v="89"/>
          <ac:spMkLst>
            <pc:docMk/>
            <pc:sldMk cId="0" sldId="258"/>
            <ac:spMk id="78" creationId="{47D1B3D9-1F1B-468B-AC82-D0DD90D05875}"/>
          </ac:spMkLst>
        </pc:spChg>
        <pc:picChg chg="del">
          <ac:chgData name="Dharsann A" userId="e331aae52cf4b3a6" providerId="Windows Live" clId="Web-{481FDC33-A5D0-478A-8ED8-8F88BF533206}" dt="2022-09-27T17:51:15.359" v="21"/>
          <ac:picMkLst>
            <pc:docMk/>
            <pc:sldMk cId="0" sldId="258"/>
            <ac:picMk id="2" creationId="{F3BCFBEB-A3BC-8CDD-060C-970943381A97}"/>
          </ac:picMkLst>
        </pc:picChg>
        <pc:picChg chg="add del mod">
          <ac:chgData name="Dharsann A" userId="e331aae52cf4b3a6" providerId="Windows Live" clId="Web-{481FDC33-A5D0-478A-8ED8-8F88BF533206}" dt="2022-09-27T17:51:27.157" v="23"/>
          <ac:picMkLst>
            <pc:docMk/>
            <pc:sldMk cId="0" sldId="258"/>
            <ac:picMk id="3" creationId="{76528827-3723-7212-AD1D-C27D0DA92368}"/>
          </ac:picMkLst>
        </pc:picChg>
        <pc:picChg chg="add mod">
          <ac:chgData name="Dharsann A" userId="e331aae52cf4b3a6" providerId="Windows Live" clId="Web-{481FDC33-A5D0-478A-8ED8-8F88BF533206}" dt="2022-09-27T18:01:46.109" v="91" actId="1076"/>
          <ac:picMkLst>
            <pc:docMk/>
            <pc:sldMk cId="0" sldId="258"/>
            <ac:picMk id="4" creationId="{C45074E5-0733-2416-595E-164BB98125E0}"/>
          </ac:picMkLst>
        </pc:picChg>
        <pc:picChg chg="add">
          <ac:chgData name="Dharsann A" userId="e331aae52cf4b3a6" providerId="Windows Live" clId="Web-{481FDC33-A5D0-478A-8ED8-8F88BF533206}" dt="2022-09-27T18:01:35.968" v="89"/>
          <ac:picMkLst>
            <pc:docMk/>
            <pc:sldMk cId="0" sldId="258"/>
            <ac:picMk id="72" creationId="{6AF6706C-CF07-43A1-BCC4-CBA5D33820DA}"/>
          </ac:picMkLst>
        </pc:picChg>
        <pc:picChg chg="add">
          <ac:chgData name="Dharsann A" userId="e331aae52cf4b3a6" providerId="Windows Live" clId="Web-{481FDC33-A5D0-478A-8ED8-8F88BF533206}" dt="2022-09-27T18:01:35.968" v="89"/>
          <ac:picMkLst>
            <pc:docMk/>
            <pc:sldMk cId="0" sldId="258"/>
            <ac:picMk id="76" creationId="{1D6E130B-775E-4AE3-971F-4765BB84AD95}"/>
          </ac:picMkLst>
        </pc:picChg>
      </pc:sldChg>
      <pc:sldChg chg="addSp modSp mod setBg">
        <pc:chgData name="Dharsann A" userId="e331aae52cf4b3a6" providerId="Windows Live" clId="Web-{481FDC33-A5D0-478A-8ED8-8F88BF533206}" dt="2022-09-27T18:03:15.408" v="96" actId="20577"/>
        <pc:sldMkLst>
          <pc:docMk/>
          <pc:sldMk cId="0" sldId="259"/>
        </pc:sldMkLst>
        <pc:spChg chg="mod">
          <ac:chgData name="Dharsann A" userId="e331aae52cf4b3a6" providerId="Windows Live" clId="Web-{481FDC33-A5D0-478A-8ED8-8F88BF533206}" dt="2022-09-27T18:02:01.078" v="92"/>
          <ac:spMkLst>
            <pc:docMk/>
            <pc:sldMk cId="0" sldId="259"/>
            <ac:spMk id="73" creationId="{00000000-0000-0000-0000-000000000000}"/>
          </ac:spMkLst>
        </pc:spChg>
        <pc:spChg chg="mod">
          <ac:chgData name="Dharsann A" userId="e331aae52cf4b3a6" providerId="Windows Live" clId="Web-{481FDC33-A5D0-478A-8ED8-8F88BF533206}" dt="2022-09-27T18:03:15.408" v="96" actId="20577"/>
          <ac:spMkLst>
            <pc:docMk/>
            <pc:sldMk cId="0" sldId="259"/>
            <ac:spMk id="74" creationId="{00000000-0000-0000-0000-000000000000}"/>
          </ac:spMkLst>
        </pc:spChg>
        <pc:picChg chg="mod">
          <ac:chgData name="Dharsann A" userId="e331aae52cf4b3a6" providerId="Windows Live" clId="Web-{481FDC33-A5D0-478A-8ED8-8F88BF533206}" dt="2022-09-27T18:02:01.078" v="92"/>
          <ac:picMkLst>
            <pc:docMk/>
            <pc:sldMk cId="0" sldId="259"/>
            <ac:picMk id="75" creationId="{00000000-0000-0000-0000-000000000000}"/>
          </ac:picMkLst>
        </pc:picChg>
        <pc:picChg chg="add">
          <ac:chgData name="Dharsann A" userId="e331aae52cf4b3a6" providerId="Windows Live" clId="Web-{481FDC33-A5D0-478A-8ED8-8F88BF533206}" dt="2022-09-27T18:02:01.078" v="92"/>
          <ac:picMkLst>
            <pc:docMk/>
            <pc:sldMk cId="0" sldId="259"/>
            <ac:picMk id="80" creationId="{DF6A9299-1D12-47E2-9DD4-03342553C4AA}"/>
          </ac:picMkLst>
        </pc:picChg>
      </pc:sldChg>
      <pc:sldChg chg="addSp modSp mod setBg">
        <pc:chgData name="Dharsann A" userId="e331aae52cf4b3a6" providerId="Windows Live" clId="Web-{481FDC33-A5D0-478A-8ED8-8F88BF533206}" dt="2022-09-27T18:04:43.035" v="102"/>
        <pc:sldMkLst>
          <pc:docMk/>
          <pc:sldMk cId="0" sldId="260"/>
        </pc:sldMkLst>
        <pc:spChg chg="mod">
          <ac:chgData name="Dharsann A" userId="e331aae52cf4b3a6" providerId="Windows Live" clId="Web-{481FDC33-A5D0-478A-8ED8-8F88BF533206}" dt="2022-09-27T18:04:43.035" v="102"/>
          <ac:spMkLst>
            <pc:docMk/>
            <pc:sldMk cId="0" sldId="260"/>
            <ac:spMk id="80" creationId="{00000000-0000-0000-0000-000000000000}"/>
          </ac:spMkLst>
        </pc:spChg>
        <pc:picChg chg="mod">
          <ac:chgData name="Dharsann A" userId="e331aae52cf4b3a6" providerId="Windows Live" clId="Web-{481FDC33-A5D0-478A-8ED8-8F88BF533206}" dt="2022-09-27T18:04:43.035" v="102"/>
          <ac:picMkLst>
            <pc:docMk/>
            <pc:sldMk cId="0" sldId="260"/>
            <ac:picMk id="81" creationId="{00000000-0000-0000-0000-000000000000}"/>
          </ac:picMkLst>
        </pc:picChg>
        <pc:picChg chg="add">
          <ac:chgData name="Dharsann A" userId="e331aae52cf4b3a6" providerId="Windows Live" clId="Web-{481FDC33-A5D0-478A-8ED8-8F88BF533206}" dt="2022-09-27T18:04:43.035" v="102"/>
          <ac:picMkLst>
            <pc:docMk/>
            <pc:sldMk cId="0" sldId="260"/>
            <ac:picMk id="86" creationId="{A53ED3FC-3BE8-4F1F-BEF1-74B1C721718A}"/>
          </ac:picMkLst>
        </pc:picChg>
      </pc:sldChg>
      <pc:sldChg chg="addSp modSp mod setBg">
        <pc:chgData name="Dharsann A" userId="e331aae52cf4b3a6" providerId="Windows Live" clId="Web-{481FDC33-A5D0-478A-8ED8-8F88BF533206}" dt="2022-09-27T18:05:00.723" v="105"/>
        <pc:sldMkLst>
          <pc:docMk/>
          <pc:sldMk cId="0" sldId="261"/>
        </pc:sldMkLst>
        <pc:spChg chg="mod ord">
          <ac:chgData name="Dharsann A" userId="e331aae52cf4b3a6" providerId="Windows Live" clId="Web-{481FDC33-A5D0-478A-8ED8-8F88BF533206}" dt="2022-09-27T18:05:00.723" v="105"/>
          <ac:spMkLst>
            <pc:docMk/>
            <pc:sldMk cId="0" sldId="261"/>
            <ac:spMk id="86" creationId="{00000000-0000-0000-0000-000000000000}"/>
          </ac:spMkLst>
        </pc:spChg>
        <pc:picChg chg="mod">
          <ac:chgData name="Dharsann A" userId="e331aae52cf4b3a6" providerId="Windows Live" clId="Web-{481FDC33-A5D0-478A-8ED8-8F88BF533206}" dt="2022-09-27T18:05:00.723" v="105"/>
          <ac:picMkLst>
            <pc:docMk/>
            <pc:sldMk cId="0" sldId="261"/>
            <ac:picMk id="87" creationId="{00000000-0000-0000-0000-000000000000}"/>
          </ac:picMkLst>
        </pc:picChg>
        <pc:picChg chg="add">
          <ac:chgData name="Dharsann A" userId="e331aae52cf4b3a6" providerId="Windows Live" clId="Web-{481FDC33-A5D0-478A-8ED8-8F88BF533206}" dt="2022-09-27T18:05:00.723" v="105"/>
          <ac:picMkLst>
            <pc:docMk/>
            <pc:sldMk cId="0" sldId="261"/>
            <ac:picMk id="92" creationId="{A53ED3FC-3BE8-4F1F-BEF1-74B1C721718A}"/>
          </ac:picMkLst>
        </pc:picChg>
      </pc:sldChg>
      <pc:sldChg chg="modSp">
        <pc:chgData name="Dharsann A" userId="e331aae52cf4b3a6" providerId="Windows Live" clId="Web-{481FDC33-A5D0-478A-8ED8-8F88BF533206}" dt="2022-09-27T17:52:46.252" v="30" actId="1076"/>
        <pc:sldMkLst>
          <pc:docMk/>
          <pc:sldMk cId="0" sldId="262"/>
        </pc:sldMkLst>
        <pc:picChg chg="mod">
          <ac:chgData name="Dharsann A" userId="e331aae52cf4b3a6" providerId="Windows Live" clId="Web-{481FDC33-A5D0-478A-8ED8-8F88BF533206}" dt="2022-09-27T17:52:46.252" v="30" actId="1076"/>
          <ac:picMkLst>
            <pc:docMk/>
            <pc:sldMk cId="0" sldId="262"/>
            <ac:picMk id="94" creationId="{00000000-0000-0000-0000-000000000000}"/>
          </ac:picMkLst>
        </pc:picChg>
      </pc:sldChg>
      <pc:sldChg chg="addSp delSp modSp mod setBg">
        <pc:chgData name="Dharsann A" userId="e331aae52cf4b3a6" providerId="Windows Live" clId="Web-{481FDC33-A5D0-478A-8ED8-8F88BF533206}" dt="2022-09-27T18:06:34.475" v="111"/>
        <pc:sldMkLst>
          <pc:docMk/>
          <pc:sldMk cId="0" sldId="263"/>
        </pc:sldMkLst>
        <pc:spChg chg="mod">
          <ac:chgData name="Dharsann A" userId="e331aae52cf4b3a6" providerId="Windows Live" clId="Web-{481FDC33-A5D0-478A-8ED8-8F88BF533206}" dt="2022-09-27T18:06:34.475" v="111"/>
          <ac:spMkLst>
            <pc:docMk/>
            <pc:sldMk cId="0" sldId="263"/>
            <ac:spMk id="99" creationId="{00000000-0000-0000-0000-000000000000}"/>
          </ac:spMkLst>
        </pc:spChg>
        <pc:spChg chg="mod">
          <ac:chgData name="Dharsann A" userId="e331aae52cf4b3a6" providerId="Windows Live" clId="Web-{481FDC33-A5D0-478A-8ED8-8F88BF533206}" dt="2022-09-27T18:06:34.475" v="111"/>
          <ac:spMkLst>
            <pc:docMk/>
            <pc:sldMk cId="0" sldId="263"/>
            <ac:spMk id="100" creationId="{00000000-0000-0000-0000-000000000000}"/>
          </ac:spMkLst>
        </pc:spChg>
        <pc:picChg chg="add del">
          <ac:chgData name="Dharsann A" userId="e331aae52cf4b3a6" providerId="Windows Live" clId="Web-{481FDC33-A5D0-478A-8ED8-8F88BF533206}" dt="2022-09-27T18:06:34.444" v="110"/>
          <ac:picMkLst>
            <pc:docMk/>
            <pc:sldMk cId="0" sldId="263"/>
            <ac:picMk id="102" creationId="{B1950E46-58EF-64CF-F54F-796A63F04757}"/>
          </ac:picMkLst>
        </pc:picChg>
        <pc:picChg chg="add del">
          <ac:chgData name="Dharsann A" userId="e331aae52cf4b3a6" providerId="Windows Live" clId="Web-{481FDC33-A5D0-478A-8ED8-8F88BF533206}" dt="2022-09-27T18:06:34.444" v="110"/>
          <ac:picMkLst>
            <pc:docMk/>
            <pc:sldMk cId="0" sldId="263"/>
            <ac:picMk id="106" creationId="{DF6A9299-1D12-47E2-9DD4-03342553C4AA}"/>
          </ac:picMkLst>
        </pc:picChg>
        <pc:picChg chg="add">
          <ac:chgData name="Dharsann A" userId="e331aae52cf4b3a6" providerId="Windows Live" clId="Web-{481FDC33-A5D0-478A-8ED8-8F88BF533206}" dt="2022-09-27T18:06:34.475" v="111"/>
          <ac:picMkLst>
            <pc:docMk/>
            <pc:sldMk cId="0" sldId="263"/>
            <ac:picMk id="108" creationId="{DF6A9299-1D12-47E2-9DD4-03342553C4AA}"/>
          </ac:picMkLst>
        </pc:picChg>
        <pc:picChg chg="add">
          <ac:chgData name="Dharsann A" userId="e331aae52cf4b3a6" providerId="Windows Live" clId="Web-{481FDC33-A5D0-478A-8ED8-8F88BF533206}" dt="2022-09-27T18:06:34.475" v="111"/>
          <ac:picMkLst>
            <pc:docMk/>
            <pc:sldMk cId="0" sldId="263"/>
            <ac:picMk id="109" creationId="{A1106618-FAE6-C9CB-C141-53DC050E0866}"/>
          </ac:picMkLst>
        </pc:picChg>
      </pc:sldChg>
      <pc:sldChg chg="addSp delSp modSp mod setBg addAnim setClrOvrMap">
        <pc:chgData name="Dharsann A" userId="e331aae52cf4b3a6" providerId="Windows Live" clId="Web-{481FDC33-A5D0-478A-8ED8-8F88BF533206}" dt="2022-09-27T18:04:27.269" v="101"/>
        <pc:sldMkLst>
          <pc:docMk/>
          <pc:sldMk cId="0" sldId="264"/>
        </pc:sldMkLst>
        <pc:spChg chg="mod">
          <ac:chgData name="Dharsann A" userId="e331aae52cf4b3a6" providerId="Windows Live" clId="Web-{481FDC33-A5D0-478A-8ED8-8F88BF533206}" dt="2022-09-27T18:04:27.269" v="100"/>
          <ac:spMkLst>
            <pc:docMk/>
            <pc:sldMk cId="0" sldId="264"/>
            <ac:spMk id="105" creationId="{00000000-0000-0000-0000-000000000000}"/>
          </ac:spMkLst>
        </pc:spChg>
        <pc:spChg chg="del">
          <ac:chgData name="Dharsann A" userId="e331aae52cf4b3a6" providerId="Windows Live" clId="Web-{481FDC33-A5D0-478A-8ED8-8F88BF533206}" dt="2022-09-27T18:03:15.533" v="97"/>
          <ac:spMkLst>
            <pc:docMk/>
            <pc:sldMk cId="0" sldId="264"/>
            <ac:spMk id="106" creationId="{00000000-0000-0000-0000-000000000000}"/>
          </ac:spMkLst>
        </pc:spChg>
        <pc:spChg chg="add del">
          <ac:chgData name="Dharsann A" userId="e331aae52cf4b3a6" providerId="Windows Live" clId="Web-{481FDC33-A5D0-478A-8ED8-8F88BF533206}" dt="2022-09-27T18:04:27.238" v="99"/>
          <ac:spMkLst>
            <pc:docMk/>
            <pc:sldMk cId="0" sldId="264"/>
            <ac:spMk id="114" creationId="{09C946AC-2072-4946-A2B8-39F09D0944EE}"/>
          </ac:spMkLst>
        </pc:spChg>
        <pc:spChg chg="add del">
          <ac:chgData name="Dharsann A" userId="e331aae52cf4b3a6" providerId="Windows Live" clId="Web-{481FDC33-A5D0-478A-8ED8-8F88BF533206}" dt="2022-09-27T18:04:27.238" v="99"/>
          <ac:spMkLst>
            <pc:docMk/>
            <pc:sldMk cId="0" sldId="264"/>
            <ac:spMk id="118" creationId="{559FD8B5-8CC4-4CFE-BD2A-1216B1F2C3DB}"/>
          </ac:spMkLst>
        </pc:spChg>
        <pc:spChg chg="add del">
          <ac:chgData name="Dharsann A" userId="e331aae52cf4b3a6" providerId="Windows Live" clId="Web-{481FDC33-A5D0-478A-8ED8-8F88BF533206}" dt="2022-09-27T18:04:27.238" v="99"/>
          <ac:spMkLst>
            <pc:docMk/>
            <pc:sldMk cId="0" sldId="264"/>
            <ac:spMk id="120" creationId="{9ECF13F4-3D2A-4F2E-9BBD-3038670D21ED}"/>
          </ac:spMkLst>
        </pc:spChg>
        <pc:grpChg chg="add del">
          <ac:chgData name="Dharsann A" userId="e331aae52cf4b3a6" providerId="Windows Live" clId="Web-{481FDC33-A5D0-478A-8ED8-8F88BF533206}" dt="2022-09-27T18:04:27.238" v="99"/>
          <ac:grpSpMkLst>
            <pc:docMk/>
            <pc:sldMk cId="0" sldId="264"/>
            <ac:grpSpMk id="122" creationId="{19660E16-DCC0-4B6C-8E84-4C292580059F}"/>
          </ac:grpSpMkLst>
        </pc:grpChg>
        <pc:picChg chg="mod">
          <ac:chgData name="Dharsann A" userId="e331aae52cf4b3a6" providerId="Windows Live" clId="Web-{481FDC33-A5D0-478A-8ED8-8F88BF533206}" dt="2022-09-27T18:04:27.269" v="100"/>
          <ac:picMkLst>
            <pc:docMk/>
            <pc:sldMk cId="0" sldId="264"/>
            <ac:picMk id="107" creationId="{00000000-0000-0000-0000-000000000000}"/>
          </ac:picMkLst>
        </pc:picChg>
        <pc:picChg chg="add del">
          <ac:chgData name="Dharsann A" userId="e331aae52cf4b3a6" providerId="Windows Live" clId="Web-{481FDC33-A5D0-478A-8ED8-8F88BF533206}" dt="2022-09-27T18:04:27.238" v="99"/>
          <ac:picMkLst>
            <pc:docMk/>
            <pc:sldMk cId="0" sldId="264"/>
            <ac:picMk id="112" creationId="{6AF6706C-CF07-43A1-BCC4-CBA5D33820DA}"/>
          </ac:picMkLst>
        </pc:picChg>
        <pc:picChg chg="add del">
          <ac:chgData name="Dharsann A" userId="e331aae52cf4b3a6" providerId="Windows Live" clId="Web-{481FDC33-A5D0-478A-8ED8-8F88BF533206}" dt="2022-09-27T18:04:27.238" v="99"/>
          <ac:picMkLst>
            <pc:docMk/>
            <pc:sldMk cId="0" sldId="264"/>
            <ac:picMk id="116" creationId="{A748C8C8-F348-4D00-852A-26DD9EBCC24C}"/>
          </ac:picMkLst>
        </pc:picChg>
        <pc:picChg chg="add">
          <ac:chgData name="Dharsann A" userId="e331aae52cf4b3a6" providerId="Windows Live" clId="Web-{481FDC33-A5D0-478A-8ED8-8F88BF533206}" dt="2022-09-27T18:04:27.269" v="100"/>
          <ac:picMkLst>
            <pc:docMk/>
            <pc:sldMk cId="0" sldId="264"/>
            <ac:picMk id="202" creationId="{CBECFFDC-94DB-4DA3-94FE-22FEDDA8FA30}"/>
          </ac:picMkLst>
        </pc:picChg>
      </pc:sldChg>
      <pc:sldChg chg="addSp delSp modSp mod setBg setClrOvrMap">
        <pc:chgData name="Dharsann A" userId="e331aae52cf4b3a6" providerId="Windows Live" clId="Web-{481FDC33-A5D0-478A-8ED8-8F88BF533206}" dt="2022-09-27T18:06:13.444" v="108"/>
        <pc:sldMkLst>
          <pc:docMk/>
          <pc:sldMk cId="0" sldId="265"/>
        </pc:sldMkLst>
        <pc:spChg chg="mod">
          <ac:chgData name="Dharsann A" userId="e331aae52cf4b3a6" providerId="Windows Live" clId="Web-{481FDC33-A5D0-478A-8ED8-8F88BF533206}" dt="2022-09-27T18:06:13.428" v="107"/>
          <ac:spMkLst>
            <pc:docMk/>
            <pc:sldMk cId="0" sldId="265"/>
            <ac:spMk id="112" creationId="{00000000-0000-0000-0000-000000000000}"/>
          </ac:spMkLst>
        </pc:spChg>
        <pc:spChg chg="add del">
          <ac:chgData name="Dharsann A" userId="e331aae52cf4b3a6" providerId="Windows Live" clId="Web-{481FDC33-A5D0-478A-8ED8-8F88BF533206}" dt="2022-09-27T18:06:13.444" v="108"/>
          <ac:spMkLst>
            <pc:docMk/>
            <pc:sldMk cId="0" sldId="265"/>
            <ac:spMk id="113" creationId="{00000000-0000-0000-0000-000000000000}"/>
          </ac:spMkLst>
        </pc:spChg>
        <pc:spChg chg="add del">
          <ac:chgData name="Dharsann A" userId="e331aae52cf4b3a6" providerId="Windows Live" clId="Web-{481FDC33-A5D0-478A-8ED8-8F88BF533206}" dt="2022-09-27T18:06:13.428" v="107"/>
          <ac:spMkLst>
            <pc:docMk/>
            <pc:sldMk cId="0" sldId="265"/>
            <ac:spMk id="121" creationId="{6A166780-9337-4437-95D3-5EA9D55AAAC5}"/>
          </ac:spMkLst>
        </pc:spChg>
        <pc:spChg chg="add del">
          <ac:chgData name="Dharsann A" userId="e331aae52cf4b3a6" providerId="Windows Live" clId="Web-{481FDC33-A5D0-478A-8ED8-8F88BF533206}" dt="2022-09-27T18:06:13.428" v="107"/>
          <ac:spMkLst>
            <pc:docMk/>
            <pc:sldMk cId="0" sldId="265"/>
            <ac:spMk id="123" creationId="{EB3D0F40-BF1F-4120-945D-90C5AAD6E35A}"/>
          </ac:spMkLst>
        </pc:spChg>
        <pc:spChg chg="add del">
          <ac:chgData name="Dharsann A" userId="e331aae52cf4b3a6" providerId="Windows Live" clId="Web-{481FDC33-A5D0-478A-8ED8-8F88BF533206}" dt="2022-09-27T18:06:13.428" v="107"/>
          <ac:spMkLst>
            <pc:docMk/>
            <pc:sldMk cId="0" sldId="265"/>
            <ac:spMk id="127" creationId="{66F4F323-644B-4A47-97E9-BFB73840F402}"/>
          </ac:spMkLst>
        </pc:spChg>
        <pc:graphicFrameChg chg="add del">
          <ac:chgData name="Dharsann A" userId="e331aae52cf4b3a6" providerId="Windows Live" clId="Web-{481FDC33-A5D0-478A-8ED8-8F88BF533206}" dt="2022-09-27T18:06:13.428" v="107"/>
          <ac:graphicFrameMkLst>
            <pc:docMk/>
            <pc:sldMk cId="0" sldId="265"/>
            <ac:graphicFrameMk id="115" creationId="{37B4D420-0518-2661-E421-65E8FCEA994E}"/>
          </ac:graphicFrameMkLst>
        </pc:graphicFrameChg>
        <pc:graphicFrameChg chg="add">
          <ac:chgData name="Dharsann A" userId="e331aae52cf4b3a6" providerId="Windows Live" clId="Web-{481FDC33-A5D0-478A-8ED8-8F88BF533206}" dt="2022-09-27T18:06:13.444" v="108"/>
          <ac:graphicFrameMkLst>
            <pc:docMk/>
            <pc:sldMk cId="0" sldId="265"/>
            <ac:graphicFrameMk id="129" creationId="{23663AEB-1161-5950-3C51-A93710B7F9A0}"/>
          </ac:graphicFrameMkLst>
        </pc:graphicFrameChg>
        <pc:picChg chg="add del">
          <ac:chgData name="Dharsann A" userId="e331aae52cf4b3a6" providerId="Windows Live" clId="Web-{481FDC33-A5D0-478A-8ED8-8F88BF533206}" dt="2022-09-27T18:06:13.428" v="107"/>
          <ac:picMkLst>
            <pc:docMk/>
            <pc:sldMk cId="0" sldId="265"/>
            <ac:picMk id="119" creationId="{42476583-CC33-45CE-B51B-215B5673CD22}"/>
          </ac:picMkLst>
        </pc:picChg>
        <pc:picChg chg="add del">
          <ac:chgData name="Dharsann A" userId="e331aae52cf4b3a6" providerId="Windows Live" clId="Web-{481FDC33-A5D0-478A-8ED8-8F88BF533206}" dt="2022-09-27T18:06:13.428" v="107"/>
          <ac:picMkLst>
            <pc:docMk/>
            <pc:sldMk cId="0" sldId="265"/>
            <ac:picMk id="125" creationId="{15640A69-3748-450C-8DDB-B2051AC04BC7}"/>
          </ac:picMkLst>
        </pc:picChg>
      </pc:sldChg>
      <pc:sldChg chg="addSp delSp modSp mod setBg">
        <pc:chgData name="Dharsann A" userId="e331aae52cf4b3a6" providerId="Windows Live" clId="Web-{481FDC33-A5D0-478A-8ED8-8F88BF533206}" dt="2022-09-27T18:11:46.280" v="134" actId="14100"/>
        <pc:sldMkLst>
          <pc:docMk/>
          <pc:sldMk cId="0" sldId="266"/>
        </pc:sldMkLst>
        <pc:spChg chg="add del mod ord">
          <ac:chgData name="Dharsann A" userId="e331aae52cf4b3a6" providerId="Windows Live" clId="Web-{481FDC33-A5D0-478A-8ED8-8F88BF533206}" dt="2022-09-27T18:11:45.389" v="132" actId="20577"/>
          <ac:spMkLst>
            <pc:docMk/>
            <pc:sldMk cId="0" sldId="266"/>
            <ac:spMk id="118" creationId="{00000000-0000-0000-0000-000000000000}"/>
          </ac:spMkLst>
        </pc:spChg>
        <pc:picChg chg="mod">
          <ac:chgData name="Dharsann A" userId="e331aae52cf4b3a6" providerId="Windows Live" clId="Web-{481FDC33-A5D0-478A-8ED8-8F88BF533206}" dt="2022-09-27T18:11:46.280" v="134" actId="14100"/>
          <ac:picMkLst>
            <pc:docMk/>
            <pc:sldMk cId="0" sldId="266"/>
            <ac:picMk id="119" creationId="{00000000-0000-0000-0000-000000000000}"/>
          </ac:picMkLst>
        </pc:picChg>
        <pc:picChg chg="add">
          <ac:chgData name="Dharsann A" userId="e331aae52cf4b3a6" providerId="Windows Live" clId="Web-{481FDC33-A5D0-478A-8ED8-8F88BF533206}" dt="2022-09-27T18:10:24.731" v="112"/>
          <ac:picMkLst>
            <pc:docMk/>
            <pc:sldMk cId="0" sldId="266"/>
            <ac:picMk id="124" creationId="{A53ED3FC-3BE8-4F1F-BEF1-74B1C721718A}"/>
          </ac:picMkLst>
        </pc:picChg>
      </pc:sldChg>
      <pc:sldChg chg="addSp delSp modSp new mod setBg addAnim setClrOvrMap">
        <pc:chgData name="Dharsann A" userId="e331aae52cf4b3a6" providerId="Windows Live" clId="Web-{481FDC33-A5D0-478A-8ED8-8F88BF533206}" dt="2022-09-27T18:01:20.608" v="88"/>
        <pc:sldMkLst>
          <pc:docMk/>
          <pc:sldMk cId="748757653" sldId="267"/>
        </pc:sldMkLst>
        <pc:spChg chg="mod ord">
          <ac:chgData name="Dharsann A" userId="e331aae52cf4b3a6" providerId="Windows Live" clId="Web-{481FDC33-A5D0-478A-8ED8-8F88BF533206}" dt="2022-09-27T18:01:20.608" v="87"/>
          <ac:spMkLst>
            <pc:docMk/>
            <pc:sldMk cId="748757653" sldId="267"/>
            <ac:spMk id="2" creationId="{FA72361C-4676-4CD9-4AA8-9BD99177E5F4}"/>
          </ac:spMkLst>
        </pc:spChg>
        <pc:spChg chg="del">
          <ac:chgData name="Dharsann A" userId="e331aae52cf4b3a6" providerId="Windows Live" clId="Web-{481FDC33-A5D0-478A-8ED8-8F88BF533206}" dt="2022-09-27T18:00:32.638" v="80"/>
          <ac:spMkLst>
            <pc:docMk/>
            <pc:sldMk cId="748757653" sldId="267"/>
            <ac:spMk id="3" creationId="{D2AB04ED-7656-0F87-002A-7B136B5542BC}"/>
          </ac:spMkLst>
        </pc:spChg>
        <pc:spChg chg="add del">
          <ac:chgData name="Dharsann A" userId="e331aae52cf4b3a6" providerId="Windows Live" clId="Web-{481FDC33-A5D0-478A-8ED8-8F88BF533206}" dt="2022-09-27T18:01:20.608" v="87"/>
          <ac:spMkLst>
            <pc:docMk/>
            <pc:sldMk cId="748757653" sldId="267"/>
            <ac:spMk id="11" creationId="{1F94DC1C-47D1-41D7-8B1B-9A036D614027}"/>
          </ac:spMkLst>
        </pc:spChg>
        <pc:spChg chg="add del">
          <ac:chgData name="Dharsann A" userId="e331aae52cf4b3a6" providerId="Windows Live" clId="Web-{481FDC33-A5D0-478A-8ED8-8F88BF533206}" dt="2022-09-27T18:01:20.608" v="87"/>
          <ac:spMkLst>
            <pc:docMk/>
            <pc:sldMk cId="748757653" sldId="267"/>
            <ac:spMk id="15" creationId="{AC12A592-C02D-46EF-8E1F-9335DB8D71DF}"/>
          </ac:spMkLst>
        </pc:spChg>
        <pc:spChg chg="add del">
          <ac:chgData name="Dharsann A" userId="e331aae52cf4b3a6" providerId="Windows Live" clId="Web-{481FDC33-A5D0-478A-8ED8-8F88BF533206}" dt="2022-09-27T18:01:20.608" v="87"/>
          <ac:spMkLst>
            <pc:docMk/>
            <pc:sldMk cId="748757653" sldId="267"/>
            <ac:spMk id="17" creationId="{24005816-5BCA-4665-8A58-5580F8E9C84A}"/>
          </ac:spMkLst>
        </pc:spChg>
        <pc:grpChg chg="add del">
          <ac:chgData name="Dharsann A" userId="e331aae52cf4b3a6" providerId="Windows Live" clId="Web-{481FDC33-A5D0-478A-8ED8-8F88BF533206}" dt="2022-09-27T18:01:20.608" v="87"/>
          <ac:grpSpMkLst>
            <pc:docMk/>
            <pc:sldMk cId="748757653" sldId="267"/>
            <ac:grpSpMk id="19" creationId="{BF07F359-8CA3-4854-91E7-EE6004020511}"/>
          </ac:grpSpMkLst>
        </pc:grpChg>
        <pc:picChg chg="add mod">
          <ac:chgData name="Dharsann A" userId="e331aae52cf4b3a6" providerId="Windows Live" clId="Web-{481FDC33-A5D0-478A-8ED8-8F88BF533206}" dt="2022-09-27T18:01:20.608" v="87"/>
          <ac:picMkLst>
            <pc:docMk/>
            <pc:sldMk cId="748757653" sldId="267"/>
            <ac:picMk id="4" creationId="{9E755BED-887F-D98B-F0D8-0B71CF876BAD}"/>
          </ac:picMkLst>
        </pc:picChg>
        <pc:picChg chg="add del">
          <ac:chgData name="Dharsann A" userId="e331aae52cf4b3a6" providerId="Windows Live" clId="Web-{481FDC33-A5D0-478A-8ED8-8F88BF533206}" dt="2022-09-27T18:01:20.608" v="87"/>
          <ac:picMkLst>
            <pc:docMk/>
            <pc:sldMk cId="748757653" sldId="267"/>
            <ac:picMk id="9" creationId="{6AF6706C-CF07-43A1-BCC4-CBA5D33820DA}"/>
          </ac:picMkLst>
        </pc:picChg>
        <pc:picChg chg="add del">
          <ac:chgData name="Dharsann A" userId="e331aae52cf4b3a6" providerId="Windows Live" clId="Web-{481FDC33-A5D0-478A-8ED8-8F88BF533206}" dt="2022-09-27T18:01:20.608" v="87"/>
          <ac:picMkLst>
            <pc:docMk/>
            <pc:sldMk cId="748757653" sldId="267"/>
            <ac:picMk id="13" creationId="{811383CE-CE86-4E1C-B289-798EB9E6E0E5}"/>
          </ac:picMkLst>
        </pc:picChg>
        <pc:picChg chg="add">
          <ac:chgData name="Dharsann A" userId="e331aae52cf4b3a6" providerId="Windows Live" clId="Web-{481FDC33-A5D0-478A-8ED8-8F88BF533206}" dt="2022-09-27T18:01:20.608" v="87"/>
          <ac:picMkLst>
            <pc:docMk/>
            <pc:sldMk cId="748757653" sldId="267"/>
            <ac:picMk id="102" creationId="{CBECFFDC-94DB-4DA3-94FE-22FEDDA8FA30}"/>
          </ac:picMkLst>
        </pc:picChg>
        <pc:picChg chg="add">
          <ac:chgData name="Dharsann A" userId="e331aae52cf4b3a6" providerId="Windows Live" clId="Web-{481FDC33-A5D0-478A-8ED8-8F88BF533206}" dt="2022-09-27T18:01:20.608" v="87"/>
          <ac:picMkLst>
            <pc:docMk/>
            <pc:sldMk cId="748757653" sldId="267"/>
            <ac:picMk id="104" creationId="{98BF0107-3463-486E-B9EE-5A5727B4F7FB}"/>
          </ac:picMkLst>
        </pc:picChg>
      </pc:sldChg>
      <pc:sldChg chg="addSp delSp modSp new">
        <pc:chgData name="Dharsann A" userId="e331aae52cf4b3a6" providerId="Windows Live" clId="Web-{481FDC33-A5D0-478A-8ED8-8F88BF533206}" dt="2022-09-27T18:19:23.384" v="184" actId="1076"/>
        <pc:sldMkLst>
          <pc:docMk/>
          <pc:sldMk cId="524006911" sldId="268"/>
        </pc:sldMkLst>
        <pc:spChg chg="del">
          <ac:chgData name="Dharsann A" userId="e331aae52cf4b3a6" providerId="Windows Live" clId="Web-{481FDC33-A5D0-478A-8ED8-8F88BF533206}" dt="2022-09-27T18:15:40.473" v="166"/>
          <ac:spMkLst>
            <pc:docMk/>
            <pc:sldMk cId="524006911" sldId="268"/>
            <ac:spMk id="2" creationId="{22B6D288-7CA2-2879-203F-0F3C91B33EC3}"/>
          </ac:spMkLst>
        </pc:spChg>
        <pc:spChg chg="mod">
          <ac:chgData name="Dharsann A" userId="e331aae52cf4b3a6" providerId="Windows Live" clId="Web-{481FDC33-A5D0-478A-8ED8-8F88BF533206}" dt="2022-09-27T18:15:43.317" v="167" actId="1076"/>
          <ac:spMkLst>
            <pc:docMk/>
            <pc:sldMk cId="524006911" sldId="268"/>
            <ac:spMk id="3" creationId="{F335B7FC-DB84-0694-C499-C34A17F50350}"/>
          </ac:spMkLst>
        </pc:spChg>
        <pc:picChg chg="add mod">
          <ac:chgData name="Dharsann A" userId="e331aae52cf4b3a6" providerId="Windows Live" clId="Web-{481FDC33-A5D0-478A-8ED8-8F88BF533206}" dt="2022-09-27T18:19:23.384" v="184" actId="1076"/>
          <ac:picMkLst>
            <pc:docMk/>
            <pc:sldMk cId="524006911" sldId="268"/>
            <ac:picMk id="4" creationId="{2A6A0CE5-AC44-12BF-6D2F-FC3724621591}"/>
          </ac:picMkLst>
        </pc:picChg>
      </pc:sldChg>
      <pc:sldChg chg="addSp delSp modSp new mod setBg">
        <pc:chgData name="Dharsann A" userId="e331aae52cf4b3a6" providerId="Windows Live" clId="Web-{481FDC33-A5D0-478A-8ED8-8F88BF533206}" dt="2022-09-27T18:28:54.601" v="217"/>
        <pc:sldMkLst>
          <pc:docMk/>
          <pc:sldMk cId="2908999703" sldId="269"/>
        </pc:sldMkLst>
        <pc:spChg chg="del">
          <ac:chgData name="Dharsann A" userId="e331aae52cf4b3a6" providerId="Windows Live" clId="Web-{481FDC33-A5D0-478A-8ED8-8F88BF533206}" dt="2022-09-27T18:19:53.979" v="202"/>
          <ac:spMkLst>
            <pc:docMk/>
            <pc:sldMk cId="2908999703" sldId="269"/>
            <ac:spMk id="2" creationId="{398D2E42-B59E-B165-3F21-3459ECFBEB4E}"/>
          </ac:spMkLst>
        </pc:spChg>
        <pc:spChg chg="mod ord">
          <ac:chgData name="Dharsann A" userId="e331aae52cf4b3a6" providerId="Windows Live" clId="Web-{481FDC33-A5D0-478A-8ED8-8F88BF533206}" dt="2022-09-27T18:28:54.601" v="217"/>
          <ac:spMkLst>
            <pc:docMk/>
            <pc:sldMk cId="2908999703" sldId="269"/>
            <ac:spMk id="3" creationId="{9FFC4A61-AE64-E650-57F2-FEC8C579B9DB}"/>
          </ac:spMkLst>
        </pc:spChg>
        <pc:picChg chg="add mod">
          <ac:chgData name="Dharsann A" userId="e331aae52cf4b3a6" providerId="Windows Live" clId="Web-{481FDC33-A5D0-478A-8ED8-8F88BF533206}" dt="2022-09-27T18:28:54.601" v="217"/>
          <ac:picMkLst>
            <pc:docMk/>
            <pc:sldMk cId="2908999703" sldId="269"/>
            <ac:picMk id="4" creationId="{D732CEAD-DF7E-AE4E-A735-C45DD0A6149A}"/>
          </ac:picMkLst>
        </pc:picChg>
        <pc:picChg chg="add">
          <ac:chgData name="Dharsann A" userId="e331aae52cf4b3a6" providerId="Windows Live" clId="Web-{481FDC33-A5D0-478A-8ED8-8F88BF533206}" dt="2022-09-27T18:28:54.601" v="217"/>
          <ac:picMkLst>
            <pc:docMk/>
            <pc:sldMk cId="2908999703" sldId="269"/>
            <ac:picMk id="9" creationId="{A53ED3FC-3BE8-4F1F-BEF1-74B1C721718A}"/>
          </ac:picMkLst>
        </pc:picChg>
      </pc:sldChg>
    </pc:docChg>
  </pc:docChgLst>
  <pc:docChgLst>
    <pc:chgData name="Dharsann A" userId="e331aae52cf4b3a6" providerId="Windows Live" clId="Web-{014958B8-8C62-49FD-9742-1F6446AA93BD}"/>
    <pc:docChg chg="addSld modSld">
      <pc:chgData name="Dharsann A" userId="e331aae52cf4b3a6" providerId="Windows Live" clId="Web-{014958B8-8C62-49FD-9742-1F6446AA93BD}" dt="2022-09-28T01:34:37.257" v="175"/>
      <pc:docMkLst>
        <pc:docMk/>
      </pc:docMkLst>
      <pc:sldChg chg="modSp">
        <pc:chgData name="Dharsann A" userId="e331aae52cf4b3a6" providerId="Windows Live" clId="Web-{014958B8-8C62-49FD-9742-1F6446AA93BD}" dt="2022-09-28T00:49:25.391" v="42" actId="20577"/>
        <pc:sldMkLst>
          <pc:docMk/>
          <pc:sldMk cId="0" sldId="256"/>
        </pc:sldMkLst>
        <pc:spChg chg="mod">
          <ac:chgData name="Dharsann A" userId="e331aae52cf4b3a6" providerId="Windows Live" clId="Web-{014958B8-8C62-49FD-9742-1F6446AA93BD}" dt="2022-09-28T00:49:25.391" v="42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Dharsann A" userId="e331aae52cf4b3a6" providerId="Windows Live" clId="Web-{014958B8-8C62-49FD-9742-1F6446AA93BD}" dt="2022-09-28T01:08:41.059" v="120" actId="20577"/>
        <pc:sldMkLst>
          <pc:docMk/>
          <pc:sldMk cId="0" sldId="257"/>
        </pc:sldMkLst>
        <pc:spChg chg="mod">
          <ac:chgData name="Dharsann A" userId="e331aae52cf4b3a6" providerId="Windows Live" clId="Web-{014958B8-8C62-49FD-9742-1F6446AA93BD}" dt="2022-09-28T01:08:41.059" v="120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delSp modSp">
        <pc:chgData name="Dharsann A" userId="e331aae52cf4b3a6" providerId="Windows Live" clId="Web-{014958B8-8C62-49FD-9742-1F6446AA93BD}" dt="2022-09-28T01:25:08.455" v="132"/>
        <pc:sldMkLst>
          <pc:docMk/>
          <pc:sldMk cId="0" sldId="259"/>
        </pc:sldMkLst>
        <pc:spChg chg="mod">
          <ac:chgData name="Dharsann A" userId="e331aae52cf4b3a6" providerId="Windows Live" clId="Web-{014958B8-8C62-49FD-9742-1F6446AA93BD}" dt="2022-09-28T01:25:08.455" v="132"/>
          <ac:spMkLst>
            <pc:docMk/>
            <pc:sldMk cId="0" sldId="259"/>
            <ac:spMk id="73" creationId="{00000000-0000-0000-0000-000000000000}"/>
          </ac:spMkLst>
        </pc:spChg>
        <pc:spChg chg="mod ord">
          <ac:chgData name="Dharsann A" userId="e331aae52cf4b3a6" providerId="Windows Live" clId="Web-{014958B8-8C62-49FD-9742-1F6446AA93BD}" dt="2022-09-28T01:25:08.455" v="132"/>
          <ac:spMkLst>
            <pc:docMk/>
            <pc:sldMk cId="0" sldId="259"/>
            <ac:spMk id="74" creationId="{00000000-0000-0000-0000-000000000000}"/>
          </ac:spMkLst>
        </pc:spChg>
        <pc:picChg chg="add mod">
          <ac:chgData name="Dharsann A" userId="e331aae52cf4b3a6" providerId="Windows Live" clId="Web-{014958B8-8C62-49FD-9742-1F6446AA93BD}" dt="2022-09-28T01:25:08.455" v="132"/>
          <ac:picMkLst>
            <pc:docMk/>
            <pc:sldMk cId="0" sldId="259"/>
            <ac:picMk id="2" creationId="{9EC456D6-BEC5-AC3A-B287-5F32B3FEA843}"/>
          </ac:picMkLst>
        </pc:picChg>
        <pc:picChg chg="add del">
          <ac:chgData name="Dharsann A" userId="e331aae52cf4b3a6" providerId="Windows Live" clId="Web-{014958B8-8C62-49FD-9742-1F6446AA93BD}" dt="2022-09-28T01:23:21.513" v="129"/>
          <ac:picMkLst>
            <pc:docMk/>
            <pc:sldMk cId="0" sldId="259"/>
            <ac:picMk id="75" creationId="{00000000-0000-0000-0000-000000000000}"/>
          </ac:picMkLst>
        </pc:picChg>
        <pc:picChg chg="del">
          <ac:chgData name="Dharsann A" userId="e331aae52cf4b3a6" providerId="Windows Live" clId="Web-{014958B8-8C62-49FD-9742-1F6446AA93BD}" dt="2022-09-28T01:25:08.455" v="132"/>
          <ac:picMkLst>
            <pc:docMk/>
            <pc:sldMk cId="0" sldId="259"/>
            <ac:picMk id="80" creationId="{DF6A9299-1D12-47E2-9DD4-03342553C4AA}"/>
          </ac:picMkLst>
        </pc:picChg>
        <pc:picChg chg="add">
          <ac:chgData name="Dharsann A" userId="e331aae52cf4b3a6" providerId="Windows Live" clId="Web-{014958B8-8C62-49FD-9742-1F6446AA93BD}" dt="2022-09-28T01:25:08.455" v="132"/>
          <ac:picMkLst>
            <pc:docMk/>
            <pc:sldMk cId="0" sldId="259"/>
            <ac:picMk id="85" creationId="{A53ED3FC-3BE8-4F1F-BEF1-74B1C721718A}"/>
          </ac:picMkLst>
        </pc:picChg>
      </pc:sldChg>
      <pc:sldChg chg="addSp delSp modSp">
        <pc:chgData name="Dharsann A" userId="e331aae52cf4b3a6" providerId="Windows Live" clId="Web-{014958B8-8C62-49FD-9742-1F6446AA93BD}" dt="2022-09-28T01:23:14.982" v="128"/>
        <pc:sldMkLst>
          <pc:docMk/>
          <pc:sldMk cId="0" sldId="260"/>
        </pc:sldMkLst>
        <pc:spChg chg="mod ord">
          <ac:chgData name="Dharsann A" userId="e331aae52cf4b3a6" providerId="Windows Live" clId="Web-{014958B8-8C62-49FD-9742-1F6446AA93BD}" dt="2022-09-28T01:23:14.982" v="128"/>
          <ac:spMkLst>
            <pc:docMk/>
            <pc:sldMk cId="0" sldId="260"/>
            <ac:spMk id="80" creationId="{00000000-0000-0000-0000-000000000000}"/>
          </ac:spMkLst>
        </pc:spChg>
        <pc:picChg chg="add mod">
          <ac:chgData name="Dharsann A" userId="e331aae52cf4b3a6" providerId="Windows Live" clId="Web-{014958B8-8C62-49FD-9742-1F6446AA93BD}" dt="2022-09-28T01:23:14.982" v="128"/>
          <ac:picMkLst>
            <pc:docMk/>
            <pc:sldMk cId="0" sldId="260"/>
            <ac:picMk id="2" creationId="{58087E8C-B2EA-1E27-3643-FA0177E41149}"/>
          </ac:picMkLst>
        </pc:picChg>
        <pc:picChg chg="del mod">
          <ac:chgData name="Dharsann A" userId="e331aae52cf4b3a6" providerId="Windows Live" clId="Web-{014958B8-8C62-49FD-9742-1F6446AA93BD}" dt="2022-09-28T01:22:57.294" v="124"/>
          <ac:picMkLst>
            <pc:docMk/>
            <pc:sldMk cId="0" sldId="260"/>
            <ac:picMk id="81" creationId="{00000000-0000-0000-0000-000000000000}"/>
          </ac:picMkLst>
        </pc:picChg>
        <pc:picChg chg="del">
          <ac:chgData name="Dharsann A" userId="e331aae52cf4b3a6" providerId="Windows Live" clId="Web-{014958B8-8C62-49FD-9742-1F6446AA93BD}" dt="2022-09-28T01:23:14.982" v="128"/>
          <ac:picMkLst>
            <pc:docMk/>
            <pc:sldMk cId="0" sldId="260"/>
            <ac:picMk id="86" creationId="{A53ED3FC-3BE8-4F1F-BEF1-74B1C721718A}"/>
          </ac:picMkLst>
        </pc:picChg>
        <pc:picChg chg="add">
          <ac:chgData name="Dharsann A" userId="e331aae52cf4b3a6" providerId="Windows Live" clId="Web-{014958B8-8C62-49FD-9742-1F6446AA93BD}" dt="2022-09-28T01:23:14.982" v="128"/>
          <ac:picMkLst>
            <pc:docMk/>
            <pc:sldMk cId="0" sldId="260"/>
            <ac:picMk id="91" creationId="{A53ED3FC-3BE8-4F1F-BEF1-74B1C721718A}"/>
          </ac:picMkLst>
        </pc:picChg>
      </pc:sldChg>
      <pc:sldChg chg="addSp delSp modSp">
        <pc:chgData name="Dharsann A" userId="e331aae52cf4b3a6" providerId="Windows Live" clId="Web-{014958B8-8C62-49FD-9742-1F6446AA93BD}" dt="2022-09-28T01:27:46.226" v="151" actId="1076"/>
        <pc:sldMkLst>
          <pc:docMk/>
          <pc:sldMk cId="0" sldId="261"/>
        </pc:sldMkLst>
        <pc:spChg chg="add del mod">
          <ac:chgData name="Dharsann A" userId="e331aae52cf4b3a6" providerId="Windows Live" clId="Web-{014958B8-8C62-49FD-9742-1F6446AA93BD}" dt="2022-09-28T01:26:56.724" v="139"/>
          <ac:spMkLst>
            <pc:docMk/>
            <pc:sldMk cId="0" sldId="261"/>
            <ac:spMk id="86" creationId="{00000000-0000-0000-0000-000000000000}"/>
          </ac:spMkLst>
        </pc:spChg>
        <pc:spChg chg="add">
          <ac:chgData name="Dharsann A" userId="e331aae52cf4b3a6" providerId="Windows Live" clId="Web-{014958B8-8C62-49FD-9742-1F6446AA93BD}" dt="2022-09-28T01:26:56.724" v="139"/>
          <ac:spMkLst>
            <pc:docMk/>
            <pc:sldMk cId="0" sldId="261"/>
            <ac:spMk id="101" creationId="{00000000-0000-0000-0000-000000000000}"/>
          </ac:spMkLst>
        </pc:spChg>
        <pc:graphicFrameChg chg="add del">
          <ac:chgData name="Dharsann A" userId="e331aae52cf4b3a6" providerId="Windows Live" clId="Web-{014958B8-8C62-49FD-9742-1F6446AA93BD}" dt="2022-09-28T01:26:56.709" v="138"/>
          <ac:graphicFrameMkLst>
            <pc:docMk/>
            <pc:sldMk cId="0" sldId="261"/>
            <ac:graphicFrameMk id="99" creationId="{26645977-F7D0-577B-CE29-9C597CE87420}"/>
          </ac:graphicFrameMkLst>
        </pc:graphicFrameChg>
        <pc:picChg chg="add del mod">
          <ac:chgData name="Dharsann A" userId="e331aae52cf4b3a6" providerId="Windows Live" clId="Web-{014958B8-8C62-49FD-9742-1F6446AA93BD}" dt="2022-09-28T01:27:07.381" v="141"/>
          <ac:picMkLst>
            <pc:docMk/>
            <pc:sldMk cId="0" sldId="261"/>
            <ac:picMk id="2" creationId="{BBAA43CE-6FA1-31FD-CA1D-55A36CB79DAF}"/>
          </ac:picMkLst>
        </pc:picChg>
        <pc:picChg chg="add del mod">
          <ac:chgData name="Dharsann A" userId="e331aae52cf4b3a6" providerId="Windows Live" clId="Web-{014958B8-8C62-49FD-9742-1F6446AA93BD}" dt="2022-09-28T01:27:12.537" v="144"/>
          <ac:picMkLst>
            <pc:docMk/>
            <pc:sldMk cId="0" sldId="261"/>
            <ac:picMk id="8" creationId="{A0668D71-971D-E1AD-697F-85ADBF7B5236}"/>
          </ac:picMkLst>
        </pc:picChg>
        <pc:picChg chg="add mod">
          <ac:chgData name="Dharsann A" userId="e331aae52cf4b3a6" providerId="Windows Live" clId="Web-{014958B8-8C62-49FD-9742-1F6446AA93BD}" dt="2022-09-28T01:27:46.226" v="151" actId="1076"/>
          <ac:picMkLst>
            <pc:docMk/>
            <pc:sldMk cId="0" sldId="261"/>
            <ac:picMk id="9" creationId="{A664BFEF-0ABD-4B8E-2548-4EF1E75C42CA}"/>
          </ac:picMkLst>
        </pc:picChg>
        <pc:picChg chg="del">
          <ac:chgData name="Dharsann A" userId="e331aae52cf4b3a6" providerId="Windows Live" clId="Web-{014958B8-8C62-49FD-9742-1F6446AA93BD}" dt="2022-09-28T01:26:18.535" v="133"/>
          <ac:picMkLst>
            <pc:docMk/>
            <pc:sldMk cId="0" sldId="261"/>
            <ac:picMk id="87" creationId="{00000000-0000-0000-0000-000000000000}"/>
          </ac:picMkLst>
        </pc:picChg>
        <pc:picChg chg="del">
          <ac:chgData name="Dharsann A" userId="e331aae52cf4b3a6" providerId="Windows Live" clId="Web-{014958B8-8C62-49FD-9742-1F6446AA93BD}" dt="2022-09-28T01:26:30.708" v="135"/>
          <ac:picMkLst>
            <pc:docMk/>
            <pc:sldMk cId="0" sldId="261"/>
            <ac:picMk id="92" creationId="{A53ED3FC-3BE8-4F1F-BEF1-74B1C721718A}"/>
          </ac:picMkLst>
        </pc:picChg>
        <pc:picChg chg="add del">
          <ac:chgData name="Dharsann A" userId="e331aae52cf4b3a6" providerId="Windows Live" clId="Web-{014958B8-8C62-49FD-9742-1F6446AA93BD}" dt="2022-09-28T01:26:56.724" v="139"/>
          <ac:picMkLst>
            <pc:docMk/>
            <pc:sldMk cId="0" sldId="261"/>
            <ac:picMk id="97" creationId="{DF6A9299-1D12-47E2-9DD4-03342553C4AA}"/>
          </ac:picMkLst>
        </pc:picChg>
        <pc:picChg chg="add del">
          <ac:chgData name="Dharsann A" userId="e331aae52cf4b3a6" providerId="Windows Live" clId="Web-{014958B8-8C62-49FD-9742-1F6446AA93BD}" dt="2022-09-28T01:27:32.648" v="148"/>
          <ac:picMkLst>
            <pc:docMk/>
            <pc:sldMk cId="0" sldId="261"/>
            <ac:picMk id="102" creationId="{DF6A9299-1D12-47E2-9DD4-03342553C4AA}"/>
          </ac:picMkLst>
        </pc:picChg>
        <pc:picChg chg="add">
          <ac:chgData name="Dharsann A" userId="e331aae52cf4b3a6" providerId="Windows Live" clId="Web-{014958B8-8C62-49FD-9742-1F6446AA93BD}" dt="2022-09-28T01:27:32.648" v="148"/>
          <ac:picMkLst>
            <pc:docMk/>
            <pc:sldMk cId="0" sldId="261"/>
            <ac:picMk id="107" creationId="{A53ED3FC-3BE8-4F1F-BEF1-74B1C721718A}"/>
          </ac:picMkLst>
        </pc:picChg>
      </pc:sldChg>
      <pc:sldChg chg="addSp delSp modSp">
        <pc:chgData name="Dharsann A" userId="e331aae52cf4b3a6" providerId="Windows Live" clId="Web-{014958B8-8C62-49FD-9742-1F6446AA93BD}" dt="2022-09-28T01:02:08.779" v="81" actId="1076"/>
        <pc:sldMkLst>
          <pc:docMk/>
          <pc:sldMk cId="0" sldId="263"/>
        </pc:sldMkLst>
        <pc:spChg chg="mod">
          <ac:chgData name="Dharsann A" userId="e331aae52cf4b3a6" providerId="Windows Live" clId="Web-{014958B8-8C62-49FD-9742-1F6446AA93BD}" dt="2022-09-28T01:01:52.747" v="79"/>
          <ac:spMkLst>
            <pc:docMk/>
            <pc:sldMk cId="0" sldId="263"/>
            <ac:spMk id="99" creationId="{00000000-0000-0000-0000-000000000000}"/>
          </ac:spMkLst>
        </pc:spChg>
        <pc:spChg chg="add del mod">
          <ac:chgData name="Dharsann A" userId="e331aae52cf4b3a6" providerId="Windows Live" clId="Web-{014958B8-8C62-49FD-9742-1F6446AA93BD}" dt="2022-09-28T01:01:52.747" v="79"/>
          <ac:spMkLst>
            <pc:docMk/>
            <pc:sldMk cId="0" sldId="263"/>
            <ac:spMk id="100" creationId="{00000000-0000-0000-0000-000000000000}"/>
          </ac:spMkLst>
        </pc:spChg>
        <pc:spChg chg="add mod">
          <ac:chgData name="Dharsann A" userId="e331aae52cf4b3a6" providerId="Windows Live" clId="Web-{014958B8-8C62-49FD-9742-1F6446AA93BD}" dt="2022-09-28T01:02:08.779" v="81" actId="1076"/>
          <ac:spMkLst>
            <pc:docMk/>
            <pc:sldMk cId="0" sldId="263"/>
            <ac:spMk id="119" creationId="{00000000-0000-0000-0000-000000000000}"/>
          </ac:spMkLst>
        </pc:spChg>
        <pc:graphicFrameChg chg="add del">
          <ac:chgData name="Dharsann A" userId="e331aae52cf4b3a6" providerId="Windows Live" clId="Web-{014958B8-8C62-49FD-9742-1F6446AA93BD}" dt="2022-09-28T01:01:52.731" v="78"/>
          <ac:graphicFrameMkLst>
            <pc:docMk/>
            <pc:sldMk cId="0" sldId="263"/>
            <ac:graphicFrameMk id="111" creationId="{8E7BC6FE-D4DA-0124-FFBA-94196831ECC1}"/>
          </ac:graphicFrameMkLst>
        </pc:graphicFrameChg>
        <pc:picChg chg="add del">
          <ac:chgData name="Dharsann A" userId="e331aae52cf4b3a6" providerId="Windows Live" clId="Web-{014958B8-8C62-49FD-9742-1F6446AA93BD}" dt="2022-09-28T01:01:52.747" v="79"/>
          <ac:picMkLst>
            <pc:docMk/>
            <pc:sldMk cId="0" sldId="263"/>
            <ac:picMk id="108" creationId="{DF6A9299-1D12-47E2-9DD4-03342553C4AA}"/>
          </ac:picMkLst>
        </pc:picChg>
        <pc:picChg chg="mod">
          <ac:chgData name="Dharsann A" userId="e331aae52cf4b3a6" providerId="Windows Live" clId="Web-{014958B8-8C62-49FD-9742-1F6446AA93BD}" dt="2022-09-28T01:01:52.747" v="79"/>
          <ac:picMkLst>
            <pc:docMk/>
            <pc:sldMk cId="0" sldId="263"/>
            <ac:picMk id="109" creationId="{A1106618-FAE6-C9CB-C141-53DC050E0866}"/>
          </ac:picMkLst>
        </pc:picChg>
        <pc:picChg chg="add del">
          <ac:chgData name="Dharsann A" userId="e331aae52cf4b3a6" providerId="Windows Live" clId="Web-{014958B8-8C62-49FD-9742-1F6446AA93BD}" dt="2022-09-28T01:01:27.715" v="76"/>
          <ac:picMkLst>
            <pc:docMk/>
            <pc:sldMk cId="0" sldId="263"/>
            <ac:picMk id="114" creationId="{DF6A9299-1D12-47E2-9DD4-03342553C4AA}"/>
          </ac:picMkLst>
        </pc:picChg>
        <pc:picChg chg="add del">
          <ac:chgData name="Dharsann A" userId="e331aae52cf4b3a6" providerId="Windows Live" clId="Web-{014958B8-8C62-49FD-9742-1F6446AA93BD}" dt="2022-09-28T01:01:52.731" v="78"/>
          <ac:picMkLst>
            <pc:docMk/>
            <pc:sldMk cId="0" sldId="263"/>
            <ac:picMk id="116" creationId="{DF6A9299-1D12-47E2-9DD4-03342553C4AA}"/>
          </ac:picMkLst>
        </pc:picChg>
        <pc:picChg chg="add">
          <ac:chgData name="Dharsann A" userId="e331aae52cf4b3a6" providerId="Windows Live" clId="Web-{014958B8-8C62-49FD-9742-1F6446AA93BD}" dt="2022-09-28T01:01:52.747" v="79"/>
          <ac:picMkLst>
            <pc:docMk/>
            <pc:sldMk cId="0" sldId="263"/>
            <ac:picMk id="118" creationId="{A53ED3FC-3BE8-4F1F-BEF1-74B1C721718A}"/>
          </ac:picMkLst>
        </pc:picChg>
      </pc:sldChg>
      <pc:sldChg chg="addSp delSp modSp mod setBg">
        <pc:chgData name="Dharsann A" userId="e331aae52cf4b3a6" providerId="Windows Live" clId="Web-{014958B8-8C62-49FD-9742-1F6446AA93BD}" dt="2022-09-28T01:28:51.260" v="154"/>
        <pc:sldMkLst>
          <pc:docMk/>
          <pc:sldMk cId="524006911" sldId="268"/>
        </pc:sldMkLst>
        <pc:spChg chg="mod">
          <ac:chgData name="Dharsann A" userId="e331aae52cf4b3a6" providerId="Windows Live" clId="Web-{014958B8-8C62-49FD-9742-1F6446AA93BD}" dt="2022-09-28T01:28:51.260" v="154"/>
          <ac:spMkLst>
            <pc:docMk/>
            <pc:sldMk cId="524006911" sldId="268"/>
            <ac:spMk id="3" creationId="{F335B7FC-DB84-0694-C499-C34A17F50350}"/>
          </ac:spMkLst>
        </pc:spChg>
        <pc:picChg chg="add mod">
          <ac:chgData name="Dharsann A" userId="e331aae52cf4b3a6" providerId="Windows Live" clId="Web-{014958B8-8C62-49FD-9742-1F6446AA93BD}" dt="2022-09-28T01:28:51.260" v="154"/>
          <ac:picMkLst>
            <pc:docMk/>
            <pc:sldMk cId="524006911" sldId="268"/>
            <ac:picMk id="2" creationId="{89FE0494-1270-A801-C193-53A6EC802788}"/>
          </ac:picMkLst>
        </pc:picChg>
        <pc:picChg chg="del">
          <ac:chgData name="Dharsann A" userId="e331aae52cf4b3a6" providerId="Windows Live" clId="Web-{014958B8-8C62-49FD-9742-1F6446AA93BD}" dt="2022-09-28T01:27:49.945" v="152"/>
          <ac:picMkLst>
            <pc:docMk/>
            <pc:sldMk cId="524006911" sldId="268"/>
            <ac:picMk id="4" creationId="{2A6A0CE5-AC44-12BF-6D2F-FC3724621591}"/>
          </ac:picMkLst>
        </pc:picChg>
        <pc:picChg chg="add">
          <ac:chgData name="Dharsann A" userId="e331aae52cf4b3a6" providerId="Windows Live" clId="Web-{014958B8-8C62-49FD-9742-1F6446AA93BD}" dt="2022-09-28T01:28:51.260" v="154"/>
          <ac:picMkLst>
            <pc:docMk/>
            <pc:sldMk cId="524006911" sldId="268"/>
            <ac:picMk id="8" creationId="{A53ED3FC-3BE8-4F1F-BEF1-74B1C721718A}"/>
          </ac:picMkLst>
        </pc:picChg>
      </pc:sldChg>
      <pc:sldChg chg="addSp delSp modSp new mod setBg">
        <pc:chgData name="Dharsann A" userId="e331aae52cf4b3a6" providerId="Windows Live" clId="Web-{014958B8-8C62-49FD-9742-1F6446AA93BD}" dt="2022-09-28T01:33:29.801" v="157"/>
        <pc:sldMkLst>
          <pc:docMk/>
          <pc:sldMk cId="1645257788" sldId="270"/>
        </pc:sldMkLst>
        <pc:spChg chg="del">
          <ac:chgData name="Dharsann A" userId="e331aae52cf4b3a6" providerId="Windows Live" clId="Web-{014958B8-8C62-49FD-9742-1F6446AA93BD}" dt="2022-09-28T00:45:37.539" v="28"/>
          <ac:spMkLst>
            <pc:docMk/>
            <pc:sldMk cId="1645257788" sldId="270"/>
            <ac:spMk id="2" creationId="{C42A7377-1B9E-00CB-85B7-DF607165DB15}"/>
          </ac:spMkLst>
        </pc:spChg>
        <pc:spChg chg="mod ord">
          <ac:chgData name="Dharsann A" userId="e331aae52cf4b3a6" providerId="Windows Live" clId="Web-{014958B8-8C62-49FD-9742-1F6446AA93BD}" dt="2022-09-28T01:33:29.801" v="157"/>
          <ac:spMkLst>
            <pc:docMk/>
            <pc:sldMk cId="1645257788" sldId="270"/>
            <ac:spMk id="3" creationId="{C74B27D3-29F4-29F2-2742-B985A70CFF8A}"/>
          </ac:spMkLst>
        </pc:spChg>
        <pc:picChg chg="add mod">
          <ac:chgData name="Dharsann A" userId="e331aae52cf4b3a6" providerId="Windows Live" clId="Web-{014958B8-8C62-49FD-9742-1F6446AA93BD}" dt="2022-09-28T01:33:29.801" v="157"/>
          <ac:picMkLst>
            <pc:docMk/>
            <pc:sldMk cId="1645257788" sldId="270"/>
            <ac:picMk id="4" creationId="{D7B15AFB-A38A-01F7-EA3A-888C5D33FB31}"/>
          </ac:picMkLst>
        </pc:picChg>
        <pc:picChg chg="add del">
          <ac:chgData name="Dharsann A" userId="e331aae52cf4b3a6" providerId="Windows Live" clId="Web-{014958B8-8C62-49FD-9742-1F6446AA93BD}" dt="2022-09-28T00:46:15.509" v="35"/>
          <ac:picMkLst>
            <pc:docMk/>
            <pc:sldMk cId="1645257788" sldId="270"/>
            <ac:picMk id="9" creationId="{A53ED3FC-3BE8-4F1F-BEF1-74B1C721718A}"/>
          </ac:picMkLst>
        </pc:picChg>
        <pc:picChg chg="add del">
          <ac:chgData name="Dharsann A" userId="e331aae52cf4b3a6" providerId="Windows Live" clId="Web-{014958B8-8C62-49FD-9742-1F6446AA93BD}" dt="2022-09-28T01:33:29.801" v="157"/>
          <ac:picMkLst>
            <pc:docMk/>
            <pc:sldMk cId="1645257788" sldId="270"/>
            <ac:picMk id="11" creationId="{A53ED3FC-3BE8-4F1F-BEF1-74B1C721718A}"/>
          </ac:picMkLst>
        </pc:picChg>
        <pc:picChg chg="add del">
          <ac:chgData name="Dharsann A" userId="e331aae52cf4b3a6" providerId="Windows Live" clId="Web-{014958B8-8C62-49FD-9742-1F6446AA93BD}" dt="2022-09-28T01:33:29.801" v="156"/>
          <ac:picMkLst>
            <pc:docMk/>
            <pc:sldMk cId="1645257788" sldId="270"/>
            <ac:picMk id="16" creationId="{A53ED3FC-3BE8-4F1F-BEF1-74B1C721718A}"/>
          </ac:picMkLst>
        </pc:picChg>
        <pc:picChg chg="add">
          <ac:chgData name="Dharsann A" userId="e331aae52cf4b3a6" providerId="Windows Live" clId="Web-{014958B8-8C62-49FD-9742-1F6446AA93BD}" dt="2022-09-28T01:33:29.801" v="157"/>
          <ac:picMkLst>
            <pc:docMk/>
            <pc:sldMk cId="1645257788" sldId="270"/>
            <ac:picMk id="18" creationId="{A53ED3FC-3BE8-4F1F-BEF1-74B1C721718A}"/>
          </ac:picMkLst>
        </pc:picChg>
      </pc:sldChg>
      <pc:sldChg chg="addSp delSp modSp new mod setBg addAnim">
        <pc:chgData name="Dharsann A" userId="e331aae52cf4b3a6" providerId="Windows Live" clId="Web-{014958B8-8C62-49FD-9742-1F6446AA93BD}" dt="2022-09-28T01:34:37.257" v="175"/>
        <pc:sldMkLst>
          <pc:docMk/>
          <pc:sldMk cId="1020024033" sldId="271"/>
        </pc:sldMkLst>
        <pc:spChg chg="mod">
          <ac:chgData name="Dharsann A" userId="e331aae52cf4b3a6" providerId="Windows Live" clId="Web-{014958B8-8C62-49FD-9742-1F6446AA93BD}" dt="2022-09-28T01:34:37.257" v="174"/>
          <ac:spMkLst>
            <pc:docMk/>
            <pc:sldMk cId="1020024033" sldId="271"/>
            <ac:spMk id="2" creationId="{71755D0B-A285-F55E-652E-A93D2B464567}"/>
          </ac:spMkLst>
        </pc:spChg>
        <pc:spChg chg="del mod">
          <ac:chgData name="Dharsann A" userId="e331aae52cf4b3a6" providerId="Windows Live" clId="Web-{014958B8-8C62-49FD-9742-1F6446AA93BD}" dt="2022-09-28T01:34:04.350" v="171"/>
          <ac:spMkLst>
            <pc:docMk/>
            <pc:sldMk cId="1020024033" sldId="271"/>
            <ac:spMk id="3" creationId="{D355F6E1-E5CB-ABF8-D8B3-11F320282C4B}"/>
          </ac:spMkLst>
        </pc:spChg>
        <pc:spChg chg="add del">
          <ac:chgData name="Dharsann A" userId="e331aae52cf4b3a6" providerId="Windows Live" clId="Web-{014958B8-8C62-49FD-9742-1F6446AA93BD}" dt="2022-09-28T01:34:37.257" v="174"/>
          <ac:spMkLst>
            <pc:docMk/>
            <pc:sldMk cId="1020024033" sldId="271"/>
            <ac:spMk id="9" creationId="{CD9E0036-D626-45D9-B0FA-B920385A6152}"/>
          </ac:spMkLst>
        </pc:spChg>
        <pc:spChg chg="add">
          <ac:chgData name="Dharsann A" userId="e331aae52cf4b3a6" providerId="Windows Live" clId="Web-{014958B8-8C62-49FD-9742-1F6446AA93BD}" dt="2022-09-28T01:34:37.257" v="174"/>
          <ac:spMkLst>
            <pc:docMk/>
            <pc:sldMk cId="1020024033" sldId="271"/>
            <ac:spMk id="16" creationId="{3D1E5586-8BB5-40F6-96C3-2E87DD7CE5CD}"/>
          </ac:spMkLst>
        </pc:spChg>
        <pc:picChg chg="add del">
          <ac:chgData name="Dharsann A" userId="e331aae52cf4b3a6" providerId="Windows Live" clId="Web-{014958B8-8C62-49FD-9742-1F6446AA93BD}" dt="2022-09-28T01:34:37.257" v="174"/>
          <ac:picMkLst>
            <pc:docMk/>
            <pc:sldMk cId="1020024033" sldId="271"/>
            <ac:picMk id="7" creationId="{18BD78ED-75E1-4879-B369-BC61F7C45E22}"/>
          </ac:picMkLst>
        </pc:picChg>
        <pc:picChg chg="add">
          <ac:chgData name="Dharsann A" userId="e331aae52cf4b3a6" providerId="Windows Live" clId="Web-{014958B8-8C62-49FD-9742-1F6446AA93BD}" dt="2022-09-28T01:34:37.257" v="174"/>
          <ac:picMkLst>
            <pc:docMk/>
            <pc:sldMk cId="1020024033" sldId="271"/>
            <ac:picMk id="14" creationId="{18BD78ED-75E1-4879-B369-BC61F7C45E22}"/>
          </ac:picMkLst>
        </pc:picChg>
        <pc:cxnChg chg="add">
          <ac:chgData name="Dharsann A" userId="e331aae52cf4b3a6" providerId="Windows Live" clId="Web-{014958B8-8C62-49FD-9742-1F6446AA93BD}" dt="2022-09-28T01:34:37.257" v="174"/>
          <ac:cxnSpMkLst>
            <pc:docMk/>
            <pc:sldMk cId="1020024033" sldId="271"/>
            <ac:cxnSpMk id="18" creationId="{8A832D40-B9E2-4CE7-9E0A-B35591EA203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84061-2A74-427F-AEA8-3BB81B490E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D000CF-30F6-4421-AF1D-BC8EFE8205C5}">
      <dgm:prSet/>
      <dgm:spPr/>
      <dgm:t>
        <a:bodyPr/>
        <a:lstStyle/>
        <a:p>
          <a:r>
            <a:rPr lang="en-US"/>
            <a:t>One of the most important applications of actuators is in networks</a:t>
          </a:r>
        </a:p>
      </dgm:t>
    </dgm:pt>
    <dgm:pt modelId="{641B7AE1-A671-45DD-83CE-9E3541B59406}" type="parTrans" cxnId="{8FB4D595-8BBD-4A6A-99BD-86AB7CBBB680}">
      <dgm:prSet/>
      <dgm:spPr/>
      <dgm:t>
        <a:bodyPr/>
        <a:lstStyle/>
        <a:p>
          <a:endParaRPr lang="en-US"/>
        </a:p>
      </dgm:t>
    </dgm:pt>
    <dgm:pt modelId="{566DED31-2737-446F-BF2B-323429175062}" type="sibTrans" cxnId="{8FB4D595-8BBD-4A6A-99BD-86AB7CBBB680}">
      <dgm:prSet/>
      <dgm:spPr/>
      <dgm:t>
        <a:bodyPr/>
        <a:lstStyle/>
        <a:p>
          <a:endParaRPr lang="en-US"/>
        </a:p>
      </dgm:t>
    </dgm:pt>
    <dgm:pt modelId="{C5027114-459B-4328-A1B6-6D549A8B7F97}">
      <dgm:prSet/>
      <dgm:spPr/>
      <dgm:t>
        <a:bodyPr/>
        <a:lstStyle/>
        <a:p>
          <a:r>
            <a:rPr lang="en-US"/>
            <a:t>Wireless Sensors and Actuator Network consists of a group of sensors and actuators that are geographically distributed and interconnected by wireless networks.</a:t>
          </a:r>
        </a:p>
      </dgm:t>
    </dgm:pt>
    <dgm:pt modelId="{3258A9E9-3FD6-4273-A221-1EEA2264E983}" type="parTrans" cxnId="{128B8450-2809-4DE9-86DF-7E3221791278}">
      <dgm:prSet/>
      <dgm:spPr/>
      <dgm:t>
        <a:bodyPr/>
        <a:lstStyle/>
        <a:p>
          <a:endParaRPr lang="en-US"/>
        </a:p>
      </dgm:t>
    </dgm:pt>
    <dgm:pt modelId="{0C526A86-CEE6-4647-81B9-15ADEF401EC9}" type="sibTrans" cxnId="{128B8450-2809-4DE9-86DF-7E3221791278}">
      <dgm:prSet/>
      <dgm:spPr/>
      <dgm:t>
        <a:bodyPr/>
        <a:lstStyle/>
        <a:p>
          <a:endParaRPr lang="en-US"/>
        </a:p>
      </dgm:t>
    </dgm:pt>
    <dgm:pt modelId="{092BF30A-4A97-465D-BA68-D4CE24D19848}">
      <dgm:prSet/>
      <dgm:spPr/>
      <dgm:t>
        <a:bodyPr/>
        <a:lstStyle/>
        <a:p>
          <a:r>
            <a:rPr lang="en-US"/>
            <a:t>Sensors gather information about the state of physical world. Actuators react to this information by performing appropriate actions.</a:t>
          </a:r>
        </a:p>
      </dgm:t>
    </dgm:pt>
    <dgm:pt modelId="{2EC89BF1-4C91-4286-B890-70CD078BD0B9}" type="parTrans" cxnId="{3421E4FE-4773-46EF-990C-956579E9468C}">
      <dgm:prSet/>
      <dgm:spPr/>
      <dgm:t>
        <a:bodyPr/>
        <a:lstStyle/>
        <a:p>
          <a:endParaRPr lang="en-US"/>
        </a:p>
      </dgm:t>
    </dgm:pt>
    <dgm:pt modelId="{0E2B9D9A-FB9D-4EEF-B888-157037E5F932}" type="sibTrans" cxnId="{3421E4FE-4773-46EF-990C-956579E9468C}">
      <dgm:prSet/>
      <dgm:spPr/>
      <dgm:t>
        <a:bodyPr/>
        <a:lstStyle/>
        <a:p>
          <a:endParaRPr lang="en-US"/>
        </a:p>
      </dgm:t>
    </dgm:pt>
    <dgm:pt modelId="{EB45A8C5-0E0E-4D32-B1E7-981A27F87892}">
      <dgm:prSet/>
      <dgm:spPr/>
      <dgm:t>
        <a:bodyPr/>
        <a:lstStyle/>
        <a:p>
          <a:r>
            <a:rPr lang="en-US"/>
            <a:t>WSANs thus enable cyber systems to monitor and</a:t>
          </a:r>
        </a:p>
      </dgm:t>
    </dgm:pt>
    <dgm:pt modelId="{2F667AC8-52AE-4DEB-A163-68713EB4448F}" type="parTrans" cxnId="{A3CB6F1B-B766-483C-9B29-A89D5058304E}">
      <dgm:prSet/>
      <dgm:spPr/>
      <dgm:t>
        <a:bodyPr/>
        <a:lstStyle/>
        <a:p>
          <a:endParaRPr lang="en-US"/>
        </a:p>
      </dgm:t>
    </dgm:pt>
    <dgm:pt modelId="{DEAFA8F9-211C-453E-987A-52BFC69983F3}" type="sibTrans" cxnId="{A3CB6F1B-B766-483C-9B29-A89D5058304E}">
      <dgm:prSet/>
      <dgm:spPr/>
      <dgm:t>
        <a:bodyPr/>
        <a:lstStyle/>
        <a:p>
          <a:endParaRPr lang="en-US"/>
        </a:p>
      </dgm:t>
    </dgm:pt>
    <dgm:pt modelId="{81FCA140-7426-4F0B-9CFD-50E9DCD6FB05}">
      <dgm:prSet/>
      <dgm:spPr/>
      <dgm:t>
        <a:bodyPr/>
        <a:lstStyle/>
        <a:p>
          <a:r>
            <a:rPr lang="en-US"/>
            <a:t>manipulate the behavior of the physical world. WSANs are growing at a tremendous pace,just like the exploding evolution of Internet.</a:t>
          </a:r>
        </a:p>
      </dgm:t>
    </dgm:pt>
    <dgm:pt modelId="{A1622069-0A38-4269-A376-CEF36C134E41}" type="parTrans" cxnId="{8E5E35BF-F68F-4A67-9F16-D3D58C69C3F4}">
      <dgm:prSet/>
      <dgm:spPr/>
      <dgm:t>
        <a:bodyPr/>
        <a:lstStyle/>
        <a:p>
          <a:endParaRPr lang="en-US"/>
        </a:p>
      </dgm:t>
    </dgm:pt>
    <dgm:pt modelId="{C02E7F60-A860-48FC-A84C-12BD2D5872E6}" type="sibTrans" cxnId="{8E5E35BF-F68F-4A67-9F16-D3D58C69C3F4}">
      <dgm:prSet/>
      <dgm:spPr/>
      <dgm:t>
        <a:bodyPr/>
        <a:lstStyle/>
        <a:p>
          <a:endParaRPr lang="en-US"/>
        </a:p>
      </dgm:t>
    </dgm:pt>
    <dgm:pt modelId="{32FB79F8-C21B-4B78-A4EF-50DBD193AD95}" type="pres">
      <dgm:prSet presAssocID="{6FB84061-2A74-427F-AEA8-3BB81B490EE5}" presName="linear" presStyleCnt="0">
        <dgm:presLayoutVars>
          <dgm:animLvl val="lvl"/>
          <dgm:resizeHandles val="exact"/>
        </dgm:presLayoutVars>
      </dgm:prSet>
      <dgm:spPr/>
    </dgm:pt>
    <dgm:pt modelId="{CE2D7EBB-F662-4C9D-BA92-B48F4A3D8DD8}" type="pres">
      <dgm:prSet presAssocID="{A3D000CF-30F6-4421-AF1D-BC8EFE8205C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7A5C49-B2DD-496F-AC73-E5FB7C2DF664}" type="pres">
      <dgm:prSet presAssocID="{566DED31-2737-446F-BF2B-323429175062}" presName="spacer" presStyleCnt="0"/>
      <dgm:spPr/>
    </dgm:pt>
    <dgm:pt modelId="{60338869-7A3A-4B8A-96BD-358C4386F2A5}" type="pres">
      <dgm:prSet presAssocID="{C5027114-459B-4328-A1B6-6D549A8B7F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6B68B5B-4C35-4D2A-B78F-7DA7F30BDC2D}" type="pres">
      <dgm:prSet presAssocID="{0C526A86-CEE6-4647-81B9-15ADEF401EC9}" presName="spacer" presStyleCnt="0"/>
      <dgm:spPr/>
    </dgm:pt>
    <dgm:pt modelId="{3528E882-F1C7-4F7B-B242-7277E00CA59E}" type="pres">
      <dgm:prSet presAssocID="{092BF30A-4A97-465D-BA68-D4CE24D1984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ACC780F-E736-4C10-8578-8AE835F8F5BC}" type="pres">
      <dgm:prSet presAssocID="{0E2B9D9A-FB9D-4EEF-B888-157037E5F932}" presName="spacer" presStyleCnt="0"/>
      <dgm:spPr/>
    </dgm:pt>
    <dgm:pt modelId="{01E8BB1C-0953-41AF-9C24-DE6F928E1982}" type="pres">
      <dgm:prSet presAssocID="{EB45A8C5-0E0E-4D32-B1E7-981A27F8789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667E164-0AEF-4E9B-A8E9-97B12C7C2481}" type="pres">
      <dgm:prSet presAssocID="{DEAFA8F9-211C-453E-987A-52BFC69983F3}" presName="spacer" presStyleCnt="0"/>
      <dgm:spPr/>
    </dgm:pt>
    <dgm:pt modelId="{A9BCDCDB-E1D6-4E45-A46E-058A30D4CE80}" type="pres">
      <dgm:prSet presAssocID="{81FCA140-7426-4F0B-9CFD-50E9DCD6FB0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CB6F1B-B766-483C-9B29-A89D5058304E}" srcId="{6FB84061-2A74-427F-AEA8-3BB81B490EE5}" destId="{EB45A8C5-0E0E-4D32-B1E7-981A27F87892}" srcOrd="3" destOrd="0" parTransId="{2F667AC8-52AE-4DEB-A163-68713EB4448F}" sibTransId="{DEAFA8F9-211C-453E-987A-52BFC69983F3}"/>
    <dgm:cxn modelId="{1180B81B-A03E-45B4-B3A7-7F6146831B24}" type="presOf" srcId="{092BF30A-4A97-465D-BA68-D4CE24D19848}" destId="{3528E882-F1C7-4F7B-B242-7277E00CA59E}" srcOrd="0" destOrd="0" presId="urn:microsoft.com/office/officeart/2005/8/layout/vList2"/>
    <dgm:cxn modelId="{0AA85E26-A9E7-45EB-8ACC-8EC160CE44FD}" type="presOf" srcId="{6FB84061-2A74-427F-AEA8-3BB81B490EE5}" destId="{32FB79F8-C21B-4B78-A4EF-50DBD193AD95}" srcOrd="0" destOrd="0" presId="urn:microsoft.com/office/officeart/2005/8/layout/vList2"/>
    <dgm:cxn modelId="{9B2DCD68-7DEA-4F3A-B7E4-1C37FCD1D72D}" type="presOf" srcId="{81FCA140-7426-4F0B-9CFD-50E9DCD6FB05}" destId="{A9BCDCDB-E1D6-4E45-A46E-058A30D4CE80}" srcOrd="0" destOrd="0" presId="urn:microsoft.com/office/officeart/2005/8/layout/vList2"/>
    <dgm:cxn modelId="{128B8450-2809-4DE9-86DF-7E3221791278}" srcId="{6FB84061-2A74-427F-AEA8-3BB81B490EE5}" destId="{C5027114-459B-4328-A1B6-6D549A8B7F97}" srcOrd="1" destOrd="0" parTransId="{3258A9E9-3FD6-4273-A221-1EEA2264E983}" sibTransId="{0C526A86-CEE6-4647-81B9-15ADEF401EC9}"/>
    <dgm:cxn modelId="{B01A0355-26C1-46D4-8CF0-F016CDCD84EA}" type="presOf" srcId="{A3D000CF-30F6-4421-AF1D-BC8EFE8205C5}" destId="{CE2D7EBB-F662-4C9D-BA92-B48F4A3D8DD8}" srcOrd="0" destOrd="0" presId="urn:microsoft.com/office/officeart/2005/8/layout/vList2"/>
    <dgm:cxn modelId="{8FB4D595-8BBD-4A6A-99BD-86AB7CBBB680}" srcId="{6FB84061-2A74-427F-AEA8-3BB81B490EE5}" destId="{A3D000CF-30F6-4421-AF1D-BC8EFE8205C5}" srcOrd="0" destOrd="0" parTransId="{641B7AE1-A671-45DD-83CE-9E3541B59406}" sibTransId="{566DED31-2737-446F-BF2B-323429175062}"/>
    <dgm:cxn modelId="{CFF2B0AB-C1F5-4EA7-B704-A6805179EBBF}" type="presOf" srcId="{C5027114-459B-4328-A1B6-6D549A8B7F97}" destId="{60338869-7A3A-4B8A-96BD-358C4386F2A5}" srcOrd="0" destOrd="0" presId="urn:microsoft.com/office/officeart/2005/8/layout/vList2"/>
    <dgm:cxn modelId="{4406E4B7-773E-4459-BC9C-5FFE8F6B2846}" type="presOf" srcId="{EB45A8C5-0E0E-4D32-B1E7-981A27F87892}" destId="{01E8BB1C-0953-41AF-9C24-DE6F928E1982}" srcOrd="0" destOrd="0" presId="urn:microsoft.com/office/officeart/2005/8/layout/vList2"/>
    <dgm:cxn modelId="{8E5E35BF-F68F-4A67-9F16-D3D58C69C3F4}" srcId="{6FB84061-2A74-427F-AEA8-3BB81B490EE5}" destId="{81FCA140-7426-4F0B-9CFD-50E9DCD6FB05}" srcOrd="4" destOrd="0" parTransId="{A1622069-0A38-4269-A376-CEF36C134E41}" sibTransId="{C02E7F60-A860-48FC-A84C-12BD2D5872E6}"/>
    <dgm:cxn modelId="{3421E4FE-4773-46EF-990C-956579E9468C}" srcId="{6FB84061-2A74-427F-AEA8-3BB81B490EE5}" destId="{092BF30A-4A97-465D-BA68-D4CE24D19848}" srcOrd="2" destOrd="0" parTransId="{2EC89BF1-4C91-4286-B890-70CD078BD0B9}" sibTransId="{0E2B9D9A-FB9D-4EEF-B888-157037E5F932}"/>
    <dgm:cxn modelId="{4E449739-12F2-49FC-BE39-AA2CFEECE5AD}" type="presParOf" srcId="{32FB79F8-C21B-4B78-A4EF-50DBD193AD95}" destId="{CE2D7EBB-F662-4C9D-BA92-B48F4A3D8DD8}" srcOrd="0" destOrd="0" presId="urn:microsoft.com/office/officeart/2005/8/layout/vList2"/>
    <dgm:cxn modelId="{8371FF72-0F6D-4600-A680-1632968C73B1}" type="presParOf" srcId="{32FB79F8-C21B-4B78-A4EF-50DBD193AD95}" destId="{D67A5C49-B2DD-496F-AC73-E5FB7C2DF664}" srcOrd="1" destOrd="0" presId="urn:microsoft.com/office/officeart/2005/8/layout/vList2"/>
    <dgm:cxn modelId="{0D5E3A26-12DE-46B9-B437-ECF2FB787DC2}" type="presParOf" srcId="{32FB79F8-C21B-4B78-A4EF-50DBD193AD95}" destId="{60338869-7A3A-4B8A-96BD-358C4386F2A5}" srcOrd="2" destOrd="0" presId="urn:microsoft.com/office/officeart/2005/8/layout/vList2"/>
    <dgm:cxn modelId="{E56898FD-AC92-4985-BE5E-9050C2211433}" type="presParOf" srcId="{32FB79F8-C21B-4B78-A4EF-50DBD193AD95}" destId="{06B68B5B-4C35-4D2A-B78F-7DA7F30BDC2D}" srcOrd="3" destOrd="0" presId="urn:microsoft.com/office/officeart/2005/8/layout/vList2"/>
    <dgm:cxn modelId="{E0383BCE-8F04-4787-A705-ED2A1D04DE0F}" type="presParOf" srcId="{32FB79F8-C21B-4B78-A4EF-50DBD193AD95}" destId="{3528E882-F1C7-4F7B-B242-7277E00CA59E}" srcOrd="4" destOrd="0" presId="urn:microsoft.com/office/officeart/2005/8/layout/vList2"/>
    <dgm:cxn modelId="{19F2237E-AF1E-4AA2-8F56-7D3C82737B81}" type="presParOf" srcId="{32FB79F8-C21B-4B78-A4EF-50DBD193AD95}" destId="{1ACC780F-E736-4C10-8578-8AE835F8F5BC}" srcOrd="5" destOrd="0" presId="urn:microsoft.com/office/officeart/2005/8/layout/vList2"/>
    <dgm:cxn modelId="{1E4EC285-0443-46BB-90F3-634EC55D00C6}" type="presParOf" srcId="{32FB79F8-C21B-4B78-A4EF-50DBD193AD95}" destId="{01E8BB1C-0953-41AF-9C24-DE6F928E1982}" srcOrd="6" destOrd="0" presId="urn:microsoft.com/office/officeart/2005/8/layout/vList2"/>
    <dgm:cxn modelId="{11F4EA35-56C0-4F0C-814B-60AF0558BA01}" type="presParOf" srcId="{32FB79F8-C21B-4B78-A4EF-50DBD193AD95}" destId="{2667E164-0AEF-4E9B-A8E9-97B12C7C2481}" srcOrd="7" destOrd="0" presId="urn:microsoft.com/office/officeart/2005/8/layout/vList2"/>
    <dgm:cxn modelId="{B1F8E8D9-BD2A-40E3-9B6A-7413B0776F03}" type="presParOf" srcId="{32FB79F8-C21B-4B78-A4EF-50DBD193AD95}" destId="{A9BCDCDB-E1D6-4E45-A46E-058A30D4CE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D7EBB-F662-4C9D-BA92-B48F4A3D8DD8}">
      <dsp:nvSpPr>
        <dsp:cNvPr id="0" name=""/>
        <dsp:cNvSpPr/>
      </dsp:nvSpPr>
      <dsp:spPr>
        <a:xfrm>
          <a:off x="0" y="27033"/>
          <a:ext cx="8520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One of the most important applications of actuators is in networks</a:t>
          </a:r>
        </a:p>
      </dsp:txBody>
      <dsp:txXfrm>
        <a:off x="31028" y="58061"/>
        <a:ext cx="8458544" cy="573546"/>
      </dsp:txXfrm>
    </dsp:sp>
    <dsp:sp modelId="{60338869-7A3A-4B8A-96BD-358C4386F2A5}">
      <dsp:nvSpPr>
        <dsp:cNvPr id="0" name=""/>
        <dsp:cNvSpPr/>
      </dsp:nvSpPr>
      <dsp:spPr>
        <a:xfrm>
          <a:off x="0" y="708716"/>
          <a:ext cx="8520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Wireless Sensors and Actuator Network consists of a group of sensors and actuators that are geographically distributed and interconnected by wireless networks.</a:t>
          </a:r>
        </a:p>
      </dsp:txBody>
      <dsp:txXfrm>
        <a:off x="31028" y="739744"/>
        <a:ext cx="8458544" cy="573546"/>
      </dsp:txXfrm>
    </dsp:sp>
    <dsp:sp modelId="{3528E882-F1C7-4F7B-B242-7277E00CA59E}">
      <dsp:nvSpPr>
        <dsp:cNvPr id="0" name=""/>
        <dsp:cNvSpPr/>
      </dsp:nvSpPr>
      <dsp:spPr>
        <a:xfrm>
          <a:off x="0" y="1390398"/>
          <a:ext cx="8520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Sensors gather information about the state of physical world. Actuators react to this information by performing appropriate actions.</a:t>
          </a:r>
        </a:p>
      </dsp:txBody>
      <dsp:txXfrm>
        <a:off x="31028" y="1421426"/>
        <a:ext cx="8458544" cy="573546"/>
      </dsp:txXfrm>
    </dsp:sp>
    <dsp:sp modelId="{01E8BB1C-0953-41AF-9C24-DE6F928E1982}">
      <dsp:nvSpPr>
        <dsp:cNvPr id="0" name=""/>
        <dsp:cNvSpPr/>
      </dsp:nvSpPr>
      <dsp:spPr>
        <a:xfrm>
          <a:off x="0" y="2072081"/>
          <a:ext cx="8520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WSANs thus enable cyber systems to monitor and</a:t>
          </a:r>
        </a:p>
      </dsp:txBody>
      <dsp:txXfrm>
        <a:off x="31028" y="2103109"/>
        <a:ext cx="8458544" cy="573546"/>
      </dsp:txXfrm>
    </dsp:sp>
    <dsp:sp modelId="{A9BCDCDB-E1D6-4E45-A46E-058A30D4CE80}">
      <dsp:nvSpPr>
        <dsp:cNvPr id="0" name=""/>
        <dsp:cNvSpPr/>
      </dsp:nvSpPr>
      <dsp:spPr>
        <a:xfrm>
          <a:off x="0" y="2753763"/>
          <a:ext cx="8520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manipulate the behavior of the physical world. WSANs are growing at a tremendous pace,just like the exploding evolution of Internet.</a:t>
          </a:r>
        </a:p>
      </dsp:txBody>
      <dsp:txXfrm>
        <a:off x="31028" y="2784791"/>
        <a:ext cx="8458544" cy="57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f26de0f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f26de0f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f26de0f4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f26de0f4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f26de0f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f26de0f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f26de0f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f26de0f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f26de0f4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f26de0f4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f26de0f4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f26de0f4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f26de0f4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f26de0f4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f26de0f4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f26de0f4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f26de0f40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f26de0f40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a865e19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a865e19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8533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 cap="all">
                <a:solidFill>
                  <a:schemeClr val="tx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8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5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5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6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7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2112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7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85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9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7111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3556" cap="all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2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497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1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C2D75EE2-CF15-45F1-A961-37B449E2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87096" y="1473200"/>
            <a:ext cx="4682997" cy="181609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/>
              <a:t>20XC32-MICROCONTROLLERS AND EMBEDDED SYSTEMS</a:t>
            </a:r>
            <a:br>
              <a:rPr lang="en-US" sz="2800"/>
            </a:br>
            <a:r>
              <a:rPr lang="en-US" sz="2800">
                <a:ea typeface="Calibri Light"/>
                <a:cs typeface="Calibri Light"/>
              </a:rPr>
              <a:t>ACTUATORS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687096" y="3289299"/>
            <a:ext cx="4620490" cy="119697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/>
              <a:t>										BY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/>
              <a:t>										21PC07 A.BHADRI NARAYANAN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/>
              <a:t>									</a:t>
            </a:r>
            <a:r>
              <a:rPr lang="en" sz="800"/>
              <a:t>       </a:t>
            </a:r>
            <a:r>
              <a:rPr lang="en-US" sz="800"/>
              <a:t> 21PC08 A.DHARSANN</a:t>
            </a:r>
            <a:endParaRPr lang="en" sz="800">
              <a:cs typeface="Calibri"/>
            </a:endParaRPr>
          </a:p>
        </p:txBody>
      </p:sp>
      <p:pic>
        <p:nvPicPr>
          <p:cNvPr id="57" name="Picture 56" descr="Electronic circuit board with processor">
            <a:extLst>
              <a:ext uri="{FF2B5EF4-FFF2-40B4-BE49-F238E27FC236}">
                <a16:creationId xmlns:a16="http://schemas.microsoft.com/office/drawing/2014/main" id="{CA2C102F-A92A-075F-AD2D-84B8FAF4AB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39" r="21204" b="-3"/>
          <a:stretch/>
        </p:blipFill>
        <p:spPr>
          <a:xfrm>
            <a:off x="20" y="731"/>
            <a:ext cx="3476986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5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B27D3-29F4-29F2-2742-B985A70CF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0" y="1688690"/>
            <a:ext cx="3860797" cy="2728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400"/>
              <a:t>6.Relay actuators:</a:t>
            </a:r>
          </a:p>
          <a:p>
            <a:pPr lvl="1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400"/>
              <a:t>A relay is an electrically operated switch.</a:t>
            </a:r>
          </a:p>
          <a:p>
            <a:pPr lvl="1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400"/>
              <a:t>The majority of relays use electromagnets to mechanically operate a switch. </a:t>
            </a:r>
          </a:p>
          <a:p>
            <a:pPr lvl="1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400"/>
              <a:t>However, other operating principles can also be used, for example, solid-state relays.</a:t>
            </a:r>
          </a:p>
          <a:p>
            <a:pPr lvl="1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400"/>
              <a:t>It takes a relatively small amount of power to operate a relay coil.</a:t>
            </a:r>
          </a:p>
          <a:p>
            <a:pPr lvl="1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400"/>
              <a:t>That being so, it can still be used to control motors, heaters, lamps, or AC circuits. 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B15AFB-A38A-01F7-EA3A-888C5D33F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7" y="946883"/>
            <a:ext cx="4085303" cy="300269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25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APPLICATIONS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Actuators have many applications in day to day life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door opening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valves(To control the flow of liquids)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Car door lock window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packaging label scanning and printing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Robotic welding machines and power hammer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output devices in general have an actuators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680" y="3086827"/>
            <a:ext cx="36876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3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716593" y="479322"/>
            <a:ext cx="4944806" cy="120936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500"/>
              <a:t>USE OF IoT AND CLOUD COMPUTING IN EMBEDDED SYSTEMS</a:t>
            </a:r>
          </a:p>
        </p:txBody>
      </p:sp>
      <p:pic>
        <p:nvPicPr>
          <p:cNvPr id="109" name="Picture 101" descr="Cloud shaped hard drive with cables">
            <a:extLst>
              <a:ext uri="{FF2B5EF4-FFF2-40B4-BE49-F238E27FC236}">
                <a16:creationId xmlns:a16="http://schemas.microsoft.com/office/drawing/2014/main" id="{A1106618-FAE6-C9CB-C141-53DC050E08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83" r="37397" b="-3"/>
          <a:stretch/>
        </p:blipFill>
        <p:spPr>
          <a:xfrm>
            <a:off x="571235" y="479322"/>
            <a:ext cx="2820747" cy="418158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9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386572" y="1229880"/>
            <a:ext cx="5331172" cy="36714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100"/>
              <a:t>Nowadays, the actuators used in embedded systems interlinked networks of sensors, actuators, and processing devices are growing a huge internet of related computing sources, matters, and human beings.</a:t>
            </a:r>
          </a:p>
          <a:p>
            <a:pPr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100"/>
              <a:t>Sensors and actuators in IoT work together to allow large-scale automation.</a:t>
            </a:r>
          </a:p>
          <a:p>
            <a:pPr marL="457200" lvl="0" indent="-342900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100"/>
              <a:t>Internet of Things (IoT) and cloud computing has seen actuators used in embedded systems and every one of them has been conceived to cover a part of the aforementioned technologies.</a:t>
            </a:r>
          </a:p>
          <a:p>
            <a:pPr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100"/>
              <a:t>Sensors collect the data and route it to the main control center in a classic IoT system. This is where the previously determined logic is used to make a decision. </a:t>
            </a:r>
          </a:p>
          <a:p>
            <a:pPr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100"/>
              <a:t>It results in controlling the actuators according to the sensed input data. Therefore, IoT sensors and actuators work together but from different ends.</a:t>
            </a:r>
          </a:p>
          <a:p>
            <a:pPr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endParaRPr lang="en-US" sz="1100"/>
          </a:p>
          <a:p>
            <a:pPr indent="0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111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774699" y="3403599"/>
            <a:ext cx="7595394" cy="6985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</a:pPr>
            <a:r>
              <a:rPr lang="en-US" sz="3000"/>
              <a:t>EXAMPLE</a:t>
            </a: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5"/>
          <a:srcRect t="11249" r="-1" b="16489"/>
          <a:stretch/>
        </p:blipFill>
        <p:spPr>
          <a:xfrm>
            <a:off x="692150" y="484137"/>
            <a:ext cx="7759699" cy="28036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WIRELESS  SENSOR AND ACTUATOR NETWORK</a:t>
            </a:r>
          </a:p>
        </p:txBody>
      </p:sp>
      <p:graphicFrame>
        <p:nvGraphicFramePr>
          <p:cNvPr id="129" name="Google Shape;113;p22">
            <a:extLst>
              <a:ext uri="{FF2B5EF4-FFF2-40B4-BE49-F238E27FC236}">
                <a16:creationId xmlns:a16="http://schemas.microsoft.com/office/drawing/2014/main" id="{23663AEB-1161-5950-3C51-A93710B7F9A0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5"/>
          <a:srcRect b="7952"/>
          <a:stretch/>
        </p:blipFill>
        <p:spPr>
          <a:xfrm>
            <a:off x="482598" y="878727"/>
            <a:ext cx="8093415" cy="385735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568331" y="233151"/>
            <a:ext cx="8012868" cy="6485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spcAft>
                <a:spcPts val="1000"/>
              </a:spcAft>
              <a:buSzPct val="100000"/>
              <a:buNone/>
            </a:pPr>
            <a:r>
              <a:rPr lang="en-US">
                <a:cs typeface="Calibri"/>
              </a:rPr>
              <a:t>WSAN NETWORK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55D0B-A285-F55E-652E-A93D2B46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353" y="1016001"/>
            <a:ext cx="6153294" cy="1759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500"/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1" y="2857500"/>
            <a:ext cx="3755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19431" y="606041"/>
            <a:ext cx="2984404" cy="109002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INTRODUCTION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01633" y="1696065"/>
            <a:ext cx="3002202" cy="27284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700"/>
              <a:t>An Actuator is a device that converts electrical  signals  into the physical events  or characteristics. It takes input from the system and gives output to the environment.</a:t>
            </a:r>
            <a:endParaRPr lang="en-US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700">
                <a:ea typeface="Calibri"/>
                <a:cs typeface="Calibri"/>
              </a:rPr>
              <a:t>In other words,</a:t>
            </a:r>
            <a:r>
              <a:rPr lang="en" sz="1700">
                <a:ea typeface="+mn-lt"/>
                <a:cs typeface="+mn-lt"/>
              </a:rPr>
              <a:t>In IoT, actuators enable a physical action based on the data that originates with one or more sensors.</a:t>
            </a:r>
            <a:endParaRPr lang="en" sz="1700" b="1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700"/>
              <a:t>Eg: Motor ,heater</a:t>
            </a:r>
            <a:endParaRPr lang="en-US" sz="1700">
              <a:cs typeface="Calibri"/>
            </a:endParaRPr>
          </a:p>
          <a:p>
            <a:pPr indent="0">
              <a:lnSpc>
                <a:spcPct val="90000"/>
              </a:lnSpc>
              <a:spcAft>
                <a:spcPts val="1000"/>
              </a:spcAft>
              <a:buSzPct val="100000"/>
              <a:buNone/>
            </a:pPr>
            <a:endParaRPr lang="en-US" sz="1700">
              <a:highlight>
                <a:srgbClr val="131417"/>
              </a:highlight>
              <a:ea typeface="Calibri"/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31B17C0-4119-870A-55DA-6B7AF3D15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314" y="1286352"/>
            <a:ext cx="4571694" cy="244912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E755BED-887F-D98B-F0D8-0B71CF876B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74" r="10040" b="2"/>
          <a:stretch/>
        </p:blipFill>
        <p:spPr>
          <a:xfrm>
            <a:off x="20" y="731"/>
            <a:ext cx="5664688" cy="51435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2361C-4676-4CD9-4AA8-9BD99177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851" y="1473200"/>
            <a:ext cx="2441242" cy="1816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3000"/>
              <a:t>SENSOR ACTUATOR FLOW DIAGRAM</a:t>
            </a:r>
          </a:p>
        </p:txBody>
      </p:sp>
    </p:spTree>
    <p:extLst>
      <p:ext uri="{BB962C8B-B14F-4D97-AF65-F5344CB8AC3E}">
        <p14:creationId xmlns:p14="http://schemas.microsoft.com/office/powerpoint/2010/main" val="74875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2598" y="479322"/>
            <a:ext cx="3592258" cy="28099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</a:rPr>
              <a:t>			Difference  between Sensors and actuators</a:t>
            </a:r>
          </a:p>
        </p:txBody>
      </p:sp>
      <p:sp useBgFill="1">
        <p:nvSpPr>
          <p:cNvPr id="78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6784" y="479322"/>
            <a:ext cx="4103945" cy="4181580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5074E5-0733-2416-595E-164BB9812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064" y="903823"/>
            <a:ext cx="3460338" cy="341228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716593" y="479322"/>
            <a:ext cx="4944806" cy="120936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/>
              <a:t>TYPES OF ACTUATORS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EC456D6-BEC5-AC3A-B287-5F32B3FEA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8" y="1299701"/>
            <a:ext cx="2998021" cy="254082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716593" y="1688690"/>
            <a:ext cx="4944806" cy="29791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1.Hydraulilc actuators:</a:t>
            </a:r>
          </a:p>
          <a:p>
            <a:pPr marL="457200" lvl="0" indent="-342900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A hydraulic actuator uses hydraulic power to perform a mechanical operation.</a:t>
            </a:r>
          </a:p>
          <a:p>
            <a:pPr marL="457200" lvl="0" indent="-342900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They are actuated by a cylinder or fluid motor.</a:t>
            </a:r>
          </a:p>
          <a:p>
            <a:pPr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The mechanical motion is converted into rotary, linear or oscillatory motion, based on the need of the IoT device.</a:t>
            </a:r>
          </a:p>
          <a:p>
            <a:pPr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They are used in cranes ,winches and excavators.</a:t>
            </a:r>
          </a:p>
          <a:p>
            <a:pPr marL="914400" lvl="0" indent="0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endParaRPr lang="en-US"/>
          </a:p>
          <a:p>
            <a:pPr marL="0" lvl="0" indent="0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8087E8C-B2EA-1E27-3643-FA0177E41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14" y="479322"/>
            <a:ext cx="2749388" cy="418158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716593" y="1688690"/>
            <a:ext cx="4944806" cy="29791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2.Pneumatic actuators:</a:t>
            </a:r>
          </a:p>
          <a:p>
            <a:pPr marL="457200" lvl="0" indent="-3429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A pneumatic actuator uses energy formed by vacuum or compressed air at high pressure to convert into either linear or rotary motion.</a:t>
            </a:r>
          </a:p>
          <a:p>
            <a:pPr marL="457200" lvl="0" indent="-3429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They are used in robotics.</a:t>
            </a:r>
          </a:p>
          <a:p>
            <a:pPr marL="0" lvl="0" indent="0">
              <a:spcAft>
                <a:spcPts val="1000"/>
              </a:spcAft>
              <a:buSzPct val="100000"/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01" name="Google Shape;86;p18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4711700" cy="27368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3.Electrical actuators:</a:t>
            </a:r>
          </a:p>
          <a:p>
            <a:pPr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An electrical actuator uses electrical energy ,is usually actuated by a motor that converts electrical energy into mechanical torque.</a:t>
            </a:r>
          </a:p>
          <a:p>
            <a:pPr marL="457200" lvl="0" indent="-3429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An example of an electrical actuator is a solenoid based electric bell.</a:t>
            </a:r>
          </a:p>
          <a:p>
            <a:pPr marL="457200" lvl="0" indent="0">
              <a:spcAft>
                <a:spcPts val="1000"/>
              </a:spcAft>
              <a:buSzPct val="100000"/>
              <a:buFont typeface="Arial"/>
              <a:buChar char="•"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664BFEF-0ABD-4B8E-2548-4EF1E75C4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326" y="1780853"/>
            <a:ext cx="3134218" cy="18912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B7FC-DB84-0694-C499-C34A17F50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1" y="1606550"/>
            <a:ext cx="4711700" cy="27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4.Magnetic actuators:</a:t>
            </a:r>
          </a:p>
          <a:p>
            <a:pPr lvl="1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A MEMS magnetic actuator is a device that uses the microelectromechanical systems to convert an electric current into a mechanical output.</a:t>
            </a:r>
          </a:p>
          <a:p>
            <a:pPr lvl="1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Magnetic actuators can be rotary or linear, and can have continuous or limited motion, the basic classes being moving-coil, moving-iron and moving-magnet. </a:t>
            </a:r>
          </a:p>
          <a:p>
            <a:pPr marL="596900" lvl="1" indent="0">
              <a:spcAft>
                <a:spcPts val="1000"/>
              </a:spcAft>
              <a:buSzPct val="100000"/>
              <a:buFont typeface="Arial"/>
              <a:buChar char="•"/>
            </a:pPr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9FE0494-1270-A801-C193-53A6EC80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202" y="1901167"/>
            <a:ext cx="2584285" cy="128401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00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732CEAD-DF7E-AE4E-A735-C45DD0A61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8" y="834416"/>
            <a:ext cx="2998021" cy="34713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C4A61-AE64-E650-57F2-FEC8C579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6593" y="1688690"/>
            <a:ext cx="4944806" cy="2979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400"/>
              <a:t>5.Thermal actuators:</a:t>
            </a:r>
          </a:p>
          <a:p>
            <a:pPr lvl="1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400"/>
              <a:t>A thermal actuator is a type of non-electric motor made of components such as a piston and a thermal sensitive material capable of producing linear motion in response to temperature changes.</a:t>
            </a:r>
          </a:p>
          <a:p>
            <a:pPr lvl="1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400"/>
              <a:t>The key element of a thermal actuator is the temperature-sensing material.</a:t>
            </a:r>
          </a:p>
          <a:p>
            <a:pPr lvl="1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400"/>
              <a:t>It is this material that expands and contracts based on the temperature of the device, causing the piston to move.</a:t>
            </a:r>
          </a:p>
          <a:p>
            <a:pPr lvl="1">
              <a:lnSpc>
                <a:spcPct val="90000"/>
              </a:lnSpc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400"/>
              <a:t>This material could be a liquid, gas, wax-like substance or other material that changes volume based on temperature.</a:t>
            </a:r>
          </a:p>
        </p:txBody>
      </p:sp>
    </p:spTree>
    <p:extLst>
      <p:ext uri="{BB962C8B-B14F-4D97-AF65-F5344CB8AC3E}">
        <p14:creationId xmlns:p14="http://schemas.microsoft.com/office/powerpoint/2010/main" val="2908999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20XC32-MICROCONTROLLERS AND EMBEDDED SYSTEMS ACTUATORS</vt:lpstr>
      <vt:lpstr>INTRODUCTION</vt:lpstr>
      <vt:lpstr>SENSOR ACTUATOR FLOW DIAGRAM</vt:lpstr>
      <vt:lpstr>   Difference  between Sensors and actuators</vt:lpstr>
      <vt:lpstr>TYPES OF ACTUATORS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APPLICATIONS</vt:lpstr>
      <vt:lpstr>USE OF IoT AND CLOUD COMPUTING IN EMBEDDED SYSTEMS</vt:lpstr>
      <vt:lpstr>EXAMPLE</vt:lpstr>
      <vt:lpstr> WIRELESS  SENSOR AND ACTUATOR NETWORK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20XC32-MICROCONTROLLERS AND EMBEDDED SYSTEMS</dc:title>
  <cp:revision>1</cp:revision>
  <dcterms:modified xsi:type="dcterms:W3CDTF">2022-09-28T01:34:55Z</dcterms:modified>
</cp:coreProperties>
</file>