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8" r:id="rId8"/>
    <p:sldId id="269" r:id="rId9"/>
    <p:sldId id="27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8DC7-3E20-7F3D-DCBB-1F4E5F9D2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DDBA5D-1DB9-51CE-9A6C-5F49AF6DC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293E61-1160-1D2A-7F20-EC893FEAAA4A}"/>
              </a:ext>
            </a:extLst>
          </p:cNvPr>
          <p:cNvSpPr>
            <a:spLocks noGrp="1"/>
          </p:cNvSpPr>
          <p:nvPr>
            <p:ph type="dt" sz="half" idx="10"/>
          </p:nvPr>
        </p:nvSpPr>
        <p:spPr/>
        <p:txBody>
          <a:bodyPr/>
          <a:lstStyle/>
          <a:p>
            <a:fld id="{BD6BD63A-6F84-4DD3-84AC-57FEF2A70F1D}" type="datetimeFigureOut">
              <a:rPr lang="en-IN" smtClean="0"/>
              <a:t>06-11-2022</a:t>
            </a:fld>
            <a:endParaRPr lang="en-IN"/>
          </a:p>
        </p:txBody>
      </p:sp>
      <p:sp>
        <p:nvSpPr>
          <p:cNvPr id="5" name="Footer Placeholder 4">
            <a:extLst>
              <a:ext uri="{FF2B5EF4-FFF2-40B4-BE49-F238E27FC236}">
                <a16:creationId xmlns:a16="http://schemas.microsoft.com/office/drawing/2014/main" id="{82481047-0DDB-07C0-8DA6-D8498FE411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D14E3-F8F9-139B-0FDA-A974B3D07511}"/>
              </a:ext>
            </a:extLst>
          </p:cNvPr>
          <p:cNvSpPr>
            <a:spLocks noGrp="1"/>
          </p:cNvSpPr>
          <p:nvPr>
            <p:ph type="sldNum" sz="quarter" idx="12"/>
          </p:nvPr>
        </p:nvSpPr>
        <p:spPr/>
        <p:txBody>
          <a:bodyPr/>
          <a:lstStyle/>
          <a:p>
            <a:fld id="{F703DCBE-E5D0-4307-8088-99612973FB24}" type="slidenum">
              <a:rPr lang="en-IN" smtClean="0"/>
              <a:t>‹#›</a:t>
            </a:fld>
            <a:endParaRPr lang="en-IN"/>
          </a:p>
        </p:txBody>
      </p:sp>
    </p:spTree>
    <p:extLst>
      <p:ext uri="{BB962C8B-B14F-4D97-AF65-F5344CB8AC3E}">
        <p14:creationId xmlns:p14="http://schemas.microsoft.com/office/powerpoint/2010/main" val="172516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282B-24F4-8193-7D04-EF1020CE37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FAB447-66B8-F21F-8B46-6467CB19A8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91218-40FD-2E7F-A1A8-AF9F8611A96D}"/>
              </a:ext>
            </a:extLst>
          </p:cNvPr>
          <p:cNvSpPr>
            <a:spLocks noGrp="1"/>
          </p:cNvSpPr>
          <p:nvPr>
            <p:ph type="dt" sz="half" idx="10"/>
          </p:nvPr>
        </p:nvSpPr>
        <p:spPr/>
        <p:txBody>
          <a:bodyPr/>
          <a:lstStyle/>
          <a:p>
            <a:fld id="{BD6BD63A-6F84-4DD3-84AC-57FEF2A70F1D}" type="datetimeFigureOut">
              <a:rPr lang="en-IN" smtClean="0"/>
              <a:t>06-11-2022</a:t>
            </a:fld>
            <a:endParaRPr lang="en-IN"/>
          </a:p>
        </p:txBody>
      </p:sp>
      <p:sp>
        <p:nvSpPr>
          <p:cNvPr id="5" name="Footer Placeholder 4">
            <a:extLst>
              <a:ext uri="{FF2B5EF4-FFF2-40B4-BE49-F238E27FC236}">
                <a16:creationId xmlns:a16="http://schemas.microsoft.com/office/drawing/2014/main" id="{0E2881EE-2EC9-EEC6-36C0-7D777B2B1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BEFCE-1524-44B2-5B2F-C566D238A73C}"/>
              </a:ext>
            </a:extLst>
          </p:cNvPr>
          <p:cNvSpPr>
            <a:spLocks noGrp="1"/>
          </p:cNvSpPr>
          <p:nvPr>
            <p:ph type="sldNum" sz="quarter" idx="12"/>
          </p:nvPr>
        </p:nvSpPr>
        <p:spPr/>
        <p:txBody>
          <a:bodyPr/>
          <a:lstStyle/>
          <a:p>
            <a:fld id="{F703DCBE-E5D0-4307-8088-99612973FB24}" type="slidenum">
              <a:rPr lang="en-IN" smtClean="0"/>
              <a:t>‹#›</a:t>
            </a:fld>
            <a:endParaRPr lang="en-IN"/>
          </a:p>
        </p:txBody>
      </p:sp>
    </p:spTree>
    <p:extLst>
      <p:ext uri="{BB962C8B-B14F-4D97-AF65-F5344CB8AC3E}">
        <p14:creationId xmlns:p14="http://schemas.microsoft.com/office/powerpoint/2010/main" val="392425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F3C51-F927-36E4-EBE5-19ABC3EA6D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D6B2A3-D6B6-0A6D-03A7-8A5D302FAA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D8B7C-6425-2929-FD92-35D9569BE060}"/>
              </a:ext>
            </a:extLst>
          </p:cNvPr>
          <p:cNvSpPr>
            <a:spLocks noGrp="1"/>
          </p:cNvSpPr>
          <p:nvPr>
            <p:ph type="dt" sz="half" idx="10"/>
          </p:nvPr>
        </p:nvSpPr>
        <p:spPr/>
        <p:txBody>
          <a:bodyPr/>
          <a:lstStyle/>
          <a:p>
            <a:fld id="{BD6BD63A-6F84-4DD3-84AC-57FEF2A70F1D}" type="datetimeFigureOut">
              <a:rPr lang="en-IN" smtClean="0"/>
              <a:t>06-11-2022</a:t>
            </a:fld>
            <a:endParaRPr lang="en-IN"/>
          </a:p>
        </p:txBody>
      </p:sp>
      <p:sp>
        <p:nvSpPr>
          <p:cNvPr id="5" name="Footer Placeholder 4">
            <a:extLst>
              <a:ext uri="{FF2B5EF4-FFF2-40B4-BE49-F238E27FC236}">
                <a16:creationId xmlns:a16="http://schemas.microsoft.com/office/drawing/2014/main" id="{E3D2F256-5B92-5B2D-143E-9BAEB346F5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BCA855-0A2F-0B39-BEE7-983C27BDD7C6}"/>
              </a:ext>
            </a:extLst>
          </p:cNvPr>
          <p:cNvSpPr>
            <a:spLocks noGrp="1"/>
          </p:cNvSpPr>
          <p:nvPr>
            <p:ph type="sldNum" sz="quarter" idx="12"/>
          </p:nvPr>
        </p:nvSpPr>
        <p:spPr/>
        <p:txBody>
          <a:bodyPr/>
          <a:lstStyle/>
          <a:p>
            <a:fld id="{F703DCBE-E5D0-4307-8088-99612973FB24}" type="slidenum">
              <a:rPr lang="en-IN" smtClean="0"/>
              <a:t>‹#›</a:t>
            </a:fld>
            <a:endParaRPr lang="en-IN"/>
          </a:p>
        </p:txBody>
      </p:sp>
    </p:spTree>
    <p:extLst>
      <p:ext uri="{BB962C8B-B14F-4D97-AF65-F5344CB8AC3E}">
        <p14:creationId xmlns:p14="http://schemas.microsoft.com/office/powerpoint/2010/main" val="396457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4D19-B31D-2E65-6979-33FED3BCA9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C9234-02FA-E070-5D5F-A2E19165D8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41AF41-6895-8FB9-3D28-FFA114D9C162}"/>
              </a:ext>
            </a:extLst>
          </p:cNvPr>
          <p:cNvSpPr>
            <a:spLocks noGrp="1"/>
          </p:cNvSpPr>
          <p:nvPr>
            <p:ph type="dt" sz="half" idx="10"/>
          </p:nvPr>
        </p:nvSpPr>
        <p:spPr/>
        <p:txBody>
          <a:bodyPr/>
          <a:lstStyle/>
          <a:p>
            <a:fld id="{BD6BD63A-6F84-4DD3-84AC-57FEF2A70F1D}" type="datetimeFigureOut">
              <a:rPr lang="en-IN" smtClean="0"/>
              <a:t>06-11-2022</a:t>
            </a:fld>
            <a:endParaRPr lang="en-IN"/>
          </a:p>
        </p:txBody>
      </p:sp>
      <p:sp>
        <p:nvSpPr>
          <p:cNvPr id="5" name="Footer Placeholder 4">
            <a:extLst>
              <a:ext uri="{FF2B5EF4-FFF2-40B4-BE49-F238E27FC236}">
                <a16:creationId xmlns:a16="http://schemas.microsoft.com/office/drawing/2014/main" id="{E7F62C5E-CFD8-7DCE-45BF-027859BC4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CDADA-BFCC-5628-8221-764B47A61F7F}"/>
              </a:ext>
            </a:extLst>
          </p:cNvPr>
          <p:cNvSpPr>
            <a:spLocks noGrp="1"/>
          </p:cNvSpPr>
          <p:nvPr>
            <p:ph type="sldNum" sz="quarter" idx="12"/>
          </p:nvPr>
        </p:nvSpPr>
        <p:spPr/>
        <p:txBody>
          <a:bodyPr/>
          <a:lstStyle/>
          <a:p>
            <a:fld id="{F703DCBE-E5D0-4307-8088-99612973FB24}" type="slidenum">
              <a:rPr lang="en-IN" smtClean="0"/>
              <a:t>‹#›</a:t>
            </a:fld>
            <a:endParaRPr lang="en-IN"/>
          </a:p>
        </p:txBody>
      </p:sp>
    </p:spTree>
    <p:extLst>
      <p:ext uri="{BB962C8B-B14F-4D97-AF65-F5344CB8AC3E}">
        <p14:creationId xmlns:p14="http://schemas.microsoft.com/office/powerpoint/2010/main" val="142717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5DCC-DF18-53F3-721F-36BA89B5DD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D2D949-AC32-3426-3679-22B715980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6956E7-BC4A-B505-6C21-E4A2371F3077}"/>
              </a:ext>
            </a:extLst>
          </p:cNvPr>
          <p:cNvSpPr>
            <a:spLocks noGrp="1"/>
          </p:cNvSpPr>
          <p:nvPr>
            <p:ph type="dt" sz="half" idx="10"/>
          </p:nvPr>
        </p:nvSpPr>
        <p:spPr/>
        <p:txBody>
          <a:bodyPr/>
          <a:lstStyle/>
          <a:p>
            <a:fld id="{BD6BD63A-6F84-4DD3-84AC-57FEF2A70F1D}" type="datetimeFigureOut">
              <a:rPr lang="en-IN" smtClean="0"/>
              <a:t>06-11-2022</a:t>
            </a:fld>
            <a:endParaRPr lang="en-IN"/>
          </a:p>
        </p:txBody>
      </p:sp>
      <p:sp>
        <p:nvSpPr>
          <p:cNvPr id="5" name="Footer Placeholder 4">
            <a:extLst>
              <a:ext uri="{FF2B5EF4-FFF2-40B4-BE49-F238E27FC236}">
                <a16:creationId xmlns:a16="http://schemas.microsoft.com/office/drawing/2014/main" id="{7F317589-78D3-0676-822F-64BBE29EFC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27E60-50C7-52CF-29C2-A4A638CFDB58}"/>
              </a:ext>
            </a:extLst>
          </p:cNvPr>
          <p:cNvSpPr>
            <a:spLocks noGrp="1"/>
          </p:cNvSpPr>
          <p:nvPr>
            <p:ph type="sldNum" sz="quarter" idx="12"/>
          </p:nvPr>
        </p:nvSpPr>
        <p:spPr/>
        <p:txBody>
          <a:bodyPr/>
          <a:lstStyle/>
          <a:p>
            <a:fld id="{F703DCBE-E5D0-4307-8088-99612973FB24}" type="slidenum">
              <a:rPr lang="en-IN" smtClean="0"/>
              <a:t>‹#›</a:t>
            </a:fld>
            <a:endParaRPr lang="en-IN"/>
          </a:p>
        </p:txBody>
      </p:sp>
    </p:spTree>
    <p:extLst>
      <p:ext uri="{BB962C8B-B14F-4D97-AF65-F5344CB8AC3E}">
        <p14:creationId xmlns:p14="http://schemas.microsoft.com/office/powerpoint/2010/main" val="967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E054-444B-3E5C-4FD1-22B0B501D8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17DED0-6849-080D-8BA3-6D16030E7A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E22E19-58B3-85CD-1D15-D52603E23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52002D-1DDC-3C3A-FB79-C3285E1EDE86}"/>
              </a:ext>
            </a:extLst>
          </p:cNvPr>
          <p:cNvSpPr>
            <a:spLocks noGrp="1"/>
          </p:cNvSpPr>
          <p:nvPr>
            <p:ph type="dt" sz="half" idx="10"/>
          </p:nvPr>
        </p:nvSpPr>
        <p:spPr/>
        <p:txBody>
          <a:bodyPr/>
          <a:lstStyle/>
          <a:p>
            <a:fld id="{BD6BD63A-6F84-4DD3-84AC-57FEF2A70F1D}" type="datetimeFigureOut">
              <a:rPr lang="en-IN" smtClean="0"/>
              <a:t>06-11-2022</a:t>
            </a:fld>
            <a:endParaRPr lang="en-IN"/>
          </a:p>
        </p:txBody>
      </p:sp>
      <p:sp>
        <p:nvSpPr>
          <p:cNvPr id="6" name="Footer Placeholder 5">
            <a:extLst>
              <a:ext uri="{FF2B5EF4-FFF2-40B4-BE49-F238E27FC236}">
                <a16:creationId xmlns:a16="http://schemas.microsoft.com/office/drawing/2014/main" id="{71599FC2-4F87-A642-2EDB-0307FD94E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1EF5A1-F83C-8DE2-8C73-0DBAA6A97779}"/>
              </a:ext>
            </a:extLst>
          </p:cNvPr>
          <p:cNvSpPr>
            <a:spLocks noGrp="1"/>
          </p:cNvSpPr>
          <p:nvPr>
            <p:ph type="sldNum" sz="quarter" idx="12"/>
          </p:nvPr>
        </p:nvSpPr>
        <p:spPr/>
        <p:txBody>
          <a:bodyPr/>
          <a:lstStyle/>
          <a:p>
            <a:fld id="{F703DCBE-E5D0-4307-8088-99612973FB24}" type="slidenum">
              <a:rPr lang="en-IN" smtClean="0"/>
              <a:t>‹#›</a:t>
            </a:fld>
            <a:endParaRPr lang="en-IN"/>
          </a:p>
        </p:txBody>
      </p:sp>
    </p:spTree>
    <p:extLst>
      <p:ext uri="{BB962C8B-B14F-4D97-AF65-F5344CB8AC3E}">
        <p14:creationId xmlns:p14="http://schemas.microsoft.com/office/powerpoint/2010/main" val="260278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76A3-F4B4-3DE7-1DFC-517B54F7A9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19D78-CBC5-2E6F-27B2-477D7D47A9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60900A-C03E-E69E-667F-CAA8AB0A05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11726D-54F9-976D-D012-47A18307D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123F98-1CF7-B1C6-1E39-EB73B37B5A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F79001-FE17-5342-362E-7E9CC361EFAE}"/>
              </a:ext>
            </a:extLst>
          </p:cNvPr>
          <p:cNvSpPr>
            <a:spLocks noGrp="1"/>
          </p:cNvSpPr>
          <p:nvPr>
            <p:ph type="dt" sz="half" idx="10"/>
          </p:nvPr>
        </p:nvSpPr>
        <p:spPr/>
        <p:txBody>
          <a:bodyPr/>
          <a:lstStyle/>
          <a:p>
            <a:fld id="{BD6BD63A-6F84-4DD3-84AC-57FEF2A70F1D}" type="datetimeFigureOut">
              <a:rPr lang="en-IN" smtClean="0"/>
              <a:t>06-11-2022</a:t>
            </a:fld>
            <a:endParaRPr lang="en-IN"/>
          </a:p>
        </p:txBody>
      </p:sp>
      <p:sp>
        <p:nvSpPr>
          <p:cNvPr id="8" name="Footer Placeholder 7">
            <a:extLst>
              <a:ext uri="{FF2B5EF4-FFF2-40B4-BE49-F238E27FC236}">
                <a16:creationId xmlns:a16="http://schemas.microsoft.com/office/drawing/2014/main" id="{6F0B95BD-0744-C051-94E0-E0C4B3EB7D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37A07E-52B9-7F4F-D408-43721D95E0D0}"/>
              </a:ext>
            </a:extLst>
          </p:cNvPr>
          <p:cNvSpPr>
            <a:spLocks noGrp="1"/>
          </p:cNvSpPr>
          <p:nvPr>
            <p:ph type="sldNum" sz="quarter" idx="12"/>
          </p:nvPr>
        </p:nvSpPr>
        <p:spPr/>
        <p:txBody>
          <a:bodyPr/>
          <a:lstStyle/>
          <a:p>
            <a:fld id="{F703DCBE-E5D0-4307-8088-99612973FB24}" type="slidenum">
              <a:rPr lang="en-IN" smtClean="0"/>
              <a:t>‹#›</a:t>
            </a:fld>
            <a:endParaRPr lang="en-IN"/>
          </a:p>
        </p:txBody>
      </p:sp>
    </p:spTree>
    <p:extLst>
      <p:ext uri="{BB962C8B-B14F-4D97-AF65-F5344CB8AC3E}">
        <p14:creationId xmlns:p14="http://schemas.microsoft.com/office/powerpoint/2010/main" val="238427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3AD1-8C91-80A6-4B11-64A9DDFF5E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70A4D6-F0FC-83D6-9BB7-6E8EC412DD01}"/>
              </a:ext>
            </a:extLst>
          </p:cNvPr>
          <p:cNvSpPr>
            <a:spLocks noGrp="1"/>
          </p:cNvSpPr>
          <p:nvPr>
            <p:ph type="dt" sz="half" idx="10"/>
          </p:nvPr>
        </p:nvSpPr>
        <p:spPr/>
        <p:txBody>
          <a:bodyPr/>
          <a:lstStyle/>
          <a:p>
            <a:fld id="{BD6BD63A-6F84-4DD3-84AC-57FEF2A70F1D}" type="datetimeFigureOut">
              <a:rPr lang="en-IN" smtClean="0"/>
              <a:t>06-11-2022</a:t>
            </a:fld>
            <a:endParaRPr lang="en-IN"/>
          </a:p>
        </p:txBody>
      </p:sp>
      <p:sp>
        <p:nvSpPr>
          <p:cNvPr id="4" name="Footer Placeholder 3">
            <a:extLst>
              <a:ext uri="{FF2B5EF4-FFF2-40B4-BE49-F238E27FC236}">
                <a16:creationId xmlns:a16="http://schemas.microsoft.com/office/drawing/2014/main" id="{035AC5CF-B987-DD15-D388-48C585E335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28EF2D-15DE-2B0F-BAD6-630A0F1C8A3D}"/>
              </a:ext>
            </a:extLst>
          </p:cNvPr>
          <p:cNvSpPr>
            <a:spLocks noGrp="1"/>
          </p:cNvSpPr>
          <p:nvPr>
            <p:ph type="sldNum" sz="quarter" idx="12"/>
          </p:nvPr>
        </p:nvSpPr>
        <p:spPr/>
        <p:txBody>
          <a:bodyPr/>
          <a:lstStyle/>
          <a:p>
            <a:fld id="{F703DCBE-E5D0-4307-8088-99612973FB24}" type="slidenum">
              <a:rPr lang="en-IN" smtClean="0"/>
              <a:t>‹#›</a:t>
            </a:fld>
            <a:endParaRPr lang="en-IN"/>
          </a:p>
        </p:txBody>
      </p:sp>
    </p:spTree>
    <p:extLst>
      <p:ext uri="{BB962C8B-B14F-4D97-AF65-F5344CB8AC3E}">
        <p14:creationId xmlns:p14="http://schemas.microsoft.com/office/powerpoint/2010/main" val="349534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E22FD5-DA72-8A55-BA2B-0F1C072378B6}"/>
              </a:ext>
            </a:extLst>
          </p:cNvPr>
          <p:cNvSpPr>
            <a:spLocks noGrp="1"/>
          </p:cNvSpPr>
          <p:nvPr>
            <p:ph type="dt" sz="half" idx="10"/>
          </p:nvPr>
        </p:nvSpPr>
        <p:spPr/>
        <p:txBody>
          <a:bodyPr/>
          <a:lstStyle/>
          <a:p>
            <a:fld id="{BD6BD63A-6F84-4DD3-84AC-57FEF2A70F1D}" type="datetimeFigureOut">
              <a:rPr lang="en-IN" smtClean="0"/>
              <a:t>06-11-2022</a:t>
            </a:fld>
            <a:endParaRPr lang="en-IN"/>
          </a:p>
        </p:txBody>
      </p:sp>
      <p:sp>
        <p:nvSpPr>
          <p:cNvPr id="3" name="Footer Placeholder 2">
            <a:extLst>
              <a:ext uri="{FF2B5EF4-FFF2-40B4-BE49-F238E27FC236}">
                <a16:creationId xmlns:a16="http://schemas.microsoft.com/office/drawing/2014/main" id="{04F1B79A-31CE-8B58-7F84-33434F42E1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4EC84B-7CB6-DC9B-08DF-3E1ADDADBE0A}"/>
              </a:ext>
            </a:extLst>
          </p:cNvPr>
          <p:cNvSpPr>
            <a:spLocks noGrp="1"/>
          </p:cNvSpPr>
          <p:nvPr>
            <p:ph type="sldNum" sz="quarter" idx="12"/>
          </p:nvPr>
        </p:nvSpPr>
        <p:spPr/>
        <p:txBody>
          <a:bodyPr/>
          <a:lstStyle/>
          <a:p>
            <a:fld id="{F703DCBE-E5D0-4307-8088-99612973FB24}" type="slidenum">
              <a:rPr lang="en-IN" smtClean="0"/>
              <a:t>‹#›</a:t>
            </a:fld>
            <a:endParaRPr lang="en-IN"/>
          </a:p>
        </p:txBody>
      </p:sp>
    </p:spTree>
    <p:extLst>
      <p:ext uri="{BB962C8B-B14F-4D97-AF65-F5344CB8AC3E}">
        <p14:creationId xmlns:p14="http://schemas.microsoft.com/office/powerpoint/2010/main" val="282016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4594-9E30-B83E-B83D-EE595464D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5D03C5-F294-AC6E-8A49-E5E084E5E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73D717-F4CC-0485-3A71-1223D3B96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65C38-82B0-37F7-B15A-08F1F5C95624}"/>
              </a:ext>
            </a:extLst>
          </p:cNvPr>
          <p:cNvSpPr>
            <a:spLocks noGrp="1"/>
          </p:cNvSpPr>
          <p:nvPr>
            <p:ph type="dt" sz="half" idx="10"/>
          </p:nvPr>
        </p:nvSpPr>
        <p:spPr/>
        <p:txBody>
          <a:bodyPr/>
          <a:lstStyle/>
          <a:p>
            <a:fld id="{BD6BD63A-6F84-4DD3-84AC-57FEF2A70F1D}" type="datetimeFigureOut">
              <a:rPr lang="en-IN" smtClean="0"/>
              <a:t>06-11-2022</a:t>
            </a:fld>
            <a:endParaRPr lang="en-IN"/>
          </a:p>
        </p:txBody>
      </p:sp>
      <p:sp>
        <p:nvSpPr>
          <p:cNvPr id="6" name="Footer Placeholder 5">
            <a:extLst>
              <a:ext uri="{FF2B5EF4-FFF2-40B4-BE49-F238E27FC236}">
                <a16:creationId xmlns:a16="http://schemas.microsoft.com/office/drawing/2014/main" id="{B796B77A-D28C-5F85-D5AC-3CA723464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2DF93-BEDC-987C-5189-8CE5A4B3AB9D}"/>
              </a:ext>
            </a:extLst>
          </p:cNvPr>
          <p:cNvSpPr>
            <a:spLocks noGrp="1"/>
          </p:cNvSpPr>
          <p:nvPr>
            <p:ph type="sldNum" sz="quarter" idx="12"/>
          </p:nvPr>
        </p:nvSpPr>
        <p:spPr/>
        <p:txBody>
          <a:bodyPr/>
          <a:lstStyle/>
          <a:p>
            <a:fld id="{F703DCBE-E5D0-4307-8088-99612973FB24}" type="slidenum">
              <a:rPr lang="en-IN" smtClean="0"/>
              <a:t>‹#›</a:t>
            </a:fld>
            <a:endParaRPr lang="en-IN"/>
          </a:p>
        </p:txBody>
      </p:sp>
    </p:spTree>
    <p:extLst>
      <p:ext uri="{BB962C8B-B14F-4D97-AF65-F5344CB8AC3E}">
        <p14:creationId xmlns:p14="http://schemas.microsoft.com/office/powerpoint/2010/main" val="353290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FA03-11D1-9B14-0C10-B55B4345C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021FC6-9817-BFB3-F7CC-AEE8696E31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05518C-EC3A-CD47-8CC6-132BE2B1A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86FB6-B70D-9CCA-048F-E0D04B60FB7C}"/>
              </a:ext>
            </a:extLst>
          </p:cNvPr>
          <p:cNvSpPr>
            <a:spLocks noGrp="1"/>
          </p:cNvSpPr>
          <p:nvPr>
            <p:ph type="dt" sz="half" idx="10"/>
          </p:nvPr>
        </p:nvSpPr>
        <p:spPr/>
        <p:txBody>
          <a:bodyPr/>
          <a:lstStyle/>
          <a:p>
            <a:fld id="{BD6BD63A-6F84-4DD3-84AC-57FEF2A70F1D}" type="datetimeFigureOut">
              <a:rPr lang="en-IN" smtClean="0"/>
              <a:t>06-11-2022</a:t>
            </a:fld>
            <a:endParaRPr lang="en-IN"/>
          </a:p>
        </p:txBody>
      </p:sp>
      <p:sp>
        <p:nvSpPr>
          <p:cNvPr id="6" name="Footer Placeholder 5">
            <a:extLst>
              <a:ext uri="{FF2B5EF4-FFF2-40B4-BE49-F238E27FC236}">
                <a16:creationId xmlns:a16="http://schemas.microsoft.com/office/drawing/2014/main" id="{81938BFD-0FA3-B20B-E8B5-C6B0B88343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1DB061-60B8-056A-FB39-6921308FB47E}"/>
              </a:ext>
            </a:extLst>
          </p:cNvPr>
          <p:cNvSpPr>
            <a:spLocks noGrp="1"/>
          </p:cNvSpPr>
          <p:nvPr>
            <p:ph type="sldNum" sz="quarter" idx="12"/>
          </p:nvPr>
        </p:nvSpPr>
        <p:spPr/>
        <p:txBody>
          <a:bodyPr/>
          <a:lstStyle/>
          <a:p>
            <a:fld id="{F703DCBE-E5D0-4307-8088-99612973FB24}" type="slidenum">
              <a:rPr lang="en-IN" smtClean="0"/>
              <a:t>‹#›</a:t>
            </a:fld>
            <a:endParaRPr lang="en-IN"/>
          </a:p>
        </p:txBody>
      </p:sp>
    </p:spTree>
    <p:extLst>
      <p:ext uri="{BB962C8B-B14F-4D97-AF65-F5344CB8AC3E}">
        <p14:creationId xmlns:p14="http://schemas.microsoft.com/office/powerpoint/2010/main" val="157926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54641-9353-8DFF-8335-90BA47DAA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0415F0-01F4-8209-599A-1B4B310A2B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8F24F0-F152-23A5-07AC-9E0BD9F7F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BD63A-6F84-4DD3-84AC-57FEF2A70F1D}" type="datetimeFigureOut">
              <a:rPr lang="en-IN" smtClean="0"/>
              <a:t>06-11-2022</a:t>
            </a:fld>
            <a:endParaRPr lang="en-IN"/>
          </a:p>
        </p:txBody>
      </p:sp>
      <p:sp>
        <p:nvSpPr>
          <p:cNvPr id="5" name="Footer Placeholder 4">
            <a:extLst>
              <a:ext uri="{FF2B5EF4-FFF2-40B4-BE49-F238E27FC236}">
                <a16:creationId xmlns:a16="http://schemas.microsoft.com/office/drawing/2014/main" id="{A226EF1C-6C91-4A02-97FD-07363181D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A9C910-F829-24A7-2AA8-43FE20DF5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3DCBE-E5D0-4307-8088-99612973FB24}" type="slidenum">
              <a:rPr lang="en-IN" smtClean="0"/>
              <a:t>‹#›</a:t>
            </a:fld>
            <a:endParaRPr lang="en-IN"/>
          </a:p>
        </p:txBody>
      </p:sp>
    </p:spTree>
    <p:extLst>
      <p:ext uri="{BB962C8B-B14F-4D97-AF65-F5344CB8AC3E}">
        <p14:creationId xmlns:p14="http://schemas.microsoft.com/office/powerpoint/2010/main" val="1919007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internetofthingsagenda.techtarget.com/definition/passive-sensor" TargetMode="External"/><Relationship Id="rId2" Type="http://schemas.openxmlformats.org/officeDocument/2006/relationships/hyperlink" Target="https://www.techtarget.com/whatis/definition/sens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watelectrical.com/what-is-a-thermocouple-definition-working-principle-diagram-applicatio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atelectrical.com/what-is-electrical-conductivity-working-principle-formula-applica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9F1C-FA3D-B528-3783-D4299F825135}"/>
              </a:ext>
            </a:extLst>
          </p:cNvPr>
          <p:cNvSpPr>
            <a:spLocks noGrp="1"/>
          </p:cNvSpPr>
          <p:nvPr>
            <p:ph type="ctrTitle"/>
          </p:nvPr>
        </p:nvSpPr>
        <p:spPr/>
        <p:txBody>
          <a:bodyPr>
            <a:normAutofit/>
          </a:bodyPr>
          <a:lstStyle/>
          <a:p>
            <a:r>
              <a:rPr lang="en-IN" sz="8800" dirty="0">
                <a:latin typeface="Arial Black" panose="020B0A04020102020204" pitchFamily="34" charset="0"/>
              </a:rPr>
              <a:t>SENSORS</a:t>
            </a:r>
          </a:p>
        </p:txBody>
      </p:sp>
      <p:sp>
        <p:nvSpPr>
          <p:cNvPr id="3" name="Subtitle 2">
            <a:extLst>
              <a:ext uri="{FF2B5EF4-FFF2-40B4-BE49-F238E27FC236}">
                <a16:creationId xmlns:a16="http://schemas.microsoft.com/office/drawing/2014/main" id="{FEBC441B-2B2B-FEC1-107C-A4D91E6638F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40110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E110F3-B3A3-CE5C-6F97-790C38DDE56F}"/>
              </a:ext>
            </a:extLst>
          </p:cNvPr>
          <p:cNvSpPr>
            <a:spLocks noGrp="1"/>
          </p:cNvSpPr>
          <p:nvPr>
            <p:ph type="body" idx="1"/>
          </p:nvPr>
        </p:nvSpPr>
        <p:spPr>
          <a:xfrm>
            <a:off x="839788" y="738414"/>
            <a:ext cx="5157787" cy="823912"/>
          </a:xfrm>
        </p:spPr>
        <p:txBody>
          <a:bodyPr>
            <a:normAutofit/>
          </a:bodyPr>
          <a:lstStyle/>
          <a:p>
            <a:r>
              <a:rPr lang="en-IN" sz="3600" dirty="0"/>
              <a:t>Ultrasonic Sensor</a:t>
            </a:r>
          </a:p>
        </p:txBody>
      </p:sp>
      <p:sp>
        <p:nvSpPr>
          <p:cNvPr id="5" name="Text Placeholder 4">
            <a:extLst>
              <a:ext uri="{FF2B5EF4-FFF2-40B4-BE49-F238E27FC236}">
                <a16:creationId xmlns:a16="http://schemas.microsoft.com/office/drawing/2014/main" id="{A8DB58CD-E703-BEF5-CF72-E782AE94530F}"/>
              </a:ext>
            </a:extLst>
          </p:cNvPr>
          <p:cNvSpPr>
            <a:spLocks noGrp="1"/>
          </p:cNvSpPr>
          <p:nvPr>
            <p:ph type="body" sz="quarter" idx="3"/>
          </p:nvPr>
        </p:nvSpPr>
        <p:spPr>
          <a:xfrm>
            <a:off x="6194427" y="738414"/>
            <a:ext cx="5183188" cy="823912"/>
          </a:xfrm>
        </p:spPr>
        <p:txBody>
          <a:bodyPr>
            <a:normAutofit/>
          </a:bodyPr>
          <a:lstStyle/>
          <a:p>
            <a:r>
              <a:rPr lang="en-IN" sz="3600" dirty="0"/>
              <a:t>Touch Sensor</a:t>
            </a:r>
          </a:p>
        </p:txBody>
      </p:sp>
      <p:pic>
        <p:nvPicPr>
          <p:cNvPr id="3074" name="Picture 2" descr="ERH India (1 Pc) HC-SR04 Ultrasonic Sensor Distance Module for Arduino Uno  and All Type of Devlopment Boards and Robots : Amazon.in: Industrial &amp;  Scientific">
            <a:extLst>
              <a:ext uri="{FF2B5EF4-FFF2-40B4-BE49-F238E27FC236}">
                <a16:creationId xmlns:a16="http://schemas.microsoft.com/office/drawing/2014/main" id="{EE4175F5-EB3F-89C0-257C-0FD89D1E27F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86731" y="2228056"/>
            <a:ext cx="32575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Pro Labs TTP223 Ttp223 Based Capacitive Touch Sensor Module for Arduino :  Amazon.in: Industrial &amp; Scientific">
            <a:extLst>
              <a:ext uri="{FF2B5EF4-FFF2-40B4-BE49-F238E27FC236}">
                <a16:creationId xmlns:a16="http://schemas.microsoft.com/office/drawing/2014/main" id="{67958004-25B3-DC23-6CD0-DBC746BE0F3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921500" y="2014538"/>
            <a:ext cx="3684587" cy="368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916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E110F3-B3A3-CE5C-6F97-790C38DDE56F}"/>
              </a:ext>
            </a:extLst>
          </p:cNvPr>
          <p:cNvSpPr>
            <a:spLocks noGrp="1"/>
          </p:cNvSpPr>
          <p:nvPr>
            <p:ph type="body" idx="1"/>
          </p:nvPr>
        </p:nvSpPr>
        <p:spPr>
          <a:xfrm>
            <a:off x="839788" y="738414"/>
            <a:ext cx="5157787" cy="823912"/>
          </a:xfrm>
        </p:spPr>
        <p:txBody>
          <a:bodyPr>
            <a:normAutofit/>
          </a:bodyPr>
          <a:lstStyle/>
          <a:p>
            <a:r>
              <a:rPr lang="en-IN" sz="3600" dirty="0"/>
              <a:t>Proximity Sensor</a:t>
            </a:r>
          </a:p>
        </p:txBody>
      </p:sp>
      <p:sp>
        <p:nvSpPr>
          <p:cNvPr id="5" name="Text Placeholder 4">
            <a:extLst>
              <a:ext uri="{FF2B5EF4-FFF2-40B4-BE49-F238E27FC236}">
                <a16:creationId xmlns:a16="http://schemas.microsoft.com/office/drawing/2014/main" id="{A8DB58CD-E703-BEF5-CF72-E782AE94530F}"/>
              </a:ext>
            </a:extLst>
          </p:cNvPr>
          <p:cNvSpPr>
            <a:spLocks noGrp="1"/>
          </p:cNvSpPr>
          <p:nvPr>
            <p:ph type="body" sz="quarter" idx="3"/>
          </p:nvPr>
        </p:nvSpPr>
        <p:spPr>
          <a:xfrm>
            <a:off x="6194427" y="738414"/>
            <a:ext cx="5183188" cy="823912"/>
          </a:xfrm>
        </p:spPr>
        <p:txBody>
          <a:bodyPr>
            <a:normAutofit/>
          </a:bodyPr>
          <a:lstStyle/>
          <a:p>
            <a:r>
              <a:rPr lang="en-IN" sz="3600" dirty="0"/>
              <a:t>Chemical Sensor</a:t>
            </a:r>
          </a:p>
        </p:txBody>
      </p:sp>
      <p:pic>
        <p:nvPicPr>
          <p:cNvPr id="4098" name="Picture 2" descr="Buy DC 6-36V 4mm NPN Inductive Proximity Sensor Switch Normally Open">
            <a:extLst>
              <a:ext uri="{FF2B5EF4-FFF2-40B4-BE49-F238E27FC236}">
                <a16:creationId xmlns:a16="http://schemas.microsoft.com/office/drawing/2014/main" id="{EBF0E518-40D5-7AFD-71EE-84BABC625FE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73213" y="2014538"/>
            <a:ext cx="3684587" cy="368458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heaper Chemical Sensor | MIT Technology Review">
            <a:extLst>
              <a:ext uri="{FF2B5EF4-FFF2-40B4-BE49-F238E27FC236}">
                <a16:creationId xmlns:a16="http://schemas.microsoft.com/office/drawing/2014/main" id="{AA00F0B5-C551-F33C-D9DA-018DDD7B0EAF}"/>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21652" y="2014538"/>
            <a:ext cx="4484284" cy="368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14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E110F3-B3A3-CE5C-6F97-790C38DDE56F}"/>
              </a:ext>
            </a:extLst>
          </p:cNvPr>
          <p:cNvSpPr>
            <a:spLocks noGrp="1"/>
          </p:cNvSpPr>
          <p:nvPr>
            <p:ph type="body" idx="1"/>
          </p:nvPr>
        </p:nvSpPr>
        <p:spPr>
          <a:xfrm>
            <a:off x="839788" y="738414"/>
            <a:ext cx="5157787" cy="823912"/>
          </a:xfrm>
        </p:spPr>
        <p:txBody>
          <a:bodyPr>
            <a:normAutofit/>
          </a:bodyPr>
          <a:lstStyle/>
          <a:p>
            <a:r>
              <a:rPr lang="en-IN" sz="3600" dirty="0"/>
              <a:t>Gas Sensor</a:t>
            </a:r>
          </a:p>
        </p:txBody>
      </p:sp>
      <p:sp>
        <p:nvSpPr>
          <p:cNvPr id="5" name="Text Placeholder 4">
            <a:extLst>
              <a:ext uri="{FF2B5EF4-FFF2-40B4-BE49-F238E27FC236}">
                <a16:creationId xmlns:a16="http://schemas.microsoft.com/office/drawing/2014/main" id="{A8DB58CD-E703-BEF5-CF72-E782AE94530F}"/>
              </a:ext>
            </a:extLst>
          </p:cNvPr>
          <p:cNvSpPr>
            <a:spLocks noGrp="1"/>
          </p:cNvSpPr>
          <p:nvPr>
            <p:ph type="body" sz="quarter" idx="3"/>
          </p:nvPr>
        </p:nvSpPr>
        <p:spPr>
          <a:xfrm>
            <a:off x="6194427" y="738414"/>
            <a:ext cx="5183188" cy="823912"/>
          </a:xfrm>
        </p:spPr>
        <p:txBody>
          <a:bodyPr>
            <a:normAutofit/>
          </a:bodyPr>
          <a:lstStyle/>
          <a:p>
            <a:r>
              <a:rPr lang="en-IN" sz="3600" dirty="0"/>
              <a:t>Humidity Sensor</a:t>
            </a:r>
          </a:p>
        </p:txBody>
      </p:sp>
      <p:pic>
        <p:nvPicPr>
          <p:cNvPr id="5122" name="Picture 2" descr="DEBO GAS2 MQ2: Developer Boards - Gas Sensor, Gas &amp; Smoke, MQ-2 at reichelt  elektronik">
            <a:extLst>
              <a:ext uri="{FF2B5EF4-FFF2-40B4-BE49-F238E27FC236}">
                <a16:creationId xmlns:a16="http://schemas.microsoft.com/office/drawing/2014/main" id="{DD98BA74-3FD5-FF5A-D05B-9BF0B731611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65189" y="2014538"/>
            <a:ext cx="3900634" cy="36845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Kits Guru DHT11 Module Temperature and Humidity Sensor Module at Rs 100 |  Relative Humidity Sensor, Humidity Detectors, ह्यूमिडिटी सेंसर, ह्यूमिडिटी  संवेदक - M/s Labsguru Technologies Private Limited, Lucknow | ID ...">
            <a:extLst>
              <a:ext uri="{FF2B5EF4-FFF2-40B4-BE49-F238E27FC236}">
                <a16:creationId xmlns:a16="http://schemas.microsoft.com/office/drawing/2014/main" id="{C95DB5FE-F48D-6B8E-A06D-044FBFDD407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87306" y="2218531"/>
            <a:ext cx="475297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42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E110F3-B3A3-CE5C-6F97-790C38DDE56F}"/>
              </a:ext>
            </a:extLst>
          </p:cNvPr>
          <p:cNvSpPr>
            <a:spLocks noGrp="1"/>
          </p:cNvSpPr>
          <p:nvPr>
            <p:ph type="body" idx="1"/>
          </p:nvPr>
        </p:nvSpPr>
        <p:spPr>
          <a:xfrm>
            <a:off x="839788" y="738414"/>
            <a:ext cx="5157787" cy="823912"/>
          </a:xfrm>
        </p:spPr>
        <p:txBody>
          <a:bodyPr>
            <a:normAutofit/>
          </a:bodyPr>
          <a:lstStyle/>
          <a:p>
            <a:r>
              <a:rPr lang="en-IN" sz="3600" dirty="0"/>
              <a:t>Acceleration Sensor</a:t>
            </a:r>
          </a:p>
        </p:txBody>
      </p:sp>
      <p:sp>
        <p:nvSpPr>
          <p:cNvPr id="5" name="Text Placeholder 4">
            <a:extLst>
              <a:ext uri="{FF2B5EF4-FFF2-40B4-BE49-F238E27FC236}">
                <a16:creationId xmlns:a16="http://schemas.microsoft.com/office/drawing/2014/main" id="{A8DB58CD-E703-BEF5-CF72-E782AE94530F}"/>
              </a:ext>
            </a:extLst>
          </p:cNvPr>
          <p:cNvSpPr>
            <a:spLocks noGrp="1"/>
          </p:cNvSpPr>
          <p:nvPr>
            <p:ph type="body" sz="quarter" idx="3"/>
          </p:nvPr>
        </p:nvSpPr>
        <p:spPr>
          <a:xfrm>
            <a:off x="6194427" y="738414"/>
            <a:ext cx="5183188" cy="823912"/>
          </a:xfrm>
        </p:spPr>
        <p:txBody>
          <a:bodyPr>
            <a:normAutofit/>
          </a:bodyPr>
          <a:lstStyle/>
          <a:p>
            <a:r>
              <a:rPr lang="en-IN" sz="3600" dirty="0"/>
              <a:t>Sound Sensor</a:t>
            </a:r>
          </a:p>
        </p:txBody>
      </p:sp>
      <p:pic>
        <p:nvPicPr>
          <p:cNvPr id="6146" name="Picture 2" descr="Accelerometer - Code: Internet of Things">
            <a:extLst>
              <a:ext uri="{FF2B5EF4-FFF2-40B4-BE49-F238E27FC236}">
                <a16:creationId xmlns:a16="http://schemas.microsoft.com/office/drawing/2014/main" id="{775C9136-4120-EE9B-A861-F604C8C0195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73213" y="2014538"/>
            <a:ext cx="3684587" cy="368458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uy LM393 Sound Detection Sensor Module Black at Low Price In India">
            <a:extLst>
              <a:ext uri="{FF2B5EF4-FFF2-40B4-BE49-F238E27FC236}">
                <a16:creationId xmlns:a16="http://schemas.microsoft.com/office/drawing/2014/main" id="{91D4C9D0-27DD-521D-E15E-AAB1895B658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798681" y="2014538"/>
            <a:ext cx="3930226" cy="368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13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E110F3-B3A3-CE5C-6F97-790C38DDE56F}"/>
              </a:ext>
            </a:extLst>
          </p:cNvPr>
          <p:cNvSpPr>
            <a:spLocks noGrp="1"/>
          </p:cNvSpPr>
          <p:nvPr>
            <p:ph type="body" idx="1"/>
          </p:nvPr>
        </p:nvSpPr>
        <p:spPr>
          <a:xfrm>
            <a:off x="839788" y="738414"/>
            <a:ext cx="5157787" cy="823912"/>
          </a:xfrm>
        </p:spPr>
        <p:txBody>
          <a:bodyPr>
            <a:normAutofit/>
          </a:bodyPr>
          <a:lstStyle/>
          <a:p>
            <a:r>
              <a:rPr lang="en-IN" sz="3600" dirty="0"/>
              <a:t>Light Sensor</a:t>
            </a:r>
          </a:p>
        </p:txBody>
      </p:sp>
      <p:sp>
        <p:nvSpPr>
          <p:cNvPr id="5" name="Text Placeholder 4">
            <a:extLst>
              <a:ext uri="{FF2B5EF4-FFF2-40B4-BE49-F238E27FC236}">
                <a16:creationId xmlns:a16="http://schemas.microsoft.com/office/drawing/2014/main" id="{A8DB58CD-E703-BEF5-CF72-E782AE94530F}"/>
              </a:ext>
            </a:extLst>
          </p:cNvPr>
          <p:cNvSpPr>
            <a:spLocks noGrp="1"/>
          </p:cNvSpPr>
          <p:nvPr>
            <p:ph type="body" sz="quarter" idx="3"/>
          </p:nvPr>
        </p:nvSpPr>
        <p:spPr>
          <a:xfrm>
            <a:off x="6194427" y="738414"/>
            <a:ext cx="5183188" cy="823912"/>
          </a:xfrm>
        </p:spPr>
        <p:txBody>
          <a:bodyPr>
            <a:normAutofit/>
          </a:bodyPr>
          <a:lstStyle/>
          <a:p>
            <a:r>
              <a:rPr lang="en-IN" sz="3600" dirty="0"/>
              <a:t>Tactile Sensor</a:t>
            </a:r>
          </a:p>
        </p:txBody>
      </p:sp>
      <p:pic>
        <p:nvPicPr>
          <p:cNvPr id="2" name="Content Placeholder 1">
            <a:extLst>
              <a:ext uri="{FF2B5EF4-FFF2-40B4-BE49-F238E27FC236}">
                <a16:creationId xmlns:a16="http://schemas.microsoft.com/office/drawing/2014/main" id="{CDE9E622-D517-2AAD-0BFF-63AA5A670350}"/>
              </a:ext>
            </a:extLst>
          </p:cNvPr>
          <p:cNvPicPr>
            <a:picLocks noGrp="1" noChangeAspect="1"/>
          </p:cNvPicPr>
          <p:nvPr>
            <p:ph sz="quarter" idx="4"/>
          </p:nvPr>
        </p:nvPicPr>
        <p:blipFill>
          <a:blip r:embed="rId2"/>
          <a:stretch>
            <a:fillRect/>
          </a:stretch>
        </p:blipFill>
        <p:spPr>
          <a:xfrm>
            <a:off x="6477794" y="2428081"/>
            <a:ext cx="4572000" cy="2857500"/>
          </a:xfrm>
          <a:prstGeom prst="rect">
            <a:avLst/>
          </a:prstGeom>
        </p:spPr>
      </p:pic>
      <p:pic>
        <p:nvPicPr>
          <p:cNvPr id="7170" name="Picture 2" descr="Robocraze Photosensitive sensor LDR module | LM393 Light sensor Module |  Photosensitive Sensor for boards compatible with Arduino, Raspberry Pi  (Pack of 1) : Amazon.in: Industrial &amp; Scientific">
            <a:extLst>
              <a:ext uri="{FF2B5EF4-FFF2-40B4-BE49-F238E27FC236}">
                <a16:creationId xmlns:a16="http://schemas.microsoft.com/office/drawing/2014/main" id="{35566373-5D00-7230-5C76-D94CFA6F900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201211" y="2014538"/>
            <a:ext cx="4428590" cy="368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47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E110F3-B3A3-CE5C-6F97-790C38DDE56F}"/>
              </a:ext>
            </a:extLst>
          </p:cNvPr>
          <p:cNvSpPr>
            <a:spLocks noGrp="1"/>
          </p:cNvSpPr>
          <p:nvPr>
            <p:ph type="body" idx="1"/>
          </p:nvPr>
        </p:nvSpPr>
        <p:spPr>
          <a:xfrm>
            <a:off x="839788" y="738414"/>
            <a:ext cx="5157787" cy="823912"/>
          </a:xfrm>
        </p:spPr>
        <p:txBody>
          <a:bodyPr>
            <a:normAutofit/>
          </a:bodyPr>
          <a:lstStyle/>
          <a:p>
            <a:r>
              <a:rPr lang="en-IN" sz="3600" dirty="0"/>
              <a:t>Force Sensor</a:t>
            </a:r>
          </a:p>
        </p:txBody>
      </p:sp>
      <p:sp>
        <p:nvSpPr>
          <p:cNvPr id="5" name="Text Placeholder 4">
            <a:extLst>
              <a:ext uri="{FF2B5EF4-FFF2-40B4-BE49-F238E27FC236}">
                <a16:creationId xmlns:a16="http://schemas.microsoft.com/office/drawing/2014/main" id="{A8DB58CD-E703-BEF5-CF72-E782AE94530F}"/>
              </a:ext>
            </a:extLst>
          </p:cNvPr>
          <p:cNvSpPr>
            <a:spLocks noGrp="1"/>
          </p:cNvSpPr>
          <p:nvPr>
            <p:ph type="body" sz="quarter" idx="3"/>
          </p:nvPr>
        </p:nvSpPr>
        <p:spPr>
          <a:xfrm>
            <a:off x="6194427" y="738414"/>
            <a:ext cx="5183188" cy="823912"/>
          </a:xfrm>
        </p:spPr>
        <p:txBody>
          <a:bodyPr>
            <a:normAutofit/>
          </a:bodyPr>
          <a:lstStyle/>
          <a:p>
            <a:endParaRPr lang="en-IN" sz="3600" dirty="0"/>
          </a:p>
        </p:txBody>
      </p:sp>
      <p:sp>
        <p:nvSpPr>
          <p:cNvPr id="6" name="Content Placeholder 5">
            <a:extLst>
              <a:ext uri="{FF2B5EF4-FFF2-40B4-BE49-F238E27FC236}">
                <a16:creationId xmlns:a16="http://schemas.microsoft.com/office/drawing/2014/main" id="{B3CE6A66-8DB4-01BA-DC49-FD290C8AE15A}"/>
              </a:ext>
            </a:extLst>
          </p:cNvPr>
          <p:cNvSpPr>
            <a:spLocks noGrp="1"/>
          </p:cNvSpPr>
          <p:nvPr>
            <p:ph sz="quarter" idx="4"/>
          </p:nvPr>
        </p:nvSpPr>
        <p:spPr>
          <a:xfrm>
            <a:off x="6172200" y="2015218"/>
            <a:ext cx="5183188" cy="3684588"/>
          </a:xfrm>
        </p:spPr>
        <p:txBody>
          <a:bodyPr/>
          <a:lstStyle/>
          <a:p>
            <a:endParaRPr lang="en-IN" dirty="0"/>
          </a:p>
        </p:txBody>
      </p:sp>
      <p:pic>
        <p:nvPicPr>
          <p:cNvPr id="8194" name="Picture 2" descr="Thin Force Sensor - 1131_0 at Phidgets">
            <a:extLst>
              <a:ext uri="{FF2B5EF4-FFF2-40B4-BE49-F238E27FC236}">
                <a16:creationId xmlns:a16="http://schemas.microsoft.com/office/drawing/2014/main" id="{E31BE6B6-A2C1-808E-952D-A947D6B33E9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6613" y="2094588"/>
            <a:ext cx="5157787" cy="3524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1CE6-DF14-A621-0F68-5258C3C209B2}"/>
              </a:ext>
            </a:extLst>
          </p:cNvPr>
          <p:cNvSpPr>
            <a:spLocks noGrp="1"/>
          </p:cNvSpPr>
          <p:nvPr>
            <p:ph type="title"/>
          </p:nvPr>
        </p:nvSpPr>
        <p:spPr/>
        <p:txBody>
          <a:bodyPr/>
          <a:lstStyle/>
          <a:p>
            <a:r>
              <a:rPr lang="en-IN" b="1" u="sng" dirty="0">
                <a:latin typeface="Arial" panose="020B0604020202020204" pitchFamily="34" charset="0"/>
                <a:cs typeface="Arial" panose="020B0604020202020204" pitchFamily="34" charset="0"/>
              </a:rPr>
              <a:t>What is a Sensor??</a:t>
            </a:r>
          </a:p>
        </p:txBody>
      </p:sp>
      <p:sp>
        <p:nvSpPr>
          <p:cNvPr id="3" name="Content Placeholder 2">
            <a:extLst>
              <a:ext uri="{FF2B5EF4-FFF2-40B4-BE49-F238E27FC236}">
                <a16:creationId xmlns:a16="http://schemas.microsoft.com/office/drawing/2014/main" id="{5281D7B2-06FB-45C7-DBF7-630D62A09BB1}"/>
              </a:ext>
            </a:extLst>
          </p:cNvPr>
          <p:cNvSpPr>
            <a:spLocks noGrp="1"/>
          </p:cNvSpPr>
          <p:nvPr>
            <p:ph idx="1"/>
          </p:nvPr>
        </p:nvSpPr>
        <p:spPr/>
        <p:txBody>
          <a:bodyPr/>
          <a:lstStyle/>
          <a:p>
            <a:r>
              <a:rPr lang="en-US" dirty="0">
                <a:solidFill>
                  <a:srgbClr val="34444C"/>
                </a:solidFill>
                <a:latin typeface="Open Sans" panose="020B0604020202020204" pitchFamily="34" charset="0"/>
              </a:rPr>
              <a:t>A</a:t>
            </a:r>
            <a:r>
              <a:rPr lang="en-US" b="0" i="0" dirty="0">
                <a:solidFill>
                  <a:srgbClr val="34444C"/>
                </a:solidFill>
                <a:effectLst/>
                <a:latin typeface="Open Sans" panose="020B0604020202020204" pitchFamily="34" charset="0"/>
              </a:rPr>
              <a:t>n input device which provides an output (signal) with respect to a specific physical quantity (input).</a:t>
            </a:r>
          </a:p>
          <a:p>
            <a:endParaRPr lang="en-US" dirty="0">
              <a:solidFill>
                <a:srgbClr val="34444C"/>
              </a:solidFill>
              <a:latin typeface="Open Sans" panose="020B0604020202020204" pitchFamily="34" charset="0"/>
            </a:endParaRPr>
          </a:p>
          <a:p>
            <a:r>
              <a:rPr lang="en-US" dirty="0">
                <a:solidFill>
                  <a:srgbClr val="34444C"/>
                </a:solidFill>
                <a:latin typeface="Open Sans" panose="020B0606030504020204" pitchFamily="34" charset="0"/>
              </a:rPr>
              <a:t>A</a:t>
            </a:r>
            <a:r>
              <a:rPr lang="en-US" b="0" i="0" dirty="0">
                <a:solidFill>
                  <a:srgbClr val="34444C"/>
                </a:solidFill>
                <a:effectLst/>
                <a:latin typeface="Open Sans" panose="020B0606030504020204" pitchFamily="34" charset="0"/>
              </a:rPr>
              <a:t> device that converts signals from one energy domain to electrical domain.</a:t>
            </a:r>
            <a:endParaRPr lang="en-US" b="0" i="0" dirty="0">
              <a:solidFill>
                <a:srgbClr val="34444C"/>
              </a:solidFill>
              <a:effectLst/>
              <a:latin typeface="Open Sans" panose="020B0604020202020204" pitchFamily="34" charset="0"/>
            </a:endParaRPr>
          </a:p>
          <a:p>
            <a:endParaRPr lang="en-IN" dirty="0"/>
          </a:p>
        </p:txBody>
      </p:sp>
    </p:spTree>
    <p:extLst>
      <p:ext uri="{BB962C8B-B14F-4D97-AF65-F5344CB8AC3E}">
        <p14:creationId xmlns:p14="http://schemas.microsoft.com/office/powerpoint/2010/main" val="127954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ADA8-394E-2A28-E936-6CD3B30CDA5D}"/>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Autopilot System</a:t>
            </a:r>
          </a:p>
        </p:txBody>
      </p:sp>
      <p:pic>
        <p:nvPicPr>
          <p:cNvPr id="4" name="Content Placeholder 3">
            <a:extLst>
              <a:ext uri="{FF2B5EF4-FFF2-40B4-BE49-F238E27FC236}">
                <a16:creationId xmlns:a16="http://schemas.microsoft.com/office/drawing/2014/main" id="{4426B6B8-9104-BAC7-E4D2-17E5A9800771}"/>
              </a:ext>
            </a:extLst>
          </p:cNvPr>
          <p:cNvPicPr>
            <a:picLocks noGrp="1" noChangeAspect="1"/>
          </p:cNvPicPr>
          <p:nvPr>
            <p:ph idx="1"/>
          </p:nvPr>
        </p:nvPicPr>
        <p:blipFill rotWithShape="1">
          <a:blip r:embed="rId2"/>
          <a:srcRect l="1573" r="964" b="6916"/>
          <a:stretch/>
        </p:blipFill>
        <p:spPr>
          <a:xfrm>
            <a:off x="2612571" y="1690688"/>
            <a:ext cx="6966857" cy="4755269"/>
          </a:xfrm>
          <a:prstGeom prst="rect">
            <a:avLst/>
          </a:prstGeom>
        </p:spPr>
      </p:pic>
    </p:spTree>
    <p:extLst>
      <p:ext uri="{BB962C8B-B14F-4D97-AF65-F5344CB8AC3E}">
        <p14:creationId xmlns:p14="http://schemas.microsoft.com/office/powerpoint/2010/main" val="385833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25B2-4A36-CEFE-DDE1-97DBAFEA8D5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CLASSIFICATION OF SENSORS</a:t>
            </a:r>
          </a:p>
        </p:txBody>
      </p:sp>
      <p:sp>
        <p:nvSpPr>
          <p:cNvPr id="3" name="Text Placeholder 2">
            <a:extLst>
              <a:ext uri="{FF2B5EF4-FFF2-40B4-BE49-F238E27FC236}">
                <a16:creationId xmlns:a16="http://schemas.microsoft.com/office/drawing/2014/main" id="{B1DC2320-1340-60A6-3E21-89F025555A80}"/>
              </a:ext>
            </a:extLst>
          </p:cNvPr>
          <p:cNvSpPr>
            <a:spLocks noGrp="1"/>
          </p:cNvSpPr>
          <p:nvPr>
            <p:ph type="body" idx="1"/>
          </p:nvPr>
        </p:nvSpPr>
        <p:spPr/>
        <p:txBody>
          <a:bodyPr>
            <a:normAutofit fontScale="92500" lnSpcReduction="20000"/>
          </a:bodyPr>
          <a:lstStyle/>
          <a:p>
            <a:r>
              <a:rPr lang="en-IN" sz="2800" dirty="0"/>
              <a:t>BASED ON:-</a:t>
            </a:r>
          </a:p>
          <a:p>
            <a:r>
              <a:rPr lang="en-IN" sz="2800" dirty="0"/>
              <a:t>POWER SOURCE</a:t>
            </a:r>
            <a:r>
              <a:rPr lang="en-IN" dirty="0"/>
              <a:t>			</a:t>
            </a:r>
          </a:p>
        </p:txBody>
      </p:sp>
      <p:sp>
        <p:nvSpPr>
          <p:cNvPr id="4" name="Content Placeholder 3">
            <a:extLst>
              <a:ext uri="{FF2B5EF4-FFF2-40B4-BE49-F238E27FC236}">
                <a16:creationId xmlns:a16="http://schemas.microsoft.com/office/drawing/2014/main" id="{983F7A26-447D-FAC3-8F3F-9AE19142B0A7}"/>
              </a:ext>
            </a:extLst>
          </p:cNvPr>
          <p:cNvSpPr>
            <a:spLocks noGrp="1"/>
          </p:cNvSpPr>
          <p:nvPr>
            <p:ph sz="half" idx="2"/>
          </p:nvPr>
        </p:nvSpPr>
        <p:spPr/>
        <p:txBody>
          <a:bodyPr/>
          <a:lstStyle/>
          <a:p>
            <a:r>
              <a:rPr lang="en-IN" dirty="0"/>
              <a:t>Active Sensors</a:t>
            </a:r>
          </a:p>
          <a:p>
            <a:r>
              <a:rPr lang="en-IN" dirty="0"/>
              <a:t>Passive Sensors</a:t>
            </a:r>
          </a:p>
          <a:p>
            <a:endParaRPr lang="en-IN" dirty="0"/>
          </a:p>
          <a:p>
            <a:pPr marL="0" indent="0">
              <a:buNone/>
            </a:pPr>
            <a:r>
              <a:rPr lang="en-IN" sz="2400" dirty="0">
                <a:solidFill>
                  <a:srgbClr val="0070C0"/>
                </a:solidFill>
              </a:rPr>
              <a:t>https://gisgeography.com/passive-active-sensors-remote-sensing/</a:t>
            </a:r>
          </a:p>
        </p:txBody>
      </p:sp>
      <p:sp>
        <p:nvSpPr>
          <p:cNvPr id="5" name="Text Placeholder 4">
            <a:extLst>
              <a:ext uri="{FF2B5EF4-FFF2-40B4-BE49-F238E27FC236}">
                <a16:creationId xmlns:a16="http://schemas.microsoft.com/office/drawing/2014/main" id="{43798E1B-AA6E-810E-2DAB-F5B54F84E9AE}"/>
              </a:ext>
            </a:extLst>
          </p:cNvPr>
          <p:cNvSpPr>
            <a:spLocks noGrp="1"/>
          </p:cNvSpPr>
          <p:nvPr>
            <p:ph type="body" sz="quarter" idx="3"/>
          </p:nvPr>
        </p:nvSpPr>
        <p:spPr/>
        <p:txBody>
          <a:bodyPr>
            <a:normAutofit fontScale="92500" lnSpcReduction="20000"/>
          </a:bodyPr>
          <a:lstStyle/>
          <a:p>
            <a:r>
              <a:rPr lang="en-IN" sz="3000" dirty="0"/>
              <a:t>OUTPUT</a:t>
            </a:r>
            <a:endParaRPr lang="en-IN" dirty="0"/>
          </a:p>
        </p:txBody>
      </p:sp>
      <p:sp>
        <p:nvSpPr>
          <p:cNvPr id="6" name="Content Placeholder 5">
            <a:extLst>
              <a:ext uri="{FF2B5EF4-FFF2-40B4-BE49-F238E27FC236}">
                <a16:creationId xmlns:a16="http://schemas.microsoft.com/office/drawing/2014/main" id="{4D6DC37B-5EEB-6AB6-0B25-5333C650537C}"/>
              </a:ext>
            </a:extLst>
          </p:cNvPr>
          <p:cNvSpPr>
            <a:spLocks noGrp="1"/>
          </p:cNvSpPr>
          <p:nvPr>
            <p:ph sz="quarter" idx="4"/>
          </p:nvPr>
        </p:nvSpPr>
        <p:spPr/>
        <p:txBody>
          <a:bodyPr/>
          <a:lstStyle/>
          <a:p>
            <a:r>
              <a:rPr lang="en-IN" dirty="0"/>
              <a:t>Analog Sensors</a:t>
            </a:r>
          </a:p>
          <a:p>
            <a:pPr marL="0" indent="0">
              <a:buNone/>
            </a:pPr>
            <a:r>
              <a:rPr lang="en-IN" sz="2400" dirty="0">
                <a:solidFill>
                  <a:srgbClr val="0070C0"/>
                </a:solidFill>
              </a:rPr>
              <a:t>https://www.watelectrical.com/what-are-analog-sensors-types-and-their-characteristics/</a:t>
            </a:r>
            <a:endParaRPr lang="en-IN" dirty="0">
              <a:solidFill>
                <a:srgbClr val="0070C0"/>
              </a:solidFill>
            </a:endParaRPr>
          </a:p>
          <a:p>
            <a:r>
              <a:rPr lang="en-IN" dirty="0"/>
              <a:t>Digital Sensors</a:t>
            </a:r>
          </a:p>
          <a:p>
            <a:pPr marL="0" indent="0">
              <a:buNone/>
            </a:pPr>
            <a:r>
              <a:rPr lang="en-IN" sz="2400" dirty="0">
                <a:solidFill>
                  <a:srgbClr val="0070C0"/>
                </a:solidFill>
              </a:rPr>
              <a:t> https://www.watelectrical.com/what-are-digital-sensors-types-and-their-uses/</a:t>
            </a:r>
          </a:p>
        </p:txBody>
      </p:sp>
    </p:spTree>
    <p:extLst>
      <p:ext uri="{BB962C8B-B14F-4D97-AF65-F5344CB8AC3E}">
        <p14:creationId xmlns:p14="http://schemas.microsoft.com/office/powerpoint/2010/main" val="235120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0D2F-53D9-88E9-3E59-CD0C2F640207}"/>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TYPES OF SENSORS</a:t>
            </a:r>
          </a:p>
        </p:txBody>
      </p:sp>
      <p:sp>
        <p:nvSpPr>
          <p:cNvPr id="3" name="Text Placeholder 2">
            <a:extLst>
              <a:ext uri="{FF2B5EF4-FFF2-40B4-BE49-F238E27FC236}">
                <a16:creationId xmlns:a16="http://schemas.microsoft.com/office/drawing/2014/main" id="{7225B929-FFEA-3CC9-E44F-C9D8E4D8519D}"/>
              </a:ext>
            </a:extLst>
          </p:cNvPr>
          <p:cNvSpPr>
            <a:spLocks noGrp="1"/>
          </p:cNvSpPr>
          <p:nvPr>
            <p:ph type="body" idx="1"/>
          </p:nvPr>
        </p:nvSpPr>
        <p:spPr/>
        <p:txBody>
          <a:bodyPr>
            <a:normAutofit/>
          </a:bodyPr>
          <a:lstStyle/>
          <a:p>
            <a:r>
              <a:rPr lang="en-IN" sz="3600" dirty="0"/>
              <a:t>Temperature Sensor</a:t>
            </a:r>
          </a:p>
        </p:txBody>
      </p:sp>
      <p:sp>
        <p:nvSpPr>
          <p:cNvPr id="5" name="Text Placeholder 4">
            <a:extLst>
              <a:ext uri="{FF2B5EF4-FFF2-40B4-BE49-F238E27FC236}">
                <a16:creationId xmlns:a16="http://schemas.microsoft.com/office/drawing/2014/main" id="{DD197BC4-713B-32AF-9239-F299ACABAC28}"/>
              </a:ext>
            </a:extLst>
          </p:cNvPr>
          <p:cNvSpPr>
            <a:spLocks noGrp="1"/>
          </p:cNvSpPr>
          <p:nvPr>
            <p:ph type="body" sz="quarter" idx="3"/>
          </p:nvPr>
        </p:nvSpPr>
        <p:spPr/>
        <p:txBody>
          <a:bodyPr>
            <a:normAutofit/>
          </a:bodyPr>
          <a:lstStyle/>
          <a:p>
            <a:r>
              <a:rPr lang="en-IN" sz="3600" dirty="0"/>
              <a:t>IR Sensor</a:t>
            </a:r>
          </a:p>
        </p:txBody>
      </p:sp>
      <p:pic>
        <p:nvPicPr>
          <p:cNvPr id="2050" name="Picture 2" descr="Temperature Sensor">
            <a:extLst>
              <a:ext uri="{FF2B5EF4-FFF2-40B4-BE49-F238E27FC236}">
                <a16:creationId xmlns:a16="http://schemas.microsoft.com/office/drawing/2014/main" id="{D21AA9B3-458F-D8AB-B5AD-ECF85A3E8CC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07311" y="3135694"/>
            <a:ext cx="3641644" cy="24233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R Sensor">
            <a:extLst>
              <a:ext uri="{FF2B5EF4-FFF2-40B4-BE49-F238E27FC236}">
                <a16:creationId xmlns:a16="http://schemas.microsoft.com/office/drawing/2014/main" id="{B506FC25-D23A-F36A-EB4B-39294809A98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228228" y="2671763"/>
            <a:ext cx="2699544" cy="2699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70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97BC-E0F6-ADBD-B4AE-7936641F16A7}"/>
              </a:ext>
            </a:extLst>
          </p:cNvPr>
          <p:cNvSpPr>
            <a:spLocks noGrp="1"/>
          </p:cNvSpPr>
          <p:nvPr>
            <p:ph type="title"/>
          </p:nvPr>
        </p:nvSpPr>
        <p:spPr/>
        <p:txBody>
          <a:bodyPr/>
          <a:lstStyle/>
          <a:p>
            <a:r>
              <a:rPr lang="en-US" b="1" dirty="0"/>
              <a:t>ACTIVE SENSORS</a:t>
            </a:r>
            <a:endParaRPr lang="en-IN" b="1" dirty="0"/>
          </a:p>
        </p:txBody>
      </p:sp>
      <p:sp>
        <p:nvSpPr>
          <p:cNvPr id="3" name="Content Placeholder 2">
            <a:extLst>
              <a:ext uri="{FF2B5EF4-FFF2-40B4-BE49-F238E27FC236}">
                <a16:creationId xmlns:a16="http://schemas.microsoft.com/office/drawing/2014/main" id="{A3F4EACF-54EA-C027-8FC6-E88E56619A3B}"/>
              </a:ext>
            </a:extLst>
          </p:cNvPr>
          <p:cNvSpPr>
            <a:spLocks noGrp="1"/>
          </p:cNvSpPr>
          <p:nvPr>
            <p:ph idx="1"/>
          </p:nvPr>
        </p:nvSpPr>
        <p:spPr/>
        <p:txBody>
          <a:bodyPr/>
          <a:lstStyle/>
          <a:p>
            <a:pPr algn="l"/>
            <a:r>
              <a:rPr lang="en-US" b="0" i="0" dirty="0">
                <a:effectLst/>
                <a:latin typeface="Arial" panose="020B0604020202020204" pitchFamily="34" charset="0"/>
              </a:rPr>
              <a:t>An active sensor is a </a:t>
            </a:r>
            <a:r>
              <a:rPr lang="en-US"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sensing device</a:t>
            </a:r>
            <a:r>
              <a:rPr lang="en-US" b="0" i="0" u="sng" dirty="0">
                <a:effectLst/>
                <a:latin typeface="Arial" panose="020B0604020202020204" pitchFamily="34" charset="0"/>
              </a:rPr>
              <a:t> </a:t>
            </a:r>
            <a:r>
              <a:rPr lang="en-US" b="0" i="0" dirty="0">
                <a:effectLst/>
                <a:latin typeface="Arial" panose="020B0604020202020204" pitchFamily="34" charset="0"/>
              </a:rPr>
              <a:t>that requires an external source of power to operate; active sensors contrast with </a:t>
            </a:r>
            <a:r>
              <a:rPr lang="en-US" b="0"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passive sensors</a:t>
            </a:r>
            <a:r>
              <a:rPr lang="en-US" b="0" i="0" dirty="0">
                <a:effectLst/>
                <a:latin typeface="Arial" panose="020B0604020202020204" pitchFamily="34" charset="0"/>
              </a:rPr>
              <a:t>, which simply detect and respond to some type of input from the physical environment. </a:t>
            </a:r>
          </a:p>
          <a:p>
            <a:pPr algn="l"/>
            <a:r>
              <a:rPr lang="en-US" b="0" i="0" dirty="0">
                <a:effectLst/>
                <a:latin typeface="Arial" panose="020B0604020202020204" pitchFamily="34" charset="0"/>
              </a:rPr>
              <a:t>In the context of remote sensing, an active sensor is a device with a transmitter that sends out a signal, light wavelength or electrons to be bounced off a target, with data gathered by the </a:t>
            </a:r>
            <a:r>
              <a:rPr lang="en-US"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sensor</a:t>
            </a:r>
            <a:r>
              <a:rPr lang="en-US" b="0" i="0" dirty="0">
                <a:effectLst/>
                <a:latin typeface="Arial" panose="020B0604020202020204" pitchFamily="34" charset="0"/>
              </a:rPr>
              <a:t> upon their reflection. </a:t>
            </a:r>
          </a:p>
          <a:p>
            <a:endParaRPr lang="en-IN" dirty="0"/>
          </a:p>
        </p:txBody>
      </p:sp>
    </p:spTree>
    <p:extLst>
      <p:ext uri="{BB962C8B-B14F-4D97-AF65-F5344CB8AC3E}">
        <p14:creationId xmlns:p14="http://schemas.microsoft.com/office/powerpoint/2010/main" val="74411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4FD7-F87D-9138-2E44-5A027FAB16AB}"/>
              </a:ext>
            </a:extLst>
          </p:cNvPr>
          <p:cNvSpPr>
            <a:spLocks noGrp="1"/>
          </p:cNvSpPr>
          <p:nvPr>
            <p:ph type="title"/>
          </p:nvPr>
        </p:nvSpPr>
        <p:spPr/>
        <p:txBody>
          <a:bodyPr/>
          <a:lstStyle/>
          <a:p>
            <a:r>
              <a:rPr lang="en-US" b="1" dirty="0"/>
              <a:t>PASSIVE SENSORS</a:t>
            </a:r>
            <a:endParaRPr lang="en-IN" b="1" dirty="0"/>
          </a:p>
        </p:txBody>
      </p:sp>
      <p:sp>
        <p:nvSpPr>
          <p:cNvPr id="3" name="Content Placeholder 2">
            <a:extLst>
              <a:ext uri="{FF2B5EF4-FFF2-40B4-BE49-F238E27FC236}">
                <a16:creationId xmlns:a16="http://schemas.microsoft.com/office/drawing/2014/main" id="{77305669-9601-E630-7565-3C95D320D715}"/>
              </a:ext>
            </a:extLst>
          </p:cNvPr>
          <p:cNvSpPr>
            <a:spLocks noGrp="1"/>
          </p:cNvSpPr>
          <p:nvPr>
            <p:ph idx="1"/>
          </p:nvPr>
        </p:nvSpPr>
        <p:spPr/>
        <p:txBody>
          <a:bodyPr/>
          <a:lstStyle/>
          <a:p>
            <a:r>
              <a:rPr lang="en-US" b="0" i="0" dirty="0">
                <a:solidFill>
                  <a:srgbClr val="333333"/>
                </a:solidFill>
                <a:effectLst/>
                <a:latin typeface="Noto Sans" panose="020B0502040204020203" pitchFamily="34" charset="0"/>
              </a:rPr>
              <a:t>Remote sensing systems which measure energy that is naturally available are called </a:t>
            </a:r>
            <a:r>
              <a:rPr lang="en-US" b="1" i="0" dirty="0">
                <a:solidFill>
                  <a:srgbClr val="333333"/>
                </a:solidFill>
                <a:effectLst/>
                <a:latin typeface="Noto Sans" panose="020B0502040204020203" pitchFamily="34" charset="0"/>
              </a:rPr>
              <a:t>passive sensors</a:t>
            </a:r>
            <a:r>
              <a:rPr lang="en-US" b="0" i="0" dirty="0">
                <a:solidFill>
                  <a:srgbClr val="333333"/>
                </a:solidFill>
                <a:effectLst/>
                <a:latin typeface="Noto Sans" panose="020B0502040204020203" pitchFamily="34" charset="0"/>
              </a:rPr>
              <a:t>. Passive sensors can only be used to detect energy when the naturally occurring energy is available. For all reflected energy, this can only take place during the time when the sun is illuminating the Earth. </a:t>
            </a:r>
            <a:endParaRPr lang="en-IN" dirty="0"/>
          </a:p>
        </p:txBody>
      </p:sp>
    </p:spTree>
    <p:extLst>
      <p:ext uri="{BB962C8B-B14F-4D97-AF65-F5344CB8AC3E}">
        <p14:creationId xmlns:p14="http://schemas.microsoft.com/office/powerpoint/2010/main" val="246580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865A-37C1-11CD-B2E4-B1F8C745C19A}"/>
              </a:ext>
            </a:extLst>
          </p:cNvPr>
          <p:cNvSpPr>
            <a:spLocks noGrp="1"/>
          </p:cNvSpPr>
          <p:nvPr>
            <p:ph type="title"/>
          </p:nvPr>
        </p:nvSpPr>
        <p:spPr/>
        <p:txBody>
          <a:bodyPr/>
          <a:lstStyle/>
          <a:p>
            <a:r>
              <a:rPr lang="en-US" b="1" dirty="0"/>
              <a:t>ANALOG SENSORS</a:t>
            </a:r>
            <a:endParaRPr lang="en-IN" b="1" dirty="0"/>
          </a:p>
        </p:txBody>
      </p:sp>
      <p:sp>
        <p:nvSpPr>
          <p:cNvPr id="3" name="Content Placeholder 2">
            <a:extLst>
              <a:ext uri="{FF2B5EF4-FFF2-40B4-BE49-F238E27FC236}">
                <a16:creationId xmlns:a16="http://schemas.microsoft.com/office/drawing/2014/main" id="{1FBD23AD-60DC-95DC-09D2-D19A0BD6D836}"/>
              </a:ext>
            </a:extLst>
          </p:cNvPr>
          <p:cNvSpPr>
            <a:spLocks noGrp="1"/>
          </p:cNvSpPr>
          <p:nvPr>
            <p:ph idx="1"/>
          </p:nvPr>
        </p:nvSpPr>
        <p:spPr/>
        <p:txBody>
          <a:bodyPr>
            <a:normAutofit/>
          </a:bodyPr>
          <a:lstStyle/>
          <a:p>
            <a:pPr algn="just"/>
            <a:r>
              <a:rPr lang="en-US" sz="2400" i="0" dirty="0">
                <a:solidFill>
                  <a:srgbClr val="222222"/>
                </a:solidFill>
                <a:effectLst/>
                <a:latin typeface="Roboto" panose="020B0604020202020204" pitchFamily="2" charset="0"/>
              </a:rPr>
              <a:t>Analog sensors are the devices that produce analog output in correspondence to the quantity being calculated. These sensors also observe the change in external factors such as light intensity, speed of the wind, and solar radiation, and others. And the output ranges between 0V to 5V. Here, Logic 1 corresponds to the voltage level of 3.5V to 5V and Logic 0 corresponds to the voltage level of 0V to 3.5V.</a:t>
            </a:r>
          </a:p>
          <a:p>
            <a:pPr algn="just"/>
            <a:r>
              <a:rPr lang="en-US" sz="2400" i="0" dirty="0">
                <a:solidFill>
                  <a:srgbClr val="222222"/>
                </a:solidFill>
                <a:effectLst/>
                <a:latin typeface="Roboto" panose="020B0604020202020204" pitchFamily="2" charset="0"/>
              </a:rPr>
              <a:t>For instance, the temperature range of a liquid can be known either by </a:t>
            </a:r>
            <a:r>
              <a:rPr lang="en-US" sz="2400" i="0" u="none" strike="noStrike" dirty="0">
                <a:solidFill>
                  <a:srgbClr val="E8554E"/>
                </a:solidFill>
                <a:effectLst/>
                <a:latin typeface="Roboto" panose="020B0604020202020204" pitchFamily="2" charset="0"/>
                <a:hlinkClick r:id="rId2"/>
              </a:rPr>
              <a:t>thermocouple</a:t>
            </a:r>
            <a:r>
              <a:rPr lang="en-US" sz="2400" i="0" dirty="0">
                <a:solidFill>
                  <a:srgbClr val="222222"/>
                </a:solidFill>
                <a:effectLst/>
                <a:latin typeface="Roboto" panose="020B0604020202020204" pitchFamily="2" charset="0"/>
              </a:rPr>
              <a:t> or thermometer that constantly responds to temperature change either the liquid is cooled or heated.</a:t>
            </a:r>
          </a:p>
          <a:p>
            <a:endParaRPr lang="en-IN" dirty="0"/>
          </a:p>
        </p:txBody>
      </p:sp>
    </p:spTree>
    <p:extLst>
      <p:ext uri="{BB962C8B-B14F-4D97-AF65-F5344CB8AC3E}">
        <p14:creationId xmlns:p14="http://schemas.microsoft.com/office/powerpoint/2010/main" val="90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AF93-C420-3363-4340-A7B64023F64A}"/>
              </a:ext>
            </a:extLst>
          </p:cNvPr>
          <p:cNvSpPr>
            <a:spLocks noGrp="1"/>
          </p:cNvSpPr>
          <p:nvPr>
            <p:ph type="title"/>
          </p:nvPr>
        </p:nvSpPr>
        <p:spPr/>
        <p:txBody>
          <a:bodyPr/>
          <a:lstStyle/>
          <a:p>
            <a:r>
              <a:rPr lang="en-US" dirty="0"/>
              <a:t>DIGITAL SENSORS</a:t>
            </a:r>
            <a:endParaRPr lang="en-IN" dirty="0"/>
          </a:p>
        </p:txBody>
      </p:sp>
      <p:sp>
        <p:nvSpPr>
          <p:cNvPr id="3" name="Content Placeholder 2">
            <a:extLst>
              <a:ext uri="{FF2B5EF4-FFF2-40B4-BE49-F238E27FC236}">
                <a16:creationId xmlns:a16="http://schemas.microsoft.com/office/drawing/2014/main" id="{30D5B190-C5D0-0DDA-4D58-F966D082671F}"/>
              </a:ext>
            </a:extLst>
          </p:cNvPr>
          <p:cNvSpPr>
            <a:spLocks noGrp="1"/>
          </p:cNvSpPr>
          <p:nvPr>
            <p:ph idx="1"/>
          </p:nvPr>
        </p:nvSpPr>
        <p:spPr/>
        <p:txBody>
          <a:bodyPr>
            <a:normAutofit/>
          </a:bodyPr>
          <a:lstStyle/>
          <a:p>
            <a:r>
              <a:rPr lang="en-US" sz="2400" b="0" i="0" dirty="0">
                <a:solidFill>
                  <a:srgbClr val="222222"/>
                </a:solidFill>
                <a:effectLst/>
                <a:latin typeface="Roboto" panose="02000000000000000000" pitchFamily="2" charset="0"/>
              </a:rPr>
              <a:t>Digital sensors are the kind of electrochemical or </a:t>
            </a:r>
            <a:r>
              <a:rPr lang="en-US" sz="2400" b="0" i="0" u="none" strike="noStrike" dirty="0">
                <a:solidFill>
                  <a:srgbClr val="E8554E"/>
                </a:solidFill>
                <a:effectLst/>
                <a:latin typeface="Roboto" panose="02000000000000000000" pitchFamily="2" charset="0"/>
                <a:hlinkClick r:id="rId2"/>
              </a:rPr>
              <a:t>electrical</a:t>
            </a:r>
            <a:r>
              <a:rPr lang="en-US" sz="2400" b="0" i="0" dirty="0">
                <a:solidFill>
                  <a:srgbClr val="222222"/>
                </a:solidFill>
                <a:effectLst/>
                <a:latin typeface="Roboto" panose="02000000000000000000" pitchFamily="2" charset="0"/>
              </a:rPr>
              <a:t> sensors where the information is converted to digital form and then transmitted. The output of a digital sensor is the distinct digital signal of the quantity which is being measured. And the measured quantities might be of conductivity, pH value, redox potentials, and many others. The output is in the form of 1’s and 0’s where ‘1’ represents ON condition and ‘0’ represents OFF condition. This corresponds that a digital signal generates distinct (non-continuous) values and the output is considered either as a single “bit”, (serial transmission) or the combination of multiple bits called “byte” and is called (parallel transmission).</a:t>
            </a:r>
            <a:endParaRPr lang="en-IN" dirty="0"/>
          </a:p>
        </p:txBody>
      </p:sp>
    </p:spTree>
    <p:extLst>
      <p:ext uri="{BB962C8B-B14F-4D97-AF65-F5344CB8AC3E}">
        <p14:creationId xmlns:p14="http://schemas.microsoft.com/office/powerpoint/2010/main" val="4106973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501</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Calibri Light</vt:lpstr>
      <vt:lpstr>Noto Sans</vt:lpstr>
      <vt:lpstr>Open Sans</vt:lpstr>
      <vt:lpstr>Roboto</vt:lpstr>
      <vt:lpstr>Office Theme</vt:lpstr>
      <vt:lpstr>SENSORS</vt:lpstr>
      <vt:lpstr>What is a Sensor??</vt:lpstr>
      <vt:lpstr>Autopilot System</vt:lpstr>
      <vt:lpstr>CLASSIFICATION OF SENSORS</vt:lpstr>
      <vt:lpstr>TYPES OF SENSORS</vt:lpstr>
      <vt:lpstr>ACTIVE SENSORS</vt:lpstr>
      <vt:lpstr>PASSIVE SENSORS</vt:lpstr>
      <vt:lpstr>ANALOG SENSORS</vt:lpstr>
      <vt:lpstr>DIGITAL SENSORS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SENSORS</dc:title>
  <dc:creator>Ashuwanthh Ravichandran</dc:creator>
  <cp:lastModifiedBy>Ashuwanthh Ravichandran</cp:lastModifiedBy>
  <cp:revision>3</cp:revision>
  <dcterms:created xsi:type="dcterms:W3CDTF">2022-09-15T16:47:58Z</dcterms:created>
  <dcterms:modified xsi:type="dcterms:W3CDTF">2022-11-06T03:32:43Z</dcterms:modified>
</cp:coreProperties>
</file>