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35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pstats.unhcr.org/en/asylum_seekers_monthly" TargetMode="External"/><Relationship Id="rId7" Type="http://schemas.openxmlformats.org/officeDocument/2006/relationships/hyperlink" Target="https://www.kaggle.com/shep312/plotlycountrycodes" TargetMode="External"/><Relationship Id="rId2" Type="http://schemas.openxmlformats.org/officeDocument/2006/relationships/hyperlink" Target="https://data.humdata.org/dataset/356a63e9-90aa-4b9c-a938-58ef24469c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r-sy.org/" TargetMode="External"/><Relationship Id="rId5" Type="http://schemas.openxmlformats.org/officeDocument/2006/relationships/hyperlink" Target="http://www.vdc-sy.info/" TargetMode="External"/><Relationship Id="rId4" Type="http://schemas.openxmlformats.org/officeDocument/2006/relationships/hyperlink" Target="https://data.world/unhcr/e2d5566d-d755-40dd-a63f-d4d298a9df1d/workspace/file?filename=unhcr-persons-of-concern-origin-syr-csv-1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scattermapbox/" TargetMode="External"/><Relationship Id="rId2" Type="http://schemas.openxmlformats.org/officeDocument/2006/relationships/hyperlink" Target="https://community.periscopedata.com/t/36nz2s/plotly-choropleth-with-slider-map-charts-over-ti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.stackexchange.com/questions/174159/convert-a-pandas-dataframe-to-a-geodataframe" TargetMode="External"/><Relationship Id="rId4" Type="http://schemas.openxmlformats.org/officeDocument/2006/relationships/hyperlink" Target="https://pythonawesome.com/bokeh-plotting-backend-for-pandas-and-geopanda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6B9A-12FE-42B0-8708-2DCFB94A4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701" y="689318"/>
            <a:ext cx="10748597" cy="2806578"/>
          </a:xfrm>
        </p:spPr>
        <p:txBody>
          <a:bodyPr>
            <a:normAutofit/>
          </a:bodyPr>
          <a:lstStyle/>
          <a:p>
            <a:r>
              <a:rPr lang="en-US" dirty="0">
                <a:latin typeface="Britannic Bold" panose="020B0604020202020204" pitchFamily="34" charset="0"/>
              </a:rPr>
              <a:t>Civilian Casualties and Migration in the Syrian Civil War</a:t>
            </a:r>
            <a:endParaRPr lang="en-US" b="1" dirty="0">
              <a:latin typeface="Britannic Bold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2A88-F526-487F-AE3C-C8EADF06A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782"/>
            <a:ext cx="9144000" cy="93901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Roman Sul, Katelyn Suhr, Matthew Wirtz, Huanlei Wu</a:t>
            </a:r>
          </a:p>
          <a:p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7286"/>
            <a:ext cx="9906000" cy="163157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043" y="2768044"/>
            <a:ext cx="9565914" cy="2801566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What are the patterns of casualties and migration of the Syrian Civil War?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Can we identify major events that correspond to these patterns?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Where are civilians seeking refuge?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How do provincial casualties change with time?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What forms of violence are taking place?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8345" y="2035451"/>
            <a:ext cx="9403213" cy="511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7322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200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Syria </a:t>
            </a:r>
            <a:r>
              <a:rPr lang="en-US" sz="2500" dirty="0" err="1"/>
              <a:t>Shapefiles</a:t>
            </a:r>
            <a:r>
              <a:rPr lang="en-US" sz="2500" dirty="0"/>
              <a:t>: </a:t>
            </a:r>
            <a:r>
              <a:rPr lang="en-US" sz="2500" u="sng" dirty="0">
                <a:hlinkClick r:id="rId2"/>
              </a:rPr>
              <a:t>https://data.humdata.org/dataset/356a63e9-90aa-4b9c-a938-58ef24469c00</a:t>
            </a:r>
            <a:endParaRPr lang="en-US" sz="2500" u="sng" dirty="0"/>
          </a:p>
          <a:p>
            <a:r>
              <a:rPr lang="en-US" sz="2500" dirty="0"/>
              <a:t>The UN Refugee Agency Data: </a:t>
            </a:r>
            <a:r>
              <a:rPr lang="en-US" sz="2500" u="sng" dirty="0">
                <a:hlinkClick r:id="rId3"/>
              </a:rPr>
              <a:t>http://popstats.unhcr.org/en/asylum_seekers_monthly</a:t>
            </a:r>
            <a:endParaRPr lang="en-US" sz="2500" dirty="0"/>
          </a:p>
          <a:p>
            <a:r>
              <a:rPr lang="en-US" sz="2500" dirty="0"/>
              <a:t>A More In-Depth UN Refugee Agency Data: </a:t>
            </a:r>
            <a:r>
              <a:rPr lang="en-US" sz="2500" u="sng" dirty="0">
                <a:hlinkClick r:id="rId4"/>
              </a:rPr>
              <a:t>https://data.world/unhcr/e2d5566d-d755-40dd-a63f-d4d298a9df1d/workspace/file?filename=unhcr-persons-of-concern-origin-syr-csv-1.csv</a:t>
            </a:r>
            <a:endParaRPr lang="en-US" sz="2500" dirty="0"/>
          </a:p>
          <a:p>
            <a:r>
              <a:rPr lang="en-US" sz="2500" dirty="0"/>
              <a:t>Violations Documentation Center in Syria (VDC):</a:t>
            </a:r>
            <a:r>
              <a:rPr lang="en-US" sz="2500" u="sng" dirty="0">
                <a:hlinkClick r:id="rId5"/>
              </a:rPr>
              <a:t> http://www.vdc-sy.info</a:t>
            </a:r>
            <a:r>
              <a:rPr lang="en-US" sz="2500" dirty="0"/>
              <a:t> </a:t>
            </a:r>
          </a:p>
          <a:p>
            <a:r>
              <a:rPr lang="en-US" sz="2500" dirty="0"/>
              <a:t>Syrian Center for Statistics and Research (CSR): </a:t>
            </a:r>
            <a:r>
              <a:rPr lang="en-US" sz="2500" u="sng" dirty="0">
                <a:hlinkClick r:id="rId6"/>
              </a:rPr>
              <a:t>https://csr-sy.org/</a:t>
            </a:r>
            <a:endParaRPr lang="en-US" sz="2500" dirty="0"/>
          </a:p>
          <a:p>
            <a:r>
              <a:rPr lang="en-US" sz="2500" dirty="0" err="1"/>
              <a:t>Plotly</a:t>
            </a:r>
            <a:r>
              <a:rPr lang="en-US" sz="2500" dirty="0"/>
              <a:t> Country Codes: </a:t>
            </a:r>
            <a:r>
              <a:rPr lang="en-US" sz="2500" u="sng" dirty="0">
                <a:hlinkClick r:id="rId7"/>
              </a:rPr>
              <a:t>https://www.kaggle.com/shep312/plotlycountrycodes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9109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dirty="0"/>
              <a:t>Code and Visualization 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understanding </a:t>
            </a:r>
            <a:r>
              <a:rPr lang="en-US" sz="2500" dirty="0" err="1"/>
              <a:t>plotly</a:t>
            </a:r>
            <a:r>
              <a:rPr lang="en-US" sz="2500" dirty="0"/>
              <a:t> and adding a slider: </a:t>
            </a:r>
            <a:r>
              <a:rPr lang="en-US" sz="2500" u="sng" dirty="0">
                <a:hlinkClick r:id="rId2"/>
              </a:rPr>
              <a:t>https://community.periscopedata.com/t/36nz2s/plotly-choropleth-with-slider-map-charts-over-time</a:t>
            </a:r>
            <a:r>
              <a:rPr lang="en-US" sz="2500" dirty="0"/>
              <a:t> &amp; </a:t>
            </a:r>
            <a:r>
              <a:rPr lang="en-US" sz="2500" u="sng" dirty="0">
                <a:hlinkClick r:id="rId3"/>
              </a:rPr>
              <a:t>https://plot.ly/python/scattermapbox/</a:t>
            </a:r>
            <a:endParaRPr lang="en-US" sz="2500" u="sng" dirty="0"/>
          </a:p>
          <a:p>
            <a:r>
              <a:rPr lang="en-US" sz="2500" dirty="0"/>
              <a:t>understanding </a:t>
            </a:r>
            <a:r>
              <a:rPr lang="en-US" sz="2500" dirty="0" err="1"/>
              <a:t>bokeh</a:t>
            </a:r>
            <a:r>
              <a:rPr lang="en-US" sz="2500" dirty="0"/>
              <a:t> and adding a slider: </a:t>
            </a:r>
            <a:r>
              <a:rPr lang="en-US" sz="2500" u="sng" dirty="0">
                <a:hlinkClick r:id="rId4"/>
              </a:rPr>
              <a:t>https://pythonawesome.com/bokeh-plotting-backend-for-pandas-and-geopandas/</a:t>
            </a:r>
            <a:endParaRPr lang="en-US" sz="2500" dirty="0"/>
          </a:p>
          <a:p>
            <a:r>
              <a:rPr lang="en-US" sz="2500" dirty="0"/>
              <a:t>changing pandas </a:t>
            </a:r>
            <a:r>
              <a:rPr lang="en-US" sz="2500" dirty="0" err="1"/>
              <a:t>dataframe</a:t>
            </a:r>
            <a:r>
              <a:rPr lang="en-US" sz="2500" dirty="0"/>
              <a:t> to geo </a:t>
            </a:r>
            <a:r>
              <a:rPr lang="en-US" sz="2500" dirty="0" err="1"/>
              <a:t>dataframe</a:t>
            </a:r>
            <a:r>
              <a:rPr lang="en-US" sz="2500" dirty="0"/>
              <a:t>: </a:t>
            </a:r>
            <a:r>
              <a:rPr lang="en-US" sz="2500" u="sng" dirty="0">
                <a:hlinkClick r:id="rId5"/>
              </a:rPr>
              <a:t>https://gis.stackexchange.com/questions/174159/convert-a-pandas-dataframe-to-a-geodataframe</a:t>
            </a:r>
            <a:endParaRPr lang="en-US" sz="2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04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200" dirty="0"/>
              <a:t>Final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Casualties have been dropping throughout the years since 2013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Damascus and Aleppo has the most casualties out of all the provinces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Turkey has the most refugees from Syria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Syrian refugee migration peaks at around 2016 and has been slowly dropping</a:t>
            </a:r>
          </a:p>
          <a:p>
            <a:endParaRPr lang="en-US" sz="2500" dirty="0"/>
          </a:p>
          <a:p>
            <a:r>
              <a:rPr lang="en-US" sz="2500" dirty="0"/>
              <a:t>Peaks in Syrian casualties can be linked to specific events</a:t>
            </a:r>
          </a:p>
        </p:txBody>
      </p:sp>
    </p:spTree>
    <p:extLst>
      <p:ext uri="{BB962C8B-B14F-4D97-AF65-F5344CB8AC3E}">
        <p14:creationId xmlns:p14="http://schemas.microsoft.com/office/powerpoint/2010/main" val="8938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Libraries, Tasks Accomplished,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Libraries: pandas, </a:t>
            </a:r>
            <a:r>
              <a:rPr lang="en-US" sz="2500" dirty="0" err="1"/>
              <a:t>plotly</a:t>
            </a:r>
            <a:r>
              <a:rPr lang="en-US" sz="2500" dirty="0"/>
              <a:t>, pickle, </a:t>
            </a:r>
            <a:r>
              <a:rPr lang="en-US" sz="2500" dirty="0" err="1"/>
              <a:t>bokeh</a:t>
            </a:r>
            <a:r>
              <a:rPr lang="en-US" sz="2500" dirty="0"/>
              <a:t>, tor, </a:t>
            </a:r>
            <a:r>
              <a:rPr lang="en-US" sz="2500" dirty="0" err="1"/>
              <a:t>fake_useragent</a:t>
            </a:r>
            <a:r>
              <a:rPr lang="en-US" sz="2500" dirty="0"/>
              <a:t>, </a:t>
            </a:r>
            <a:r>
              <a:rPr lang="en-US" sz="2500" dirty="0" err="1"/>
              <a:t>geopandas</a:t>
            </a:r>
            <a:r>
              <a:rPr lang="en-US" sz="2500" dirty="0"/>
              <a:t>, </a:t>
            </a:r>
            <a:r>
              <a:rPr lang="en-US" sz="2500" dirty="0" err="1"/>
              <a:t>matplotlib</a:t>
            </a:r>
            <a:r>
              <a:rPr lang="en-US" sz="2500" dirty="0"/>
              <a:t>, beautiful soup</a:t>
            </a:r>
          </a:p>
          <a:p>
            <a:r>
              <a:rPr lang="en-US" sz="2500" dirty="0"/>
              <a:t>We were able to successfully scrape casualty and refugee data from 2011-2018 for each day</a:t>
            </a:r>
          </a:p>
          <a:p>
            <a:r>
              <a:rPr lang="en-US" sz="2500" dirty="0"/>
              <a:t>We then cleaned the data so it was useable in a </a:t>
            </a:r>
            <a:r>
              <a:rPr lang="en-US" sz="2500" dirty="0" err="1"/>
              <a:t>dataframe</a:t>
            </a:r>
            <a:endParaRPr lang="en-US" sz="2500" dirty="0"/>
          </a:p>
          <a:p>
            <a:r>
              <a:rPr lang="en-US" sz="2500" dirty="0"/>
              <a:t>And then visualized it to better understand the Syrian War conflict</a:t>
            </a:r>
          </a:p>
          <a:p>
            <a:r>
              <a:rPr lang="en-US" sz="2500" dirty="0"/>
              <a:t>Challenges: converting immutable </a:t>
            </a:r>
            <a:r>
              <a:rPr lang="en-US" sz="2500" dirty="0" err="1"/>
              <a:t>dataframes</a:t>
            </a:r>
            <a:r>
              <a:rPr lang="en-US" sz="2500" dirty="0"/>
              <a:t>, manipulating tables, setting up dependencies, adapting visualization elements</a:t>
            </a:r>
          </a:p>
        </p:txBody>
      </p:sp>
    </p:spTree>
    <p:extLst>
      <p:ext uri="{BB962C8B-B14F-4D97-AF65-F5344CB8AC3E}">
        <p14:creationId xmlns:p14="http://schemas.microsoft.com/office/powerpoint/2010/main" val="181182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382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Britannic Bold</vt:lpstr>
      <vt:lpstr>Calibri</vt:lpstr>
      <vt:lpstr>Calibri Light</vt:lpstr>
      <vt:lpstr>Office Theme</vt:lpstr>
      <vt:lpstr>Civilian Casualties and Migration in the Syrian Civil War</vt:lpstr>
      <vt:lpstr>Questions</vt:lpstr>
      <vt:lpstr>Data Sources</vt:lpstr>
      <vt:lpstr>Code and Visualization References </vt:lpstr>
      <vt:lpstr>Final Results</vt:lpstr>
      <vt:lpstr>Libraries, Tasks Accomplished,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Civilian Casualties and Migration in the Syrian Civil War</dc:title>
  <dc:creator>Matthew W. Wirtz</dc:creator>
  <cp:lastModifiedBy>Huanlei Wu</cp:lastModifiedBy>
  <cp:revision>16</cp:revision>
  <dcterms:created xsi:type="dcterms:W3CDTF">2019-06-09T21:08:49Z</dcterms:created>
  <dcterms:modified xsi:type="dcterms:W3CDTF">2019-06-11T01:47:41Z</dcterms:modified>
</cp:coreProperties>
</file>