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3acdf0c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3acdf0c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3acdf0cf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3acdf0cf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3acdf0c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3acdf0c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3acdf0cf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3acdf0cf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3acdf0cf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3acdf0cf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3acdf0cf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3acdf0c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cC0Sih1mfJswDI7K0CtSrE65I4wE8i4hzaF0nVEgb2U/edit#gid=1628394627" TargetMode="External"/><Relationship Id="rId4" Type="http://schemas.openxmlformats.org/officeDocument/2006/relationships/hyperlink" Target="http://www.endangeredlanguages.com/userquer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owardsdatascience.com/how-to-create-interactive-map-plots-with-plotly-7b57e889239a" TargetMode="External"/><Relationship Id="rId4" Type="http://schemas.openxmlformats.org/officeDocument/2006/relationships/hyperlink" Target="https://plot.ly/python/mapbox-county-choropleth/" TargetMode="External"/><Relationship Id="rId5" Type="http://schemas.openxmlformats.org/officeDocument/2006/relationships/hyperlink" Target="https://towardsdatascience.com/how-to-create-interactive-map-plots-with-plotly-7b57e889239a" TargetMode="External"/><Relationship Id="rId6" Type="http://schemas.openxmlformats.org/officeDocument/2006/relationships/hyperlink" Target="https://pandas.pydata.org/pandas-docs/stabl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how-to-create-interactive-map-plots-with-plotly-7b57e889239a" TargetMode="External"/><Relationship Id="rId4" Type="http://schemas.openxmlformats.org/officeDocument/2006/relationships/hyperlink" Target="https://towardsdatascience.com/how-to-create-interactive-map-plots-with-plotly-7b57e889239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40300" y="874238"/>
            <a:ext cx="4255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Endangered Languages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7450" y="3162625"/>
            <a:ext cx="85206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Pardis Moridian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Danny Kim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Moises Martinez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Ruiwen Liang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3325"/>
            <a:ext cx="42603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85275"/>
            <a:ext cx="42603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languages are endangered?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Where are those languages spoken?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endangered are those languages? (based on UNESCO scale)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many speakers of each language?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languages are replacing those endangered languages?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</a:t>
            </a:r>
            <a:r>
              <a:rPr lang="en" sz="1600"/>
              <a:t>hich language families have the most endangered languages?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Which countries have the most endangered languages?</a:t>
            </a:r>
            <a:endParaRPr sz="1600"/>
          </a:p>
        </p:txBody>
      </p:sp>
      <p:sp>
        <p:nvSpPr>
          <p:cNvPr id="67" name="Google Shape;67;p14"/>
          <p:cNvSpPr txBox="1"/>
          <p:nvPr/>
        </p:nvSpPr>
        <p:spPr>
          <a:xfrm>
            <a:off x="4572000" y="243325"/>
            <a:ext cx="4260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706475" y="885275"/>
            <a:ext cx="38994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UNESCO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2722 languages in the data)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Endangered Languages Project Dataset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(3422 languages in the data)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Both datasets include information on language name, level of endangerment, number of speakers, coordinates, etc.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final combined dataset have over 5000 language data.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652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Ruiwen Liang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hlinkClick r:id="rId3"/>
              </a:rPr>
              <a:t>Interactive map plots with Plotly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Changed the dataset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Customized layout, different colors for data analysis and visualization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Added different ways of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hlinkClick r:id="rId4"/>
              </a:rPr>
              <a:t>Mapbox Choropleth Maps in Python</a:t>
            </a:r>
            <a:r>
              <a:rPr lang="en"/>
              <a:t>: Adapted layers from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Pardis Moridian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hlinkClick r:id="rId5"/>
              </a:rPr>
              <a:t>Interactive map plots with Plotly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Applied to new dataset which I merged myself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Adapted pie chart tutorial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Added subplot views for all language families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hlinkClick r:id="rId6"/>
              </a:rPr>
              <a:t>Pandas Documentation</a:t>
            </a:r>
            <a:r>
              <a:rPr lang="en" sz="1400"/>
              <a:t>: Wrangled most of the data myself but this was helpful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Moises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hlinkClick r:id="rId3"/>
              </a:rPr>
              <a:t>Interactive map plot wit</a:t>
            </a:r>
            <a:r>
              <a:rPr lang="en" u="sng"/>
              <a:t>h Folium</a:t>
            </a:r>
            <a:endParaRPr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Changed the dataset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Customized layout, different radii for data analysis and visualization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Added interaction with each circle marker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Regex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Danny Kim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hlinkClick r:id="rId4"/>
              </a:rPr>
              <a:t>Interactive grouped-bar plot wit</a:t>
            </a:r>
            <a:r>
              <a:rPr lang="en" u="sng"/>
              <a:t>h Plotly</a:t>
            </a:r>
            <a:endParaRPr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Reshaped the dataset by countries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Scraped Language Family data from Wikipedia using BeautifulSoup</a:t>
            </a:r>
            <a:endParaRPr u="sng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5" y="1182600"/>
            <a:ext cx="4693800" cy="31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475" y="586125"/>
            <a:ext cx="4105600" cy="398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Tools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Plotly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Beautiful Soup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Gsuite (Google Colab) and Jupyter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wrangling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Clean the Endangered Languages Project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Combine two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scraping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Scraping language family data from Wikipedia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 / </a:t>
            </a:r>
            <a:r>
              <a:rPr lang="en"/>
              <a:t>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Analysis and visualize the distribution of languages on the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Visualize location of endangered languages with color coded map by degree of endangerment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Visualize number of speakers of each language with bubble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Creating stacked bar chart for top five language families with the most endangered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Creating grouped bar chart to </a:t>
            </a:r>
            <a:r>
              <a:rPr lang="en"/>
              <a:t>visualize</a:t>
            </a:r>
            <a:r>
              <a:rPr lang="en"/>
              <a:t> which countries have the most endangered languages and the most number of speakers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