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sldIdLst>
    <p:sldId id="256" r:id="rId2"/>
    <p:sldId id="257" r:id="rId3"/>
    <p:sldId id="261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24"/>
    <p:restoredTop sz="94662"/>
  </p:normalViewPr>
  <p:slideViewPr>
    <p:cSldViewPr snapToGrid="0" snapToObjects="1">
      <p:cViewPr varScale="1">
        <p:scale>
          <a:sx n="73" d="100"/>
          <a:sy n="73" d="100"/>
        </p:scale>
        <p:origin x="216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CD71-A729-7145-8A83-C8F40FF97273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EB5A-8FF6-1B4F-A1F9-8FEEA83A6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57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CD71-A729-7145-8A83-C8F40FF97273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EB5A-8FF6-1B4F-A1F9-8FEEA83A6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20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CD71-A729-7145-8A83-C8F40FF97273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EB5A-8FF6-1B4F-A1F9-8FEEA83A632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2476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CD71-A729-7145-8A83-C8F40FF97273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EB5A-8FF6-1B4F-A1F9-8FEEA83A6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60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CD71-A729-7145-8A83-C8F40FF97273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EB5A-8FF6-1B4F-A1F9-8FEEA83A632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6814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CD71-A729-7145-8A83-C8F40FF97273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EB5A-8FF6-1B4F-A1F9-8FEEA83A6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07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CD71-A729-7145-8A83-C8F40FF97273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EB5A-8FF6-1B4F-A1F9-8FEEA83A6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6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CD71-A729-7145-8A83-C8F40FF97273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EB5A-8FF6-1B4F-A1F9-8FEEA83A6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0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CD71-A729-7145-8A83-C8F40FF97273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EB5A-8FF6-1B4F-A1F9-8FEEA83A6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0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CD71-A729-7145-8A83-C8F40FF97273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EB5A-8FF6-1B4F-A1F9-8FEEA83A6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67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CD71-A729-7145-8A83-C8F40FF97273}" type="datetimeFigureOut">
              <a:rPr lang="en-US" smtClean="0"/>
              <a:t>6/7/20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EB5A-8FF6-1B4F-A1F9-8FEEA83A6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1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CD71-A729-7145-8A83-C8F40FF97273}" type="datetimeFigureOut">
              <a:rPr lang="en-US" smtClean="0"/>
              <a:t>6/7/20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EB5A-8FF6-1B4F-A1F9-8FEEA83A6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1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CD71-A729-7145-8A83-C8F40FF97273}" type="datetimeFigureOut">
              <a:rPr lang="en-US" smtClean="0"/>
              <a:t>6/7/20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EB5A-8FF6-1B4F-A1F9-8FEEA83A6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7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CD71-A729-7145-8A83-C8F40FF97273}" type="datetimeFigureOut">
              <a:rPr lang="en-US" smtClean="0"/>
              <a:t>6/7/20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EB5A-8FF6-1B4F-A1F9-8FEEA83A6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0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CD71-A729-7145-8A83-C8F40FF97273}" type="datetimeFigureOut">
              <a:rPr lang="en-US" smtClean="0"/>
              <a:t>6/7/20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EB5A-8FF6-1B4F-A1F9-8FEEA83A6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23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CD71-A729-7145-8A83-C8F40FF97273}" type="datetimeFigureOut">
              <a:rPr lang="en-US" smtClean="0"/>
              <a:t>6/7/20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EB5A-8FF6-1B4F-A1F9-8FEEA83A6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22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9CD71-A729-7145-8A83-C8F40FF97273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437EB5A-8FF6-1B4F-A1F9-8FEEA83A6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54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observablehq.com/@mbostock/world-airports-vorono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bservablehq.com/@d3/versor-dragging" TargetMode="External"/><Relationship Id="rId2" Type="http://schemas.openxmlformats.org/officeDocument/2006/relationships/hyperlink" Target="https://observablehq.com/@mbostock/world-airports-vorono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l.ocks.org/tlfrd/df1f1f705c7940a6a7c0dca47041fec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leckron.github.io/WorldAirportsVoronoi/" TargetMode="External"/><Relationship Id="rId2" Type="http://schemas.openxmlformats.org/officeDocument/2006/relationships/hyperlink" Target="https://jleckr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32163-AA10-294C-8A56-C2DC81CF69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World Airports Voronoi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3754DB-5D63-BF43-95C6-1BE79A4721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John Leckrone</a:t>
            </a:r>
          </a:p>
          <a:p>
            <a:r>
              <a:rPr lang="en-US" dirty="0"/>
              <a:t>CSE 163 Enhancement Project</a:t>
            </a:r>
          </a:p>
          <a:p>
            <a:r>
              <a:rPr lang="en-US" dirty="0"/>
              <a:t>Spring 2020</a:t>
            </a:r>
          </a:p>
        </p:txBody>
      </p:sp>
    </p:spTree>
    <p:extLst>
      <p:ext uri="{BB962C8B-B14F-4D97-AF65-F5344CB8AC3E}">
        <p14:creationId xmlns:p14="http://schemas.microsoft.com/office/powerpoint/2010/main" val="117410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7CA2FD-250A-504E-9535-D4CBA91C0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Inspiration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EEA7D-4753-FC4D-8A57-5CBC5626F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  <a:hlinkClick r:id="rId2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hlinkClick r:id="rId2"/>
            </a:endParaRPr>
          </a:p>
          <a:p>
            <a:r>
              <a:rPr lang="en-US" dirty="0">
                <a:solidFill>
                  <a:schemeClr val="bg1"/>
                </a:solidFill>
                <a:hlinkClick r:id="rId2"/>
              </a:rPr>
              <a:t>https://observablehq.com/@mbostock/world-airports-voronoi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012EBA7-B3C1-F445-9106-264B381D4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872" y="512565"/>
            <a:ext cx="6156057" cy="5832864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959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7CA2FD-250A-504E-9535-D4CBA91C0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EEA7D-4753-FC4D-8A57-5CBC5626F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  <a:hlinkClick r:id="rId2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hlinkClick r:id="rId2"/>
            </a:endParaRPr>
          </a:p>
          <a:p>
            <a:r>
              <a:rPr lang="en-US" dirty="0">
                <a:hlinkClick r:id="rId3"/>
              </a:rPr>
              <a:t>https://observablehq.com/@d3/versor-dragging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 descr="A close up of an animal&#10;&#10;Description automatically generated">
            <a:extLst>
              <a:ext uri="{FF2B5EF4-FFF2-40B4-BE49-F238E27FC236}">
                <a16:creationId xmlns:a16="http://schemas.microsoft.com/office/drawing/2014/main" id="{976DC7C8-3440-D84C-A684-E40477B82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0045" y="421196"/>
            <a:ext cx="6266252" cy="6015601"/>
          </a:xfrm>
          <a:prstGeom prst="rect">
            <a:avLst/>
          </a:prstGeom>
        </p:spPr>
      </p:pic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725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CB780-D5B0-E444-A147-A1092BEA7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E71D4-B2FE-0047-90F4-5D7D003CB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745" y="875611"/>
            <a:ext cx="7723335" cy="368989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http://bl.ocks.org/tlfrd/df1f1f705c7940a6a7c0dca47041fec8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B0AABB9-0688-2644-A4A1-62A3DE1EA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404" y="1244600"/>
            <a:ext cx="7926332" cy="53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800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43E31F-9438-C448-BE94-6A0967F7E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Result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F5C0CA1-1839-4A60-A7EC-7A99E5653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err="1">
                <a:solidFill>
                  <a:schemeClr val="bg1"/>
                </a:solidFill>
                <a:hlinkClick r:id="rId2"/>
              </a:rPr>
              <a:t>jleckro</a:t>
            </a:r>
            <a:r>
              <a:rPr lang="en-US" dirty="0" err="1">
                <a:solidFill>
                  <a:schemeClr val="bg1"/>
                </a:solidFill>
                <a:hlinkClick r:id="rId3"/>
              </a:rPr>
              <a:t>n.github.io</a:t>
            </a:r>
            <a:r>
              <a:rPr lang="en-US" dirty="0">
                <a:solidFill>
                  <a:schemeClr val="bg1"/>
                </a:solidFill>
                <a:hlinkClick r:id="rId3"/>
              </a:rPr>
              <a:t>/WorldAirportsVoronoi/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2305803E-1FD0-6B43-B467-59CE5B25CA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4923" y="790415"/>
            <a:ext cx="7354650" cy="6067586"/>
          </a:xfrm>
          <a:prstGeom prst="rect">
            <a:avLst/>
          </a:prstGeom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0022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54</Words>
  <Application>Microsoft Macintosh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World Airports Voronoi</vt:lpstr>
      <vt:lpstr>Inspiration</vt:lpstr>
      <vt:lpstr>PowerPoint Presentation</vt:lpstr>
      <vt:lpstr>PowerPoint Presentation</vt:lpstr>
      <vt:lpstr>Result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Airports Voronoi</dc:title>
  <dc:creator>jack.leckrone5@gmail.com</dc:creator>
  <cp:lastModifiedBy>jack.leckrone5@gmail.com</cp:lastModifiedBy>
  <cp:revision>3</cp:revision>
  <dcterms:created xsi:type="dcterms:W3CDTF">2020-06-03T20:00:16Z</dcterms:created>
  <dcterms:modified xsi:type="dcterms:W3CDTF">2020-06-07T18:42:32Z</dcterms:modified>
</cp:coreProperties>
</file>