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507a4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507a4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8507a4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8507a4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8507a4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8507a4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8507a4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8507a4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Immigration into California, 1850-2010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 and Zoom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 timeline scales with the area chart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 Timeline is moved to the bottom of the chart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Smoother pie chart transition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Highlight is more noticeable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event timeline scale with the area chart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Pie chart transition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Thank you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