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6e309a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6e309a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6e309a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6e309a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96e309a7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96e309a7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446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Influential Women of the 21st Century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 Anh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Description	</a:t>
            </a:r>
            <a:endParaRPr sz="4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576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Demonstrates the </a:t>
            </a:r>
            <a:r>
              <a:rPr lang="en" sz="2100"/>
              <a:t>accomplishments</a:t>
            </a:r>
            <a:r>
              <a:rPr lang="en" sz="2100"/>
              <a:t> of women from various regions of the worlds and in different fields through a </a:t>
            </a:r>
            <a:r>
              <a:rPr lang="en" sz="2100"/>
              <a:t>scatter plot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Secondary plot of women in the same category and decade</a:t>
            </a:r>
            <a:endParaRPr sz="21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900" y="593050"/>
            <a:ext cx="3950699" cy="218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675" y="2867796"/>
            <a:ext cx="2087151" cy="205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Enhancement Project Objective</a:t>
            </a:r>
            <a:endParaRPr sz="40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339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 functionality where users can compare the data between different continents and countries</a:t>
            </a:r>
            <a:endParaRPr sz="24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500" y="1429425"/>
            <a:ext cx="5262875" cy="25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Taken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Updated project to D3 v5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Added more functionality to buttons so you can turn them on and off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Added drop down menu so users can compare the countries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Connected drop down menu and legend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