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5ab220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5ab220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5ab220f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5ab220f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5acbe3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5acbe3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5ab220f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5ab220f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5ab220f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5ab220f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5acbe33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5acbe33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5acbe336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5acbe33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reach2ashish/all-narendra-modi-tweets" TargetMode="External"/><Relationship Id="rId4" Type="http://schemas.openxmlformats.org/officeDocument/2006/relationships/hyperlink" Target="http://www.trumptwitterarchive.com/archiv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extblob.readthedocs.io/en/dev/quickstart.html" TargetMode="External"/><Relationship Id="rId4" Type="http://schemas.openxmlformats.org/officeDocument/2006/relationships/hyperlink" Target="https://pypi.org/project/textstat/" TargetMode="External"/><Relationship Id="rId5" Type="http://schemas.openxmlformats.org/officeDocument/2006/relationships/hyperlink" Target="https://pymotw.com/2/collections/counter.html" TargetMode="External"/><Relationship Id="rId6" Type="http://schemas.openxmlformats.org/officeDocument/2006/relationships/hyperlink" Target="https://matplotlib.org/3.1.1/api/_as_gen/matplotlib.pyplot.plot.html" TargetMode="External"/><Relationship Id="rId7" Type="http://schemas.openxmlformats.org/officeDocument/2006/relationships/hyperlink" Target="https://github.com/ak9250/gpt-2-cola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Tweets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Will Presti, </a:t>
            </a:r>
            <a:r>
              <a:rPr lang="en"/>
              <a:t>Danyal</a:t>
            </a:r>
            <a:r>
              <a:rPr lang="en"/>
              <a:t> Mohammad, Michael Bassous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FAKE tweets compare to REAL tweets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Grade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top 10 most common words (over all years) for Trump and Modi?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Does Zipf’s Law pertain to both the fake tweets and the real tweets?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does Modi’s tweets compare to Trump’s tweets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Does readability have any correlation with grade level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 tweets provided by Kaggle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https://www.kaggle.com/reach2ashish/all-narendra-modi-tweets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CSV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Trump tweets provided by Trump Twitter Archive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http://www.trumptwitterarchive.com/archive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TXT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fake tweet TXT files using provided datasets (fine-tuned) and GPT-2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References/Contributions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Danyal Mohammad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 Analysis from TextBlob: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https://textblob.readthedocs.io/en/dev/quickstart.html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 Level/Readability from TextStat: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https://pypi.org/project/textstat/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Scraped Modi tweets into TXT files. Ran analysis on all tweets. Assisted Zipf’s law figure generation.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Michael Bassous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Counter for finding top words and hashtags 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https://pymotw.com/2/collections/counter.html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all visuals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https://matplotlib.org/3.1.1/api/_as_gen/matplotlib.pyplot.plot.html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Scraped Trump Tweets. Created visualizations for analysis and Zipf’s law. generated data for Zipf’s law.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Presti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GPT-2 from GitHub: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https://github.com/ak9250/gpt-2-colab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up GPT-2 on Google collab. Fine tuned models by approximation, and generated fake tweets based off those models.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GPT-2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Generalized Pretrained Transformer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by OpenAI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GPT-2 is a pretrained model that can be used to generate </a:t>
            </a:r>
            <a:r>
              <a:rPr lang="en"/>
              <a:t>coherent</a:t>
            </a:r>
            <a:r>
              <a:rPr lang="en"/>
              <a:t> text </a:t>
            </a:r>
            <a:r>
              <a:rPr lang="en"/>
              <a:t>based</a:t>
            </a:r>
            <a:r>
              <a:rPr lang="en"/>
              <a:t> off of little data (we use </a:t>
            </a:r>
            <a:r>
              <a:rPr lang="en"/>
              <a:t>transfer</a:t>
            </a:r>
            <a:r>
              <a:rPr lang="en"/>
              <a:t> learning to fine tune the model with the scraped tweets)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</a:t>
            </a:r>
            <a:r>
              <a:rPr lang="en"/>
              <a:t>surprisingly</a:t>
            </a:r>
            <a:r>
              <a:rPr lang="en"/>
              <a:t> worked very well to generate fake tweets!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089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Analysis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00" y="572700"/>
            <a:ext cx="3211650" cy="21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650" y="572700"/>
            <a:ext cx="3211650" cy="21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5575" y="2713800"/>
            <a:ext cx="3449925" cy="22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-2719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Zipf’s Law Results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06700"/>
            <a:ext cx="3214776" cy="21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00" y="562575"/>
            <a:ext cx="3347137" cy="22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872124"/>
            <a:ext cx="3214776" cy="214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7500" y="2872133"/>
            <a:ext cx="3347125" cy="223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Hashtags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Modi Real: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1. #MannKiBaat  2. #Gandi150  3. #AsianGames2018  4. #TirangaYatra  5. #YogaDay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Modi Fake: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 1. #MannKiBaat  2. #TirangaYatra  3. #MainBhiChowkidar  4. #TransformingIndia  5. #Rio2016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Trump Real: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1. #Trump2016  2. #Maga  3. #AmericaFirst  4. #VoteTrump  5. #DrainTheSwamp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Trump Fake: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1. #Trump2016  2. #MakeAmericaGreatAgain  3. #VoteTrump  4. #MAGA  5. #ImWithYou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