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khangvttran/CSE184-Fina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59e8441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59e8441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https://github.com/khangvttran/CSE184-Final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59e844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59e844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59e844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b59e844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59e844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59e844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59e8441d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59e8441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59e8441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59e8441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59e8441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b59e8441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qz.com/1519823/is-spotify-making-songs-short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Effects on Music Industry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Brandon Yan, Gus Person, Khang Tran, William Whelan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Overview</a:t>
            </a:r>
            <a:endParaRPr sz="180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44325"/>
            <a:ext cx="8520600" cy="4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Goals &amp; Questions: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Is the popularization of streaming services decreasing the length of songs?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How are the single track lengths changing compared to album lengths? Have the number of tracks per album fluctuated?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How does this trend affect different genres?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How has music chart diversity changed before and after the popularization of streaming (where diversity is the number of unique artists appearing on the chart for that year)?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How are audio features of charting songs correlated, and how has streaming affected these correlations?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Code and </a:t>
            </a:r>
            <a:r>
              <a:rPr b="1" lang="en" sz="1400"/>
              <a:t>Visualization</a:t>
            </a:r>
            <a:r>
              <a:rPr b="1" lang="en" sz="1400"/>
              <a:t> References</a:t>
            </a:r>
            <a:r>
              <a:rPr b="1" lang="en" sz="1400"/>
              <a:t>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Spotify Web API,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Is Spotify Making Songs Shorter?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Data Sources: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Billboard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Spotify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62" y="0"/>
            <a:ext cx="79130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62" y="0"/>
            <a:ext cx="79130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283"/>
            <a:ext cx="9144000" cy="475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Audio Features Definitions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- </a:t>
            </a:r>
            <a:r>
              <a:rPr lang="en"/>
              <a:t>measure of intensity and activity. High energy = </a:t>
            </a:r>
            <a:r>
              <a:rPr lang="en"/>
              <a:t>fast, loud, and noisy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Danceability - suitability for dancing ie. tempo, rhythm stability, beat strength, and overall regularity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Loudness - loudness in </a:t>
            </a:r>
            <a:r>
              <a:rPr lang="en"/>
              <a:t>decibels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Valence - musical positivity. High valence sounds happy, low valence sounds sadder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 - beats per minute (BPM)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62" y="0"/>
            <a:ext cx="79130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0" y="31750"/>
            <a:ext cx="9143999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