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8"/>
    <p:restoredTop sz="94661"/>
  </p:normalViewPr>
  <p:slideViewPr>
    <p:cSldViewPr snapToGrid="0" snapToObjects="1">
      <p:cViewPr varScale="1">
        <p:scale>
          <a:sx n="114" d="100"/>
          <a:sy n="11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516-E393-494F-8303-9E5DDC1132E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D662-F390-3544-BD22-09259A1D17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516-E393-494F-8303-9E5DDC1132E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D662-F390-3544-BD22-09259A1D1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516-E393-494F-8303-9E5DDC1132E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D662-F390-3544-BD22-09259A1D1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516-E393-494F-8303-9E5DDC1132E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D662-F390-3544-BD22-09259A1D1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516-E393-494F-8303-9E5DDC1132E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D662-F390-3544-BD22-09259A1D17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516-E393-494F-8303-9E5DDC1132E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D662-F390-3544-BD22-09259A1D1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516-E393-494F-8303-9E5DDC1132E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D662-F390-3544-BD22-09259A1D17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516-E393-494F-8303-9E5DDC1132E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D662-F390-3544-BD22-09259A1D1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516-E393-494F-8303-9E5DDC1132E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D662-F390-3544-BD22-09259A1D1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516-E393-494F-8303-9E5DDC1132E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D662-F390-3544-BD22-09259A1D1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CCE6516-E393-494F-8303-9E5DDC1132E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D662-F390-3544-BD22-09259A1D1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CCE6516-E393-494F-8303-9E5DDC1132EF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1E8D662-F390-3544-BD22-09259A1D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Samuel </a:t>
            </a:r>
            <a:r>
              <a:rPr lang="en-US" dirty="0" err="1" smtClean="0"/>
              <a:t>Woolledge</a:t>
            </a:r>
            <a:endParaRPr lang="en-US" dirty="0" smtClean="0"/>
          </a:p>
          <a:p>
            <a:r>
              <a:rPr lang="en-US" dirty="0" smtClean="0"/>
              <a:t>Thomas Pappas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3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most innovative countries, according to patent output?</a:t>
            </a:r>
          </a:p>
          <a:p>
            <a:r>
              <a:rPr lang="en-US" dirty="0" smtClean="0"/>
              <a:t>What are the most innovative fields, according to patent output?</a:t>
            </a:r>
          </a:p>
          <a:p>
            <a:r>
              <a:rPr lang="en-US" dirty="0" smtClean="0"/>
              <a:t>What are the top patent assignees for the past 40 Years?</a:t>
            </a:r>
            <a:endParaRPr lang="en-US" dirty="0"/>
          </a:p>
          <a:p>
            <a:pPr lvl="1"/>
            <a:r>
              <a:rPr lang="en-US" dirty="0"/>
              <a:t>Who owns the most patents and how has this changed over time</a:t>
            </a:r>
            <a:r>
              <a:rPr lang="en-US" dirty="0" smtClean="0"/>
              <a:t>?</a:t>
            </a:r>
          </a:p>
          <a:p>
            <a:r>
              <a:rPr lang="en-US" dirty="0"/>
              <a:t>Scraped </a:t>
            </a:r>
            <a:r>
              <a:rPr lang="en-US" dirty="0" err="1"/>
              <a:t>paft.uspto.gov</a:t>
            </a:r>
            <a:endParaRPr lang="en-US" dirty="0"/>
          </a:p>
          <a:p>
            <a:pPr lvl="1"/>
            <a:r>
              <a:rPr lang="en-US" dirty="0"/>
              <a:t>Government patent database covering every patent filed since 1980</a:t>
            </a:r>
          </a:p>
          <a:p>
            <a:pPr lvl="1"/>
            <a:r>
              <a:rPr lang="en-US" dirty="0"/>
              <a:t>Used a modified </a:t>
            </a:r>
            <a:r>
              <a:rPr lang="en-US" dirty="0" err="1"/>
              <a:t>PyPatent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Extracted data from html into multiple csv files and compiled all into one big csv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Libraries</a:t>
            </a:r>
          </a:p>
          <a:p>
            <a:pPr lvl="1"/>
            <a:r>
              <a:rPr lang="en-US" dirty="0" err="1" smtClean="0"/>
              <a:t>Pypatent</a:t>
            </a:r>
            <a:r>
              <a:rPr lang="en-US" dirty="0" smtClean="0"/>
              <a:t> (slightly modified)</a:t>
            </a:r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Visualization tools</a:t>
            </a:r>
          </a:p>
          <a:p>
            <a:pPr lvl="1"/>
            <a:r>
              <a:rPr lang="en-US" dirty="0" err="1" smtClean="0"/>
              <a:t>Datawrapper</a:t>
            </a:r>
            <a:endParaRPr lang="en-US" dirty="0" smtClean="0"/>
          </a:p>
          <a:p>
            <a:pPr lvl="1"/>
            <a:r>
              <a:rPr lang="en-US" dirty="0" smtClean="0"/>
              <a:t>Flourish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1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Patents related to technology and computers (CPC categories Physics and Electricity) have overtaken patents related to motor vehicles (the previous dominant field).</a:t>
            </a:r>
          </a:p>
          <a:p>
            <a:r>
              <a:rPr lang="en-US" dirty="0" smtClean="0"/>
              <a:t>Companies related to computers and technology have overtaken companies related to vehicles in number of patents owned.</a:t>
            </a:r>
          </a:p>
          <a:p>
            <a:r>
              <a:rPr lang="en-US" dirty="0" smtClean="0"/>
              <a:t>The rise of tech and computer patents preceded (though only slightly) the .com boom - we may be able to look at patent trends in the future as indicators of future fields on interest. </a:t>
            </a:r>
          </a:p>
          <a:p>
            <a:r>
              <a:rPr lang="en-US" dirty="0" smtClean="0"/>
              <a:t>US and Japan were and are the biggest source of patents.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5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17560"/>
            <a:ext cx="7729728" cy="1188720"/>
          </a:xfrm>
        </p:spPr>
        <p:txBody>
          <a:bodyPr/>
          <a:lstStyle/>
          <a:p>
            <a:r>
              <a:rPr lang="en-US" dirty="0" smtClean="0"/>
              <a:t>Fields - 1980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07" y="1406280"/>
            <a:ext cx="9068415" cy="5439240"/>
          </a:xfrm>
        </p:spPr>
      </p:pic>
    </p:spTree>
    <p:extLst>
      <p:ext uri="{BB962C8B-B14F-4D97-AF65-F5344CB8AC3E}">
        <p14:creationId xmlns:p14="http://schemas.microsoft.com/office/powerpoint/2010/main" val="171276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39862"/>
            <a:ext cx="7729728" cy="1188720"/>
          </a:xfrm>
        </p:spPr>
        <p:txBody>
          <a:bodyPr/>
          <a:lstStyle/>
          <a:p>
            <a:r>
              <a:rPr lang="en-US" dirty="0" smtClean="0"/>
              <a:t>Fields - 2018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80" y="1428582"/>
            <a:ext cx="9052040" cy="5429418"/>
          </a:xfrm>
        </p:spPr>
      </p:pic>
    </p:spTree>
    <p:extLst>
      <p:ext uri="{BB962C8B-B14F-4D97-AF65-F5344CB8AC3E}">
        <p14:creationId xmlns:p14="http://schemas.microsoft.com/office/powerpoint/2010/main" val="87776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741" y="73645"/>
            <a:ext cx="7729728" cy="1188720"/>
          </a:xfrm>
        </p:spPr>
        <p:txBody>
          <a:bodyPr/>
          <a:lstStyle/>
          <a:p>
            <a:r>
              <a:rPr lang="en-US" dirty="0" smtClean="0"/>
              <a:t>Countries - 1980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47" y="1262364"/>
            <a:ext cx="9191080" cy="5512815"/>
          </a:xfrm>
        </p:spPr>
      </p:pic>
    </p:spTree>
    <p:extLst>
      <p:ext uri="{BB962C8B-B14F-4D97-AF65-F5344CB8AC3E}">
        <p14:creationId xmlns:p14="http://schemas.microsoft.com/office/powerpoint/2010/main" val="81102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53" y="150653"/>
            <a:ext cx="7729728" cy="1188720"/>
          </a:xfrm>
        </p:spPr>
        <p:txBody>
          <a:bodyPr/>
          <a:lstStyle/>
          <a:p>
            <a:r>
              <a:rPr lang="en-US" dirty="0" smtClean="0"/>
              <a:t>Countries - 2018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774" y="1255631"/>
            <a:ext cx="9135881" cy="5479706"/>
          </a:xfrm>
        </p:spPr>
      </p:pic>
    </p:spTree>
    <p:extLst>
      <p:ext uri="{BB962C8B-B14F-4D97-AF65-F5344CB8AC3E}">
        <p14:creationId xmlns:p14="http://schemas.microsoft.com/office/powerpoint/2010/main" val="17751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83" y="499828"/>
            <a:ext cx="8441473" cy="5501387"/>
          </a:xfrm>
        </p:spPr>
      </p:pic>
    </p:spTree>
    <p:extLst>
      <p:ext uri="{BB962C8B-B14F-4D97-AF65-F5344CB8AC3E}">
        <p14:creationId xmlns:p14="http://schemas.microsoft.com/office/powerpoint/2010/main" val="1382961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</TotalTime>
  <Words>210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Arial</vt:lpstr>
      <vt:lpstr>Parcel</vt:lpstr>
      <vt:lpstr>Patents</vt:lpstr>
      <vt:lpstr>Questions And Data</vt:lpstr>
      <vt:lpstr>References</vt:lpstr>
      <vt:lpstr>Answers</vt:lpstr>
      <vt:lpstr>Fields - 1980</vt:lpstr>
      <vt:lpstr>Fields - 2018</vt:lpstr>
      <vt:lpstr>Countries - 1980</vt:lpstr>
      <vt:lpstr>Countries - 2018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Patents</dc:title>
  <dc:creator>Pappas, Thomas</dc:creator>
  <cp:lastModifiedBy>Pappas, Thomas</cp:lastModifiedBy>
  <cp:revision>4</cp:revision>
  <dcterms:created xsi:type="dcterms:W3CDTF">2019-12-10T22:51:23Z</dcterms:created>
  <dcterms:modified xsi:type="dcterms:W3CDTF">2019-12-10T23:23:48Z</dcterms:modified>
</cp:coreProperties>
</file>