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Bhavana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222402965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:Annai therasa arts and science college, mangalam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7620">
            <a:off x="1049995" y="1868415"/>
            <a:ext cx="3296510" cy="357051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534916">
            <a:off x="4300589" y="2217193"/>
            <a:ext cx="3165295" cy="3029763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575882">
            <a:off x="7770904" y="1718608"/>
            <a:ext cx="3165295" cy="387012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09" name=""/>
          <p:cNvSpPr txBox="1"/>
          <p:nvPr/>
        </p:nvSpPr>
        <p:spPr>
          <a:xfrm>
            <a:off x="1044831" y="3251200"/>
            <a:ext cx="1023401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https://github.com/sureshm2049-arch/NM2025.git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1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961372" y="1466351"/>
            <a:ext cx="6658628" cy="4472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1" name="矩形"/>
          <p:cNvSpPr/>
          <p:nvPr/>
        </p:nvSpPr>
        <p:spPr>
          <a:xfrm rot="0">
            <a:off x="3124200" y="1857375"/>
            <a:ext cx="6553200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矩形"/>
          <p:cNvSpPr/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矩形"/>
          <p:cNvSpPr/>
          <p:nvPr/>
        </p:nvSpPr>
        <p:spPr>
          <a:xfrm rot="0">
            <a:off x="762000" y="1066800"/>
            <a:ext cx="9372599" cy="53111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2025-09-03T07:54:10Z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68cd7e5809e7496ebd9dd73fdabe56f8</vt:lpwstr>
  </property>
</Properties>
</file>