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 smtClean="0"/>
            <a:t>Artificial Intelligence </a:t>
          </a:r>
          <a:endParaRPr lang="en-CA" sz="1400" b="1" dirty="0"/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 smtClean="0"/>
            <a:t>Machine Learning</a:t>
          </a:r>
          <a:endParaRPr lang="en-CA" sz="1400" b="1" dirty="0"/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 smtClean="0"/>
            <a:t>Deep Learning</a:t>
          </a:r>
          <a:endParaRPr lang="en-CA" sz="1400" b="1" dirty="0"/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  <dgm:t>
        <a:bodyPr/>
        <a:lstStyle/>
        <a:p>
          <a:endParaRPr lang="en-CA"/>
        </a:p>
      </dgm:t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  <dgm:t>
        <a:bodyPr/>
        <a:lstStyle/>
        <a:p>
          <a:endParaRPr lang="en-CA"/>
        </a:p>
      </dgm:t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  <dgm:t>
        <a:bodyPr/>
        <a:lstStyle/>
        <a:p>
          <a:endParaRPr lang="en-CA"/>
        </a:p>
      </dgm:t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 smtClean="0"/>
            <a:t>Classification</a:t>
          </a:r>
          <a:endParaRPr lang="en-CA" dirty="0"/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 smtClean="0"/>
            <a:t>Discrete outputs 0,1</a:t>
          </a:r>
          <a:endParaRPr lang="en-CA" dirty="0"/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 smtClean="0"/>
            <a:t>Regression</a:t>
          </a:r>
          <a:endParaRPr lang="en-CA" dirty="0"/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 smtClean="0"/>
            <a:t>Simple Linear Regression </a:t>
          </a:r>
          <a:endParaRPr lang="en-CA" b="1" dirty="0"/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 smtClean="0"/>
            <a:t>Polynomial Regression </a:t>
          </a:r>
          <a:endParaRPr lang="en-CA" b="1" dirty="0"/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 smtClean="0"/>
            <a:t>Clustering</a:t>
          </a:r>
          <a:endParaRPr lang="en-CA" dirty="0"/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 smtClean="0"/>
            <a:t>K-Means Clustering</a:t>
          </a:r>
          <a:endParaRPr lang="en-CA" b="1" dirty="0"/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 smtClean="0"/>
            <a:t>Support Vector Machines </a:t>
          </a:r>
          <a:endParaRPr lang="en-CA" b="1" dirty="0"/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 smtClean="0"/>
            <a:t>Naïve Bayes</a:t>
          </a:r>
          <a:endParaRPr lang="en-CA" b="1" dirty="0"/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 smtClean="0"/>
            <a:t>Random forest</a:t>
          </a:r>
          <a:endParaRPr lang="en-CA" b="1" dirty="0"/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 smtClean="0"/>
            <a:t>K Nearest Neighbours</a:t>
          </a:r>
          <a:endParaRPr lang="en-CA" b="1" dirty="0"/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 smtClean="0"/>
            <a:t>Logistic regression</a:t>
          </a:r>
          <a:endParaRPr lang="en-CA" b="1" dirty="0"/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 smtClean="0"/>
            <a:t>Multiple Linear Regression</a:t>
          </a:r>
          <a:endParaRPr lang="en-CA" b="1" dirty="0"/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 smtClean="0"/>
            <a:t>Predicting continuous values such as temperature</a:t>
          </a:r>
          <a:endParaRPr lang="en-CA" dirty="0"/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 smtClean="0"/>
            <a:t>No labelled data </a:t>
          </a:r>
          <a:endParaRPr lang="en-CA" dirty="0"/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 smtClean="0"/>
            <a:t>Finding Patterns in data is  required</a:t>
          </a:r>
          <a:endParaRPr lang="en-CA" dirty="0"/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 smtClean="0"/>
            <a:t>Market segmentation</a:t>
          </a:r>
          <a:endParaRPr lang="en-CA" dirty="0"/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320531" y="0"/>
          <a:ext cx="3292973" cy="32929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Artificial Intelligence </a:t>
          </a:r>
          <a:endParaRPr lang="en-CA" sz="1400" b="1" kern="1200" dirty="0"/>
        </a:p>
      </dsp:txBody>
      <dsp:txXfrm>
        <a:off x="2391570" y="164648"/>
        <a:ext cx="1150894" cy="493945"/>
      </dsp:txXfrm>
    </dsp:sp>
    <dsp:sp modelId="{818A5729-2D2C-4EDE-A832-D57B8DF17880}">
      <dsp:nvSpPr>
        <dsp:cNvPr id="0" name=""/>
        <dsp:cNvSpPr/>
      </dsp:nvSpPr>
      <dsp:spPr>
        <a:xfrm>
          <a:off x="1732153" y="823243"/>
          <a:ext cx="2469729" cy="246972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Machine Learning</a:t>
          </a:r>
          <a:endParaRPr lang="en-CA" sz="1400" b="1" kern="1200" dirty="0"/>
        </a:p>
      </dsp:txBody>
      <dsp:txXfrm>
        <a:off x="2391570" y="977601"/>
        <a:ext cx="1150894" cy="463074"/>
      </dsp:txXfrm>
    </dsp:sp>
    <dsp:sp modelId="{5AE4C8BC-097D-482A-ADA1-27367542F39A}">
      <dsp:nvSpPr>
        <dsp:cNvPr id="0" name=""/>
        <dsp:cNvSpPr/>
      </dsp:nvSpPr>
      <dsp:spPr>
        <a:xfrm>
          <a:off x="2143774" y="1646486"/>
          <a:ext cx="1646486" cy="164648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Deep Learning</a:t>
          </a:r>
          <a:endParaRPr lang="en-CA" sz="1400" b="1" kern="1200" dirty="0"/>
        </a:p>
      </dsp:txBody>
      <dsp:txXfrm>
        <a:off x="2384897" y="2058108"/>
        <a:ext cx="1164241" cy="823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Classification</a:t>
          </a:r>
          <a:endParaRPr lang="en-CA" sz="2500" kern="1200" dirty="0"/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Discrete outputs 0,1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Support Vector Machines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Naïve Bayes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Random forest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 Nearest Neighbours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Logistic regression</a:t>
          </a:r>
          <a:endParaRPr lang="en-CA" sz="2500" b="1" kern="1200" dirty="0"/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Regression</a:t>
          </a:r>
          <a:endParaRPr lang="en-CA" sz="2500" kern="1200" dirty="0"/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Predicting continuous values such as temperature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Simple Linear Regression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Multiple Linear Regression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Polynomial Regression </a:t>
          </a:r>
          <a:endParaRPr lang="en-CA" sz="2500" b="1" kern="1200" dirty="0"/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Clustering</a:t>
          </a:r>
          <a:endParaRPr lang="en-CA" sz="2500" kern="1200" dirty="0"/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No labelled data 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Finding Patterns in data is  required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Market segmentation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K-Means Clustering</a:t>
          </a:r>
          <a:endParaRPr lang="en-CA" sz="2500" b="1" kern="1200" dirty="0"/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6" y="29395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</a:t>
            </a:r>
            <a:r>
              <a:rPr lang="en-CA" sz="2000" dirty="0" smtClean="0"/>
              <a:t>the study of algorithms that teach </a:t>
            </a:r>
            <a:r>
              <a:rPr lang="en-CA" sz="2000" dirty="0"/>
              <a:t>computers to </a:t>
            </a:r>
            <a:r>
              <a:rPr lang="en-CA" sz="2000" dirty="0" smtClean="0"/>
              <a:t>learn from experience.</a:t>
            </a:r>
          </a:p>
          <a:p>
            <a:r>
              <a:rPr lang="en-CA" sz="2000" dirty="0" smtClean="0"/>
              <a:t>Through experience (more training data), computers can continuously improve their performance.</a:t>
            </a:r>
          </a:p>
          <a:p>
            <a:pPr marL="0" indent="0">
              <a:buNone/>
            </a:pPr>
            <a:r>
              <a:rPr lang="en-CA" sz="2000" dirty="0" smtClean="0"/>
              <a:t> </a:t>
            </a:r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PROCESS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560370" y="3115059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231258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99395" y="3115060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8420" y="3115059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77445" y="3115059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6471" y="3115059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75161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519063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62966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8068687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7414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708547" y="21336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Feed training data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1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45219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9330243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501316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89121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586597" y="21336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EA34F"/>
                  </a:solidFill>
                </a:rPr>
                <a:t>STEP 3</a:t>
              </a:r>
              <a:endParaRPr lang="en-US" sz="1200" b="1" dirty="0">
                <a:solidFill>
                  <a:srgbClr val="FEA34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64648" y="21336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5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47572" y="5756925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Analyze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6B688"/>
                  </a:solidFill>
                </a:rPr>
                <a:t>STEP 2</a:t>
              </a:r>
              <a:endParaRPr lang="en-US" sz="1200" b="1" dirty="0">
                <a:solidFill>
                  <a:srgbClr val="46B688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5622" y="5756925"/>
            <a:ext cx="2451270" cy="381192"/>
            <a:chOff x="857762" y="1255897"/>
            <a:chExt cx="2451270" cy="381192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245127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Perform prediction/Make </a:t>
              </a:r>
              <a:r>
                <a:rPr lang="en-US" sz="1200" dirty="0"/>
                <a:t>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AAAAA"/>
                  </a:solidFill>
                </a:rPr>
                <a:t>STEP 4</a:t>
              </a:r>
              <a:endParaRPr lang="en-US" sz="1200" b="1" dirty="0">
                <a:solidFill>
                  <a:srgbClr val="AAAAAA"/>
                </a:solidFill>
              </a:endParaRP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463811" y="3982985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840694" y="3962309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9075326" y="3846244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189554" y="3968698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6285526" y="3909670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05" y="3905794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6460" y="5970287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Deep learning is a subset of machine learning that utilizes multi-layer Artificial </a:t>
            </a:r>
            <a:r>
              <a:rPr lang="en-CA" sz="2000" dirty="0"/>
              <a:t>N</a:t>
            </a:r>
            <a:r>
              <a:rPr lang="en-CA" sz="2000" dirty="0" smtClean="0"/>
              <a:t>eural Networks.</a:t>
            </a:r>
          </a:p>
          <a:p>
            <a:r>
              <a:rPr lang="en-CA" sz="2000" dirty="0" smtClean="0"/>
              <a:t>Deep Neural </a:t>
            </a:r>
            <a:r>
              <a:rPr lang="en-CA" sz="2000" dirty="0"/>
              <a:t>Networks are inspired by </a:t>
            </a:r>
            <a:r>
              <a:rPr lang="en-CA" sz="2000" dirty="0" smtClean="0"/>
              <a:t>the human brain and mimics the operation of biological neurons</a:t>
            </a:r>
            <a:r>
              <a:rPr lang="en-CA" sz="2000" dirty="0"/>
              <a:t>.</a:t>
            </a:r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99951"/>
              </p:ext>
            </p:extLst>
          </p:nvPr>
        </p:nvGraphicFramePr>
        <p:xfrm>
          <a:off x="-441552" y="2221430"/>
          <a:ext cx="5934036" cy="329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69" y="2165717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4" y="2220596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56950" y="5694759"/>
            <a:ext cx="405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/>
              <a:t>https</a:t>
            </a:r>
            <a:r>
              <a:rPr lang="en-CA" sz="1400" dirty="0"/>
              <a:t>://pixabay.com/en/neural-network-thought-mind-mental-3816319/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34234" y="379947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32054" y="3834971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2597" y="5979777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03106" y="5562492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485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413</cp:revision>
  <cp:lastPrinted>2015-02-18T03:35:51Z</cp:lastPrinted>
  <dcterms:created xsi:type="dcterms:W3CDTF">2006-08-16T00:00:00Z</dcterms:created>
  <dcterms:modified xsi:type="dcterms:W3CDTF">2019-01-27T15:53:04Z</dcterms:modified>
</cp:coreProperties>
</file>