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56950" y="569475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485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413</cp:revision>
  <cp:lastPrinted>2015-02-18T03:35:51Z</cp:lastPrinted>
  <dcterms:created xsi:type="dcterms:W3CDTF">2006-08-16T00:00:00Z</dcterms:created>
  <dcterms:modified xsi:type="dcterms:W3CDTF">2019-01-27T16:31:01Z</dcterms:modified>
</cp:coreProperties>
</file>