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"/>
  </p:notesMasterIdLst>
  <p:sldIdLst>
    <p:sldId id="399" r:id="rId2"/>
    <p:sldId id="400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45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2018-12-27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36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rchive.ics.uci.edu/ml/datasets/Breast+Cancer+Wisconsin+(Diagnostic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CANCER DIAGNOSIS </a:t>
            </a: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PROCEDURE: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OVERVIEW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680787" y="5599617"/>
            <a:ext cx="81644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  <a:p>
            <a:r>
              <a:rPr lang="en-CA" sz="1050" dirty="0" smtClean="0">
                <a:solidFill>
                  <a:srgbClr val="111111"/>
                </a:solidFill>
                <a:latin typeface="Roboto"/>
              </a:rPr>
              <a:t>https</a:t>
            </a:r>
            <a:r>
              <a:rPr lang="en-CA" sz="1050" dirty="0">
                <a:solidFill>
                  <a:srgbClr val="111111"/>
                </a:solidFill>
                <a:latin typeface="Roboto"/>
              </a:rPr>
              <a:t>://plus.google.com/+Ehealthyblog</a:t>
            </a:r>
            <a:endParaRPr lang="en-CA" sz="1050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/>
          <a:srcRect l="48753"/>
          <a:stretch/>
        </p:blipFill>
        <p:spPr>
          <a:xfrm>
            <a:off x="3007763" y="3687518"/>
            <a:ext cx="2694467" cy="1457325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935857" y="1385087"/>
            <a:ext cx="22085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FINE NEEDLE ASPIRATE (FNA) 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 rot="20451916">
            <a:off x="10613863" y="2521093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ight Arrow 48"/>
          <p:cNvSpPr/>
          <p:nvPr/>
        </p:nvSpPr>
        <p:spPr>
          <a:xfrm rot="1637417">
            <a:off x="10489559" y="4079215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/>
          <a:srcRect r="49684"/>
          <a:stretch/>
        </p:blipFill>
        <p:spPr>
          <a:xfrm>
            <a:off x="2950933" y="1904891"/>
            <a:ext cx="2645516" cy="1457325"/>
          </a:xfrm>
          <a:prstGeom prst="rect">
            <a:avLst/>
          </a:prstGeom>
        </p:spPr>
      </p:pic>
      <p:sp>
        <p:nvSpPr>
          <p:cNvPr id="51" name="Right Arrow 50"/>
          <p:cNvSpPr/>
          <p:nvPr/>
        </p:nvSpPr>
        <p:spPr>
          <a:xfrm>
            <a:off x="5632685" y="3332343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Left Brace 51"/>
          <p:cNvSpPr/>
          <p:nvPr/>
        </p:nvSpPr>
        <p:spPr>
          <a:xfrm>
            <a:off x="6518579" y="1634325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Left Brace 52"/>
          <p:cNvSpPr/>
          <p:nvPr/>
        </p:nvSpPr>
        <p:spPr>
          <a:xfrm rot="10800000">
            <a:off x="7760623" y="1649569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11143002" y="4617257"/>
            <a:ext cx="1435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/>
              <a:t>BENIGN</a:t>
            </a:r>
            <a:endParaRPr lang="en-CA" sz="1600" b="1" dirty="0"/>
          </a:p>
        </p:txBody>
      </p:sp>
      <p:sp>
        <p:nvSpPr>
          <p:cNvPr id="55" name="Rectangle 54"/>
          <p:cNvSpPr/>
          <p:nvPr/>
        </p:nvSpPr>
        <p:spPr>
          <a:xfrm>
            <a:off x="6122800" y="2991698"/>
            <a:ext cx="2191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  <a:buSzPct val="120000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RADIUS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TEXTURE 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PERIMETER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AREA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SMOOTHNESS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946786" y="1219200"/>
            <a:ext cx="3548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FEATURES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54844" y="1280339"/>
            <a:ext cx="1643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TUMOR IMAGES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8494132" y="3314594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ight Arrow 58"/>
          <p:cNvSpPr/>
          <p:nvPr/>
        </p:nvSpPr>
        <p:spPr>
          <a:xfrm>
            <a:off x="2444724" y="3332343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E7E8EA"/>
              </a:clrFrom>
              <a:clrTo>
                <a:srgbClr val="E7E8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7" t="14493" r="49614" b="14637"/>
          <a:stretch/>
        </p:blipFill>
        <p:spPr>
          <a:xfrm rot="5400000">
            <a:off x="9865062" y="2501813"/>
            <a:ext cx="833082" cy="189477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2290" r="2561" b="1920"/>
          <a:stretch/>
        </p:blipFill>
        <p:spPr>
          <a:xfrm>
            <a:off x="734040" y="2962384"/>
            <a:ext cx="1678678" cy="1351723"/>
          </a:xfrm>
          <a:prstGeom prst="rect">
            <a:avLst/>
          </a:prstGeom>
        </p:spPr>
      </p:pic>
      <p:pic>
        <p:nvPicPr>
          <p:cNvPr id="62" name="Picture 2" descr="Image result for needle image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3" r="34536" b="3061"/>
          <a:stretch/>
        </p:blipFill>
        <p:spPr bwMode="auto">
          <a:xfrm rot="20020374">
            <a:off x="1427556" y="2493744"/>
            <a:ext cx="1202495" cy="88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0979046" y="2160879"/>
            <a:ext cx="1435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/>
              <a:t>MALIGNANT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CANCER DIAGNOSIS </a:t>
            </a: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PROCEDURE: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DATASET IN MACHINE LEARNING TERMS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009806" y="5939135"/>
            <a:ext cx="7838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 smtClean="0">
                <a:latin typeface="+mj-lt"/>
              </a:rPr>
              <a:t>Data source: </a:t>
            </a:r>
            <a:r>
              <a:rPr lang="en-CA" sz="1200" dirty="0" smtClean="0">
                <a:latin typeface="+mj-lt"/>
                <a:hlinkClick r:id="rId4"/>
              </a:rPr>
              <a:t>https</a:t>
            </a:r>
            <a:r>
              <a:rPr lang="en-CA" sz="1200" dirty="0">
                <a:latin typeface="+mj-lt"/>
                <a:hlinkClick r:id="rId4"/>
              </a:rPr>
              <a:t>://archive.ics.uci.edu/ml/datasets/Breast+Cancer+Wisconsin+(</a:t>
            </a:r>
            <a:r>
              <a:rPr lang="en-CA" sz="1200" dirty="0" smtClean="0">
                <a:latin typeface="+mj-lt"/>
                <a:hlinkClick r:id="rId4"/>
              </a:rPr>
              <a:t>Diagnostic)</a:t>
            </a:r>
            <a:endParaRPr lang="en-CA" sz="1200" dirty="0" smtClean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rgbClr val="111111"/>
                </a:solidFill>
                <a:latin typeface="+mj-lt"/>
              </a:rPr>
              <a:t>https</a:t>
            </a:r>
            <a:r>
              <a:rPr lang="en-CA" sz="1200" dirty="0">
                <a:solidFill>
                  <a:srgbClr val="111111"/>
                </a:solidFill>
                <a:latin typeface="+mj-lt"/>
              </a:rPr>
              <a:t>://www.researchgate.net/publication/271907638_Breast_Cancer_Detection_with_Reduced_Feature_Set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/>
          <a:srcRect l="48753"/>
          <a:stretch/>
        </p:blipFill>
        <p:spPr>
          <a:xfrm>
            <a:off x="800006" y="3940662"/>
            <a:ext cx="2078781" cy="11243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r="49684"/>
          <a:stretch/>
        </p:blipFill>
        <p:spPr>
          <a:xfrm>
            <a:off x="800006" y="2872278"/>
            <a:ext cx="2025975" cy="1116041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5273828" y="2872278"/>
            <a:ext cx="3040912" cy="1552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CLASSIFIER</a:t>
            </a:r>
            <a:endParaRPr lang="en-CA" b="1" dirty="0"/>
          </a:p>
        </p:txBody>
      </p:sp>
      <p:sp>
        <p:nvSpPr>
          <p:cNvPr id="29" name="Left Brace 28"/>
          <p:cNvSpPr/>
          <p:nvPr/>
        </p:nvSpPr>
        <p:spPr>
          <a:xfrm>
            <a:off x="2873274" y="1917015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Left Brace 29"/>
          <p:cNvSpPr/>
          <p:nvPr/>
        </p:nvSpPr>
        <p:spPr>
          <a:xfrm rot="10800000">
            <a:off x="4501464" y="1917015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2656060" y="3142188"/>
            <a:ext cx="2191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  <a:buSzPct val="120000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RADIUS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TEXTURE 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PERIMETER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AREA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SMOOTHNESS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44920" y="1455313"/>
            <a:ext cx="2527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INPUT: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30 FEATURES</a:t>
            </a:r>
            <a:endParaRPr 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81600" y="50053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0000"/>
              </a:lnSpc>
              <a:buClr>
                <a:srgbClr val="000000"/>
              </a:buClr>
              <a:buSzPct val="120000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Dataset: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lnSpc>
                <a:spcPct val="1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CA" dirty="0">
                <a:latin typeface="Arial" charset="0"/>
                <a:ea typeface="Arial" charset="0"/>
                <a:cs typeface="Arial" charset="0"/>
              </a:rPr>
              <a:t>Number of Instances: 569</a:t>
            </a:r>
          </a:p>
          <a:p>
            <a:pPr marL="742950" lvl="1" indent="-285750">
              <a:lnSpc>
                <a:spcPct val="1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CA" dirty="0">
                <a:latin typeface="Arial" charset="0"/>
                <a:ea typeface="Arial" charset="0"/>
                <a:cs typeface="Arial" charset="0"/>
              </a:rPr>
              <a:t>Class Distribution: 212 Malignant, 357 Benign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>
          <a:xfrm rot="20451916">
            <a:off x="8717825" y="2730294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ight Arrow 34"/>
          <p:cNvSpPr/>
          <p:nvPr/>
        </p:nvSpPr>
        <p:spPr>
          <a:xfrm rot="1637417">
            <a:off x="8593521" y="4288416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9412830" y="4473853"/>
            <a:ext cx="1435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/>
              <a:t>BENIGN</a:t>
            </a:r>
            <a:endParaRPr lang="en-CA" sz="1600" b="1" dirty="0"/>
          </a:p>
        </p:txBody>
      </p:sp>
      <p:sp>
        <p:nvSpPr>
          <p:cNvPr id="37" name="Rectangle 36"/>
          <p:cNvSpPr/>
          <p:nvPr/>
        </p:nvSpPr>
        <p:spPr>
          <a:xfrm>
            <a:off x="8349602" y="1478112"/>
            <a:ext cx="2232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CLASS: 2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410384" y="2875598"/>
            <a:ext cx="3171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/>
              <a:t>MALIGNANT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0535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</TotalTime>
  <Words>83</Words>
  <Application>Microsoft Office PowerPoint</Application>
  <PresentationFormat>Widescreen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441</cp:revision>
  <cp:lastPrinted>2015-02-18T03:35:51Z</cp:lastPrinted>
  <dcterms:created xsi:type="dcterms:W3CDTF">2006-08-16T00:00:00Z</dcterms:created>
  <dcterms:modified xsi:type="dcterms:W3CDTF">2018-12-27T20:00:39Z</dcterms:modified>
</cp:coreProperties>
</file>