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sldIdLst>
    <p:sldId id="404" r:id="rId2"/>
    <p:sldId id="405" r:id="rId3"/>
    <p:sldId id="407" r:id="rId4"/>
    <p:sldId id="409" r:id="rId5"/>
    <p:sldId id="408" r:id="rId6"/>
    <p:sldId id="406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63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33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04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121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REVIEW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144605" y="48303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1764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6282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3253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7747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2971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874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188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05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8246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070172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2882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3362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120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588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7508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1688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01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2420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530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20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080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596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146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03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544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632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176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6284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10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827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8263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1436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443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840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29284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4729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39248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071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1956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02121" y="1039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5262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154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060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1660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6819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2321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6888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6296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174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2619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8961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131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6471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5500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0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8718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3728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4733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3992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2707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3639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7713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2488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06302" y="1475731"/>
            <a:ext cx="9838390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Bayes’ </a:t>
            </a:r>
            <a:r>
              <a:rPr lang="en-CA" sz="2000" dirty="0" smtClean="0"/>
              <a:t>Theorem.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probability of customer retiring given his/her features, such as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likelihood</a:t>
                </a:r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620000" y="1905000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 smtClean="0"/>
                  <a:t>: New Customer’s features;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7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>
            <a:off x="6248400" y="3354612"/>
            <a:ext cx="1191291" cy="4439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276600" y="2134896"/>
            <a:ext cx="2019974" cy="4767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Prior probability of retiring, without any prior knowledge </a:t>
                </a:r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Marginal likelihood, the probability of any point added lies into the circle</a:t>
                </a:r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37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10" grpId="0"/>
      <p:bldP spid="17" grpId="0"/>
      <p:bldP spid="18" grpId="0"/>
      <p:bldP spid="15" grpId="0"/>
      <p:bldP spid="2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=1/40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642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655395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572370" y="1486206"/>
            <a:ext cx="740608" cy="4936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 40/60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694544" y="72864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2990754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</p:spTree>
    <p:extLst>
      <p:ext uri="{BB962C8B-B14F-4D97-AF65-F5344CB8AC3E}">
        <p14:creationId xmlns:p14="http://schemas.microsoft.com/office/powerpoint/2010/main" val="40639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81000"/>
            <a:ext cx="9525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765" r="-2890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2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8151" y="304238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584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819400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388010" y="1721116"/>
            <a:ext cx="924968" cy="2586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0/60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</a:t>
            </a:r>
            <a:r>
              <a:rPr lang="en-CA" b="1" dirty="0" smtClean="0">
                <a:solidFill>
                  <a:srgbClr val="0070C0"/>
                </a:solidFill>
              </a:rPr>
              <a:t>NO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3154759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𝑵𝑶𝑻𝑬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𝑹𝒆𝒕𝒊𝒓𝒆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1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NAÏVE?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5733508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It is called naive because it </a:t>
            </a:r>
            <a:r>
              <a:rPr lang="en-CA" sz="2000" dirty="0"/>
              <a:t>assumes </a:t>
            </a:r>
            <a:r>
              <a:rPr lang="en-CA" sz="2000" dirty="0" smtClean="0"/>
              <a:t>that the presence </a:t>
            </a:r>
            <a:r>
              <a:rPr lang="en-CA" sz="2000" dirty="0"/>
              <a:t>of a </a:t>
            </a:r>
            <a:r>
              <a:rPr lang="en-CA" sz="2000" dirty="0" smtClean="0"/>
              <a:t>certain feature </a:t>
            </a:r>
            <a:r>
              <a:rPr lang="en-CA" sz="2000" dirty="0"/>
              <a:t>in a class is </a:t>
            </a:r>
            <a:r>
              <a:rPr lang="en-CA" sz="2000" dirty="0" smtClean="0"/>
              <a:t>independent of the </a:t>
            </a:r>
            <a:r>
              <a:rPr lang="en-CA" sz="2000" dirty="0"/>
              <a:t>presence of </a:t>
            </a:r>
            <a:r>
              <a:rPr lang="en-CA" sz="2000" dirty="0" smtClean="0"/>
              <a:t>other features. </a:t>
            </a:r>
          </a:p>
          <a:p>
            <a:r>
              <a:rPr lang="en-CA" sz="2000" dirty="0" smtClean="0"/>
              <a:t>EXAMPLE #1: Age/savings, the assumption is not necessarily true since age and savings might be dependant on each others</a:t>
            </a:r>
          </a:p>
          <a:p>
            <a:r>
              <a:rPr lang="en-CA" sz="2000" dirty="0" smtClean="0"/>
              <a:t>EXAMPLE #2: fruit </a:t>
            </a:r>
            <a:r>
              <a:rPr lang="en-CA" sz="2000" dirty="0"/>
              <a:t>can be classified as watermelon if its color is green, tastes sweet, </a:t>
            </a:r>
            <a:r>
              <a:rPr lang="en-CA" sz="2000" dirty="0" smtClean="0"/>
              <a:t>and round.</a:t>
            </a:r>
          </a:p>
          <a:p>
            <a:r>
              <a:rPr lang="en-CA" sz="2000" dirty="0" smtClean="0"/>
              <a:t>These features might be dependant on each others, however, we assume they are all independent and that’s why its ‘Naive’!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028653" y="212015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5185699" y="2824149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707645" y="121440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02817" y="5394339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17876" y="87796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54389" y="518786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336158" y="4694546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7054389" y="4568353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457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433</cp:revision>
  <cp:lastPrinted>2015-02-18T03:35:51Z</cp:lastPrinted>
  <dcterms:created xsi:type="dcterms:W3CDTF">2006-08-16T00:00:00Z</dcterms:created>
  <dcterms:modified xsi:type="dcterms:W3CDTF">2019-01-27T05:50:06Z</dcterms:modified>
</cp:coreProperties>
</file>