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"/>
  </p:notesMasterIdLst>
  <p:sldIdLst>
    <p:sldId id="39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94660"/>
  </p:normalViewPr>
  <p:slideViewPr>
    <p:cSldViewPr>
      <p:cViewPr varScale="1">
        <p:scale>
          <a:sx n="108" d="100"/>
          <a:sy n="108" d="100"/>
        </p:scale>
        <p:origin x="12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2018-08-29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235364" y="2520541"/>
            <a:ext cx="3044995" cy="1678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63" y="2371181"/>
            <a:ext cx="3486150" cy="20859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6325" y="9986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REGION OF INTEREST MASKING: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14400" y="1595474"/>
            <a:ext cx="7505141" cy="3025168"/>
          </a:xfrm>
        </p:spPr>
        <p:txBody>
          <a:bodyPr>
            <a:normAutofit/>
          </a:bodyPr>
          <a:lstStyle/>
          <a:p>
            <a:endParaRPr lang="en-CA" altLang="en-US" sz="1400" dirty="0" smtClean="0"/>
          </a:p>
          <a:p>
            <a:r>
              <a:rPr lang="en-CA" sz="1400" dirty="0" smtClean="0"/>
              <a:t>Ou</a:t>
            </a:r>
            <a:r>
              <a:rPr lang="en-CA" sz="1400" dirty="0" smtClean="0"/>
              <a:t>r goal is to mask the region of interest so we can focus our search efforts for the lane lines. </a:t>
            </a:r>
            <a:endParaRPr lang="en-CA" sz="1400" dirty="0" smtClean="0"/>
          </a:p>
        </p:txBody>
      </p:sp>
      <p:sp>
        <p:nvSpPr>
          <p:cNvPr id="11" name="Trapezoid 10"/>
          <p:cNvSpPr/>
          <p:nvPr/>
        </p:nvSpPr>
        <p:spPr>
          <a:xfrm>
            <a:off x="504863" y="3535953"/>
            <a:ext cx="3013675" cy="662597"/>
          </a:xfrm>
          <a:prstGeom prst="trapezoid">
            <a:avLst>
              <a:gd name="adj" fmla="val 197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673282"/>
            <a:ext cx="3438525" cy="206692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94007"/>
              </p:ext>
            </p:extLst>
          </p:nvPr>
        </p:nvGraphicFramePr>
        <p:xfrm>
          <a:off x="6172200" y="417895"/>
          <a:ext cx="180093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13"/>
                <a:gridCol w="600313"/>
                <a:gridCol w="600313"/>
              </a:tblGrid>
              <a:tr h="268785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x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y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Z=</a:t>
                      </a:r>
                      <a:r>
                        <a:rPr lang="en-CA" sz="1200" b="1" dirty="0" err="1" smtClean="0"/>
                        <a:t>x.y</a:t>
                      </a:r>
                      <a:endParaRPr lang="en-CA" sz="1200" b="1" dirty="0"/>
                    </a:p>
                  </a:txBody>
                  <a:tcPr/>
                </a:tc>
              </a:tr>
              <a:tr h="268785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</a:tr>
              <a:tr h="268785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</a:tr>
              <a:tr h="268785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</a:tr>
              <a:tr h="268785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rapezoid 25"/>
          <p:cNvSpPr/>
          <p:nvPr/>
        </p:nvSpPr>
        <p:spPr>
          <a:xfrm>
            <a:off x="4266684" y="3518206"/>
            <a:ext cx="3013675" cy="662597"/>
          </a:xfrm>
          <a:prstGeom prst="trapezoid">
            <a:avLst>
              <a:gd name="adj" fmla="val 1972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5282799" y="2188276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Calibri Light" panose="020F0302020204030204"/>
              </a:rPr>
              <a:t>MASK</a:t>
            </a:r>
            <a:endParaRPr lang="en-CA" b="1" dirty="0"/>
          </a:p>
        </p:txBody>
      </p:sp>
      <p:sp>
        <p:nvSpPr>
          <p:cNvPr id="31" name="Rectangle 30"/>
          <p:cNvSpPr/>
          <p:nvPr/>
        </p:nvSpPr>
        <p:spPr>
          <a:xfrm>
            <a:off x="7676845" y="2738726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Calibri Light" panose="020F0302020204030204"/>
              </a:rPr>
              <a:t>BLACK (0)</a:t>
            </a:r>
            <a:endParaRPr lang="en-CA" b="1" dirty="0"/>
          </a:p>
        </p:txBody>
      </p:sp>
      <p:sp>
        <p:nvSpPr>
          <p:cNvPr id="32" name="Rectangle 31"/>
          <p:cNvSpPr/>
          <p:nvPr/>
        </p:nvSpPr>
        <p:spPr>
          <a:xfrm>
            <a:off x="7660786" y="370493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  <a:latin typeface="Calibri Light" panose="020F0302020204030204"/>
              </a:rPr>
              <a:t>WHITE (255)</a:t>
            </a:r>
            <a:endParaRPr lang="en-CA" b="1" dirty="0"/>
          </a:p>
        </p:txBody>
      </p:sp>
      <p:cxnSp>
        <p:nvCxnSpPr>
          <p:cNvPr id="21" name="Straight Arrow Connector 20"/>
          <p:cNvCxnSpPr>
            <a:endCxn id="32" idx="1"/>
          </p:cNvCxnSpPr>
          <p:nvPr/>
        </p:nvCxnSpPr>
        <p:spPr>
          <a:xfrm>
            <a:off x="5848045" y="3867251"/>
            <a:ext cx="1812741" cy="22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31624" y="2900785"/>
            <a:ext cx="1812741" cy="22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3461587" y="3105214"/>
            <a:ext cx="751640" cy="5717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Equal 34"/>
          <p:cNvSpPr/>
          <p:nvPr/>
        </p:nvSpPr>
        <p:spPr>
          <a:xfrm>
            <a:off x="5308976" y="4225099"/>
            <a:ext cx="565246" cy="6226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1" grpId="1" animBg="1"/>
      <p:bldP spid="26" grpId="0" animBg="1"/>
      <p:bldP spid="19" grpId="0"/>
      <p:bldP spid="31" grpId="0"/>
      <p:bldP spid="32" grpId="0"/>
      <p:bldP spid="33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</TotalTime>
  <Words>53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322</cp:revision>
  <cp:lastPrinted>2015-02-18T03:35:51Z</cp:lastPrinted>
  <dcterms:created xsi:type="dcterms:W3CDTF">2006-08-16T00:00:00Z</dcterms:created>
  <dcterms:modified xsi:type="dcterms:W3CDTF">2018-08-30T04:01:25Z</dcterms:modified>
</cp:coreProperties>
</file>