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01" y="457200"/>
            <a:ext cx="13824211" cy="510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1828800" y="990600"/>
            <a:ext cx="6248400" cy="13716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47800" y="381000"/>
            <a:ext cx="13055988" cy="5791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2837443" cy="5118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200" dirty="0" smtClean="0"/>
              <a:t>Linear Regression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200" dirty="0" smtClean="0"/>
              <a:t>Lasso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200" dirty="0" smtClean="0"/>
              <a:t>Ridge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200" dirty="0" smtClean="0"/>
              <a:t>Logistic Regression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200" dirty="0" smtClean="0"/>
              <a:t>Decision Tree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200" dirty="0" smtClean="0"/>
              <a:t>Random Forest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200" dirty="0" err="1" smtClean="0"/>
              <a:t>XGBoost</a:t>
            </a:r>
            <a:endParaRPr lang="en-IN" sz="22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200" dirty="0" smtClean="0"/>
              <a:t>Score Summary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IN" sz="2200" b="1" dirty="0" smtClean="0"/>
              <a:t>Hypothesis Testing </a:t>
            </a:r>
          </a:p>
          <a:p>
            <a:pPr marL="342900" indent="-342900">
              <a:lnSpc>
                <a:spcPct val="150000"/>
              </a:lnSpc>
            </a:pPr>
            <a:r>
              <a:rPr lang="en-IN" sz="2200" dirty="0" smtClean="0"/>
              <a:t>         1. </a:t>
            </a:r>
            <a:r>
              <a:rPr lang="en-IN" sz="2200" b="1" dirty="0" smtClean="0"/>
              <a:t>Chi-Square </a:t>
            </a:r>
            <a:r>
              <a:rPr lang="en-IN" sz="2200" b="1" dirty="0" smtClean="0"/>
              <a:t>Test</a:t>
            </a:r>
            <a:endParaRPr lang="en-IN" sz="22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SAANVI</dc:creator>
  <cp:lastModifiedBy>deepusuresh</cp:lastModifiedBy>
  <cp:revision>3</cp:revision>
  <dcterms:created xsi:type="dcterms:W3CDTF">2006-08-16T00:00:00Z</dcterms:created>
  <dcterms:modified xsi:type="dcterms:W3CDTF">2020-07-06T13:13:06Z</dcterms:modified>
</cp:coreProperties>
</file>