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2299" t="20833" r="31479" b="33333"/>
          <a:stretch>
            <a:fillRect/>
          </a:stretch>
        </p:blipFill>
        <p:spPr bwMode="auto">
          <a:xfrm>
            <a:off x="152400" y="152399"/>
            <a:ext cx="8763000" cy="401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713" t="20833" r="35578" b="29167"/>
          <a:stretch>
            <a:fillRect/>
          </a:stretch>
        </p:blipFill>
        <p:spPr bwMode="auto">
          <a:xfrm>
            <a:off x="76200" y="76200"/>
            <a:ext cx="8915400" cy="4754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</cp:revision>
  <dcterms:created xsi:type="dcterms:W3CDTF">2006-08-16T00:00:00Z</dcterms:created>
  <dcterms:modified xsi:type="dcterms:W3CDTF">2020-06-15T17:57:48Z</dcterms:modified>
</cp:coreProperties>
</file>