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28599"/>
            <a:ext cx="8991600" cy="5761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890194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8077200" cy="344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199"/>
            <a:ext cx="8887487" cy="579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48063"/>
            <a:ext cx="7543800" cy="6772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200"/>
            <a:ext cx="8839200" cy="4751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49240"/>
            <a:ext cx="8686800" cy="385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352800" y="304800"/>
            <a:ext cx="3057888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2800" dirty="0" smtClean="0"/>
              <a:t>Bootstrap Sampling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8840732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2</Words>
  <Application>Microsoft Office PowerPoint</Application>
  <PresentationFormat>On-screen Show (4:3)</PresentationFormat>
  <Paragraphs>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SAANVI</dc:creator>
  <cp:lastModifiedBy>deepusuresh</cp:lastModifiedBy>
  <cp:revision>9</cp:revision>
  <dcterms:created xsi:type="dcterms:W3CDTF">2006-08-16T00:00:00Z</dcterms:created>
  <dcterms:modified xsi:type="dcterms:W3CDTF">2020-08-31T13:07:13Z</dcterms:modified>
</cp:coreProperties>
</file>