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6" r:id="rId4"/>
    <p:sldId id="259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68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1. Skewness should apply after filling missing values?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152400"/>
            <a:ext cx="6921818" cy="655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1430000" cy="6521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57600" y="1981200"/>
            <a:ext cx="2590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14400" y="457200"/>
            <a:ext cx="13106400" cy="58687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21520" y="2099604"/>
            <a:ext cx="288388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858000" y="2514600"/>
            <a:ext cx="17001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800" dirty="0" smtClean="0"/>
              <a:t>Cube Root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66800" y="228600"/>
            <a:ext cx="13140570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400800" y="1905000"/>
            <a:ext cx="16861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800" dirty="0" smtClean="0"/>
              <a:t>Reciprocal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828800" y="1828800"/>
            <a:ext cx="288388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4</cp:revision>
  <dcterms:created xsi:type="dcterms:W3CDTF">2006-08-16T00:00:00Z</dcterms:created>
  <dcterms:modified xsi:type="dcterms:W3CDTF">2020-07-15T12:06:08Z</dcterms:modified>
</cp:coreProperties>
</file>