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961" b="2226"/>
          <a:stretch>
            <a:fillRect/>
          </a:stretch>
        </p:blipFill>
        <p:spPr bwMode="auto">
          <a:xfrm>
            <a:off x="685800" y="61525"/>
            <a:ext cx="7620000" cy="29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3048000"/>
            <a:ext cx="3801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                                                         TP</a:t>
            </a:r>
          </a:p>
          <a:p>
            <a:r>
              <a:rPr lang="en-IN" dirty="0" smtClean="0"/>
              <a:t>TPR (True Positive Rate)     =    -----------</a:t>
            </a:r>
          </a:p>
          <a:p>
            <a:r>
              <a:rPr lang="en-IN" dirty="0" smtClean="0"/>
              <a:t> </a:t>
            </a:r>
            <a:r>
              <a:rPr lang="en-IN" dirty="0" smtClean="0"/>
              <a:t>                                                     TP + FN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13008" y="3976468"/>
            <a:ext cx="3895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                                                           FN</a:t>
            </a:r>
          </a:p>
          <a:p>
            <a:r>
              <a:rPr lang="en-IN" dirty="0" smtClean="0"/>
              <a:t>FNR (False Negative Rate)     =   -----------</a:t>
            </a:r>
          </a:p>
          <a:p>
            <a:r>
              <a:rPr lang="en-IN" dirty="0" smtClean="0"/>
              <a:t> </a:t>
            </a:r>
            <a:r>
              <a:rPr lang="en-IN" dirty="0" smtClean="0"/>
              <a:t>                                                       TP + FN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4919004"/>
            <a:ext cx="39017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                                                          TN</a:t>
            </a:r>
          </a:p>
          <a:p>
            <a:r>
              <a:rPr lang="en-IN" dirty="0" smtClean="0"/>
              <a:t>TNR (True </a:t>
            </a:r>
            <a:r>
              <a:rPr lang="en-IN" dirty="0" smtClean="0"/>
              <a:t>Negative </a:t>
            </a:r>
            <a:r>
              <a:rPr lang="en-IN" dirty="0" smtClean="0"/>
              <a:t>Rate)     =   -----------</a:t>
            </a:r>
          </a:p>
          <a:p>
            <a:r>
              <a:rPr lang="en-IN" dirty="0" smtClean="0"/>
              <a:t> </a:t>
            </a:r>
            <a:r>
              <a:rPr lang="en-IN" dirty="0" smtClean="0"/>
              <a:t>                                                      FP + TN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5864330"/>
            <a:ext cx="3801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                                                          FP</a:t>
            </a:r>
          </a:p>
          <a:p>
            <a:r>
              <a:rPr lang="en-IN" dirty="0" smtClean="0"/>
              <a:t>FPR (False Positive Rate)     =    -----------</a:t>
            </a:r>
          </a:p>
          <a:p>
            <a:r>
              <a:rPr lang="en-IN" dirty="0" smtClean="0"/>
              <a:t> </a:t>
            </a:r>
            <a:r>
              <a:rPr lang="en-IN" dirty="0" smtClean="0"/>
              <a:t>                                                     TP + FN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SAANVI</dc:creator>
  <cp:lastModifiedBy>deepusuresh</cp:lastModifiedBy>
  <cp:revision>1</cp:revision>
  <dcterms:created xsi:type="dcterms:W3CDTF">2006-08-16T00:00:00Z</dcterms:created>
  <dcterms:modified xsi:type="dcterms:W3CDTF">2020-10-30T10:43:34Z</dcterms:modified>
</cp:coreProperties>
</file>