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228600"/>
            <a:ext cx="8001000" cy="73866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100" b="1" dirty="0" smtClean="0"/>
              <a:t>Feature Selection Techniques</a:t>
            </a:r>
          </a:p>
          <a:p>
            <a:pPr marL="457200" indent="-457200">
              <a:lnSpc>
                <a:spcPct val="150000"/>
              </a:lnSpc>
            </a:pPr>
            <a:r>
              <a:rPr lang="en-IN" sz="1900" b="1" dirty="0" smtClean="0"/>
              <a:t>                  </a:t>
            </a:r>
            <a:r>
              <a:rPr lang="en-IN" sz="1900" dirty="0" smtClean="0"/>
              <a:t>a. Missing value ratio</a:t>
            </a:r>
          </a:p>
          <a:p>
            <a:pPr marL="457200" indent="-457200">
              <a:lnSpc>
                <a:spcPct val="150000"/>
              </a:lnSpc>
            </a:pPr>
            <a:r>
              <a:rPr lang="en-IN" sz="1900" dirty="0" smtClean="0"/>
              <a:t>                  b. Low variance filter (Low variance in the column values)</a:t>
            </a:r>
          </a:p>
          <a:p>
            <a:pPr marL="457200" indent="-457200">
              <a:lnSpc>
                <a:spcPct val="150000"/>
              </a:lnSpc>
            </a:pPr>
            <a:r>
              <a:rPr lang="en-IN" sz="1900" dirty="0" smtClean="0"/>
              <a:t>                  c. High Correlation filter (b/n two columns)</a:t>
            </a:r>
          </a:p>
          <a:p>
            <a:pPr marL="457200" indent="-457200">
              <a:lnSpc>
                <a:spcPct val="150000"/>
              </a:lnSpc>
            </a:pPr>
            <a:r>
              <a:rPr lang="en-IN" sz="1900" dirty="0" smtClean="0"/>
              <a:t>                  d. Backward Feature Elimination</a:t>
            </a:r>
          </a:p>
          <a:p>
            <a:pPr marL="457200" indent="-457200">
              <a:lnSpc>
                <a:spcPct val="150000"/>
              </a:lnSpc>
            </a:pPr>
            <a:r>
              <a:rPr lang="en-IN" sz="1900" dirty="0" smtClean="0"/>
              <a:t>                  e. Forward Feature Selection</a:t>
            </a:r>
          </a:p>
          <a:p>
            <a:pPr marL="457200" indent="-457200">
              <a:lnSpc>
                <a:spcPct val="150000"/>
              </a:lnSpc>
            </a:pPr>
            <a:r>
              <a:rPr lang="en-IN" sz="1900" dirty="0" smtClean="0"/>
              <a:t>                  f.  Random Forest</a:t>
            </a:r>
          </a:p>
          <a:p>
            <a:pPr>
              <a:lnSpc>
                <a:spcPct val="150000"/>
              </a:lnSpc>
            </a:pPr>
            <a:r>
              <a:rPr lang="en-IN" sz="2200" b="1" dirty="0" smtClean="0"/>
              <a:t>2. Feature extraction Technique</a:t>
            </a:r>
          </a:p>
          <a:p>
            <a:pPr>
              <a:lnSpc>
                <a:spcPct val="150000"/>
              </a:lnSpc>
            </a:pPr>
            <a:r>
              <a:rPr lang="en-IN" sz="2200" b="1" dirty="0" smtClean="0"/>
              <a:t>    </a:t>
            </a:r>
            <a:r>
              <a:rPr lang="en-IN" sz="2000" b="1" dirty="0" err="1" smtClean="0"/>
              <a:t>i</a:t>
            </a:r>
            <a:r>
              <a:rPr lang="en-IN" sz="2000" b="1" dirty="0" smtClean="0"/>
              <a:t>) Factor based Feature extraction Technique:</a:t>
            </a:r>
          </a:p>
          <a:p>
            <a:pPr>
              <a:lnSpc>
                <a:spcPct val="150000"/>
              </a:lnSpc>
            </a:pPr>
            <a:r>
              <a:rPr lang="en-IN" sz="1900" b="1" dirty="0" smtClean="0"/>
              <a:t>                </a:t>
            </a:r>
            <a:r>
              <a:rPr lang="en-IN" sz="1900" dirty="0" smtClean="0"/>
              <a:t>a. Factor Analysis</a:t>
            </a:r>
          </a:p>
          <a:p>
            <a:pPr marL="342900" indent="-342900">
              <a:lnSpc>
                <a:spcPct val="150000"/>
              </a:lnSpc>
            </a:pPr>
            <a:r>
              <a:rPr lang="en-IN" sz="1900" dirty="0" smtClean="0"/>
              <a:t>                  b. PCA (Principal Component Analysis)</a:t>
            </a:r>
          </a:p>
          <a:p>
            <a:pPr marL="342900" indent="-342900">
              <a:lnSpc>
                <a:spcPct val="150000"/>
              </a:lnSpc>
            </a:pPr>
            <a:r>
              <a:rPr lang="en-IN" sz="1900" dirty="0" smtClean="0"/>
              <a:t>                  c. ICA (Independent Component Analysis)</a:t>
            </a:r>
          </a:p>
          <a:p>
            <a:pPr marL="342900" indent="-342900">
              <a:lnSpc>
                <a:spcPct val="150000"/>
              </a:lnSpc>
            </a:pPr>
            <a:r>
              <a:rPr lang="en-IN" sz="2200" b="1" dirty="0" smtClean="0"/>
              <a:t>  </a:t>
            </a:r>
            <a:r>
              <a:rPr lang="en-IN" sz="2000" b="1" dirty="0" smtClean="0"/>
              <a:t>ii) </a:t>
            </a:r>
            <a:r>
              <a:rPr lang="en-IN" sz="2000" b="1" dirty="0" smtClean="0">
                <a:solidFill>
                  <a:prstClr val="black"/>
                </a:solidFill>
              </a:rPr>
              <a:t>Projection based Feature extraction Technique:</a:t>
            </a:r>
          </a:p>
          <a:p>
            <a:pPr marL="457200" indent="-457200">
              <a:lnSpc>
                <a:spcPct val="150000"/>
              </a:lnSpc>
            </a:pPr>
            <a:r>
              <a:rPr lang="en-IN" sz="1900" dirty="0" smtClean="0">
                <a:solidFill>
                  <a:prstClr val="black"/>
                </a:solidFill>
              </a:rPr>
              <a:t>                  a. ISOMAP</a:t>
            </a:r>
          </a:p>
          <a:p>
            <a:pPr marL="457200" indent="-457200">
              <a:lnSpc>
                <a:spcPct val="150000"/>
              </a:lnSpc>
            </a:pPr>
            <a:r>
              <a:rPr lang="en-IN" sz="1900" dirty="0" smtClean="0">
                <a:solidFill>
                  <a:prstClr val="black"/>
                </a:solidFill>
              </a:rPr>
              <a:t>                  b. t-SNE (Distributed Stochastic Neighbour)</a:t>
            </a:r>
          </a:p>
          <a:p>
            <a:pPr marL="457200" indent="-457200">
              <a:lnSpc>
                <a:spcPct val="150000"/>
              </a:lnSpc>
            </a:pPr>
            <a:r>
              <a:rPr lang="en-IN" sz="1900" dirty="0" smtClean="0">
                <a:solidFill>
                  <a:prstClr val="black"/>
                </a:solidFill>
              </a:rPr>
              <a:t>                  c. UMAP</a:t>
            </a:r>
            <a:endParaRPr lang="en-IN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52400"/>
            <a:ext cx="8848725" cy="378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114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7</cp:revision>
  <dcterms:created xsi:type="dcterms:W3CDTF">2006-08-16T00:00:00Z</dcterms:created>
  <dcterms:modified xsi:type="dcterms:W3CDTF">2021-01-19T03:16:30Z</dcterms:modified>
</cp:coreProperties>
</file>