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3.Suresh\1.Material\05.Data Science\06.Machine Learning\4_ML_Concepts\22_Correlation\image\2.JPG"/>
          <p:cNvPicPr>
            <a:picLocks noChangeAspect="1" noChangeArrowheads="1"/>
          </p:cNvPicPr>
          <p:nvPr/>
        </p:nvPicPr>
        <p:blipFill>
          <a:blip r:embed="rId2" cstate="print"/>
          <a:srcRect l="2067" t="3791" r="2544"/>
          <a:stretch>
            <a:fillRect/>
          </a:stretch>
        </p:blipFill>
        <p:spPr bwMode="auto">
          <a:xfrm>
            <a:off x="76200" y="76200"/>
            <a:ext cx="5715000" cy="2900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805" t="2083" r="1731"/>
          <a:stretch>
            <a:fillRect/>
          </a:stretch>
        </p:blipFill>
        <p:spPr bwMode="auto">
          <a:xfrm>
            <a:off x="76200" y="3124200"/>
            <a:ext cx="50292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6240" y="1939630"/>
            <a:ext cx="3857625" cy="104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81400" y="3962400"/>
            <a:ext cx="6179897" cy="14773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(65.21-65.462)(67.15-66.176) + (64.75-65.462)(66.29-66.176) +</a:t>
            </a:r>
          </a:p>
          <a:p>
            <a:r>
              <a:rPr lang="en-IN" dirty="0" smtClean="0"/>
              <a:t>(65.56-65.462)(66.2-66.176) + (66.45-65.462)(64.7-66.176) +</a:t>
            </a:r>
          </a:p>
          <a:p>
            <a:r>
              <a:rPr lang="en-IN" dirty="0" smtClean="0"/>
              <a:t>(65.34-65.462)(66.54-66.176)</a:t>
            </a:r>
          </a:p>
          <a:p>
            <a:r>
              <a:rPr lang="en-IN" dirty="0" smtClean="0"/>
              <a:t>-------------------------------------------------------------------------------------</a:t>
            </a:r>
          </a:p>
          <a:p>
            <a:r>
              <a:rPr lang="en-IN" dirty="0" smtClean="0"/>
              <a:t>                                      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001000" cy="38145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33" t="2236"/>
          <a:stretch>
            <a:fillRect/>
          </a:stretch>
        </p:blipFill>
        <p:spPr bwMode="auto">
          <a:xfrm>
            <a:off x="76200" y="48490"/>
            <a:ext cx="4648200" cy="274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1196"/>
          <a:stretch>
            <a:fillRect/>
          </a:stretch>
        </p:blipFill>
        <p:spPr bwMode="auto">
          <a:xfrm>
            <a:off x="103905" y="2888670"/>
            <a:ext cx="5334000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7239000" cy="2478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8839200" cy="211372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2324100"/>
            <a:ext cx="7762875" cy="438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199"/>
            <a:ext cx="8153400" cy="62069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877290" y="4911450"/>
            <a:ext cx="7086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as </a:t>
            </a:r>
            <a:r>
              <a:rPr lang="en-IN" i="1" dirty="0" smtClean="0"/>
              <a:t>n</a:t>
            </a:r>
            <a:r>
              <a:rPr lang="en-IN" dirty="0" smtClean="0"/>
              <a:t> = 10. Hence, we have a ρ (or </a:t>
            </a:r>
            <a:r>
              <a:rPr lang="en-IN" i="1" dirty="0" err="1" smtClean="0"/>
              <a:t>r</a:t>
            </a:r>
            <a:r>
              <a:rPr lang="en-IN" baseline="-25000" dirty="0" err="1" smtClean="0"/>
              <a:t>s</a:t>
            </a:r>
            <a:r>
              <a:rPr lang="en-IN" dirty="0" smtClean="0"/>
              <a:t>) of 0.67. This indicates a </a:t>
            </a:r>
            <a:r>
              <a:rPr lang="en-IN" b="1" dirty="0" smtClean="0"/>
              <a:t>strong positive relationship</a:t>
            </a:r>
            <a:r>
              <a:rPr lang="en-IN" dirty="0" smtClean="0"/>
              <a:t> between the ranks individuals obtained in the maths and English exam. That is, the higher you ranked in maths, the </a:t>
            </a:r>
            <a:r>
              <a:rPr lang="en-IN" b="1" dirty="0" smtClean="0"/>
              <a:t>higher you ranked in English also, and vice versa.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10</cp:revision>
  <dcterms:created xsi:type="dcterms:W3CDTF">2006-08-16T00:00:00Z</dcterms:created>
  <dcterms:modified xsi:type="dcterms:W3CDTF">2021-03-27T19:33:22Z</dcterms:modified>
</cp:coreProperties>
</file>