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155" t="3125" r="22108" b="6250"/>
          <a:stretch>
            <a:fillRect/>
          </a:stretch>
        </p:blipFill>
        <p:spPr bwMode="auto">
          <a:xfrm>
            <a:off x="381000" y="-152401"/>
            <a:ext cx="8382000" cy="714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327" t="14583" r="23280" b="31250"/>
          <a:stretch>
            <a:fillRect/>
          </a:stretch>
        </p:blipFill>
        <p:spPr bwMode="auto">
          <a:xfrm>
            <a:off x="-1066801" y="228600"/>
            <a:ext cx="1148861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2020-06-07T17:55:41Z</dcterms:modified>
</cp:coreProperties>
</file>