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928" t="6250" r="36164" b="4167"/>
          <a:stretch>
            <a:fillRect/>
          </a:stretch>
        </p:blipFill>
        <p:spPr bwMode="auto">
          <a:xfrm>
            <a:off x="304800" y="152400"/>
            <a:ext cx="79248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953000" y="2514600"/>
            <a:ext cx="15240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9912" t="8333" r="22108" b="39583"/>
          <a:stretch>
            <a:fillRect/>
          </a:stretch>
        </p:blipFill>
        <p:spPr bwMode="auto">
          <a:xfrm>
            <a:off x="381000" y="228600"/>
            <a:ext cx="7543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9327" t="9375" r="22694" b="42708"/>
          <a:stretch>
            <a:fillRect/>
          </a:stretch>
        </p:blipFill>
        <p:spPr bwMode="auto">
          <a:xfrm>
            <a:off x="228600" y="228600"/>
            <a:ext cx="7543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0153" t="39483" r="5709" b="19792"/>
          <a:stretch>
            <a:fillRect/>
          </a:stretch>
        </p:blipFill>
        <p:spPr bwMode="auto">
          <a:xfrm>
            <a:off x="4953000" y="990600"/>
            <a:ext cx="6248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847" t="18750" r="70132" b="33660"/>
          <a:stretch>
            <a:fillRect/>
          </a:stretch>
        </p:blipFill>
        <p:spPr bwMode="auto">
          <a:xfrm>
            <a:off x="-1752600" y="228600"/>
            <a:ext cx="6529388" cy="601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4</cp:revision>
  <dcterms:created xsi:type="dcterms:W3CDTF">2006-08-16T00:00:00Z</dcterms:created>
  <dcterms:modified xsi:type="dcterms:W3CDTF">2020-06-10T13:21:49Z</dcterms:modified>
</cp:coreProperties>
</file>