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802" t="1179" r="1802"/>
          <a:stretch>
            <a:fillRect/>
          </a:stretch>
        </p:blipFill>
        <p:spPr bwMode="auto">
          <a:xfrm>
            <a:off x="152400" y="76199"/>
            <a:ext cx="8382000" cy="656570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61868" y="6404260"/>
            <a:ext cx="122411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/>
              <a:t>Overfiting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100732" y="6415686"/>
            <a:ext cx="137569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err="1" smtClean="0"/>
              <a:t>Underfiting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75172" y="6401618"/>
            <a:ext cx="142814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/>
              <a:t>Generalised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1</cp:revision>
  <dcterms:created xsi:type="dcterms:W3CDTF">2006-08-16T00:00:00Z</dcterms:created>
  <dcterms:modified xsi:type="dcterms:W3CDTF">2020-11-05T18:24:16Z</dcterms:modified>
</cp:coreProperties>
</file>