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96" t="36458" r="29940" b="39584"/>
          <a:stretch>
            <a:fillRect/>
          </a:stretch>
        </p:blipFill>
        <p:spPr bwMode="auto">
          <a:xfrm>
            <a:off x="381000" y="838200"/>
            <a:ext cx="8229600" cy="2667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685" t="30209" r="8638"/>
          <a:stretch>
            <a:fillRect/>
          </a:stretch>
        </p:blipFill>
        <p:spPr bwMode="auto">
          <a:xfrm>
            <a:off x="-1981200" y="381000"/>
            <a:ext cx="13129146" cy="59436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984" t="36458" r="10396" b="19792"/>
          <a:stretch>
            <a:fillRect/>
          </a:stretch>
        </p:blipFill>
        <p:spPr bwMode="auto">
          <a:xfrm>
            <a:off x="-838200" y="228600"/>
            <a:ext cx="10972800" cy="3716594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42708" r="10395" b="23958"/>
          <a:stretch>
            <a:fillRect/>
          </a:stretch>
        </p:blipFill>
        <p:spPr bwMode="auto">
          <a:xfrm>
            <a:off x="-1143000" y="152400"/>
            <a:ext cx="11811000" cy="3072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7789" t="45833" r="37701" b="29167"/>
          <a:stretch>
            <a:fillRect/>
          </a:stretch>
        </p:blipFill>
        <p:spPr bwMode="auto">
          <a:xfrm>
            <a:off x="76200" y="3581400"/>
            <a:ext cx="9067800" cy="28635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54167" r="10395" b="8333"/>
          <a:stretch>
            <a:fillRect/>
          </a:stretch>
        </p:blipFill>
        <p:spPr bwMode="auto">
          <a:xfrm>
            <a:off x="-1143000" y="304800"/>
            <a:ext cx="12573000" cy="36799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46875" r="11567" b="8333"/>
          <a:stretch>
            <a:fillRect/>
          </a:stretch>
        </p:blipFill>
        <p:spPr bwMode="auto">
          <a:xfrm>
            <a:off x="-1828800" y="304800"/>
            <a:ext cx="13106400" cy="4657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13542" r="34407" b="44791"/>
          <a:stretch>
            <a:fillRect/>
          </a:stretch>
        </p:blipFill>
        <p:spPr bwMode="auto">
          <a:xfrm>
            <a:off x="-2133600" y="381000"/>
            <a:ext cx="13563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3</cp:revision>
  <dcterms:created xsi:type="dcterms:W3CDTF">2006-08-16T00:00:00Z</dcterms:created>
  <dcterms:modified xsi:type="dcterms:W3CDTF">2020-06-27T17:31:21Z</dcterms:modified>
</cp:coreProperties>
</file>