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056" t="10417" r="35578" b="18750"/>
          <a:stretch>
            <a:fillRect/>
          </a:stretch>
        </p:blipFill>
        <p:spPr bwMode="auto">
          <a:xfrm>
            <a:off x="152400" y="152399"/>
            <a:ext cx="8305800" cy="6567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</cp:revision>
  <dcterms:created xsi:type="dcterms:W3CDTF">2006-08-16T00:00:00Z</dcterms:created>
  <dcterms:modified xsi:type="dcterms:W3CDTF">2019-06-23T04:02:01Z</dcterms:modified>
</cp:coreProperties>
</file>