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01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8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30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7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89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27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2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656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396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74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48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B471-0048-42E2-9934-025ACF77D2C7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67FB-A70F-4C3F-A502-B6826239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493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0258" y="1954370"/>
            <a:ext cx="263296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- </a:t>
            </a:r>
            <a:r>
              <a:rPr lang="en-US" sz="2400" dirty="0" smtClean="0"/>
              <a:t>Matplotlib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9345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967" y="166253"/>
            <a:ext cx="7897088" cy="5584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pyplot( 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is the most important function in matplotlib library, which is used to plot 2D data.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plot( 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function of pyplot submodule of matplotlib package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         b. </a:t>
            </a:r>
            <a:r>
              <a:rPr lang="en-US" sz="2000" b="1" dirty="0" smtClean="0">
                <a:solidFill>
                  <a:prstClr val="black"/>
                </a:solidFill>
                <a:latin typeface="Calibri" panose="020F0502020204030204"/>
              </a:rPr>
              <a:t>subplot( 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c.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bar( 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function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pyplot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submodule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generate bar graphs.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np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matplotlib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pyplot as plt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#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 the points using matplotlib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plt.plot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y)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plt.show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xmlns="" val="770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03" y="1408722"/>
            <a:ext cx="5127214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The following script plots the equation </a:t>
            </a:r>
            <a:r>
              <a:rPr lang="en-US" sz="1900" b="1" dirty="0"/>
              <a:t>y = 2x + </a:t>
            </a:r>
            <a:r>
              <a:rPr lang="en-US" sz="1900" b="1" dirty="0" smtClean="0"/>
              <a:t>5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en-US" sz="1900" dirty="0"/>
              <a:t> </a:t>
            </a:r>
            <a:r>
              <a:rPr lang="en-US" sz="1900" dirty="0" smtClean="0"/>
              <a:t>              </a:t>
            </a:r>
            <a:r>
              <a:rPr lang="en-US" sz="1900" dirty="0" smtClean="0">
                <a:solidFill>
                  <a:srgbClr val="00B050"/>
                </a:solidFill>
              </a:rPr>
              <a:t>import</a:t>
            </a:r>
            <a:r>
              <a:rPr lang="en-US" sz="1900" dirty="0" smtClean="0"/>
              <a:t> numpy </a:t>
            </a:r>
            <a:r>
              <a:rPr lang="en-US" sz="1900" dirty="0" smtClean="0">
                <a:solidFill>
                  <a:srgbClr val="00B050"/>
                </a:solidFill>
              </a:rPr>
              <a:t>as</a:t>
            </a:r>
            <a:r>
              <a:rPr lang="en-US" sz="1900" dirty="0" smtClean="0"/>
              <a:t> np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</a:t>
            </a:r>
            <a:r>
              <a:rPr lang="en-US" sz="1900" dirty="0" smtClean="0">
                <a:solidFill>
                  <a:srgbClr val="00B050"/>
                </a:solidFill>
              </a:rPr>
              <a:t>from</a:t>
            </a:r>
            <a:r>
              <a:rPr lang="en-US" sz="1900" dirty="0" smtClean="0"/>
              <a:t> matplotlib </a:t>
            </a:r>
            <a:r>
              <a:rPr lang="en-US" sz="1900" dirty="0" smtClean="0">
                <a:solidFill>
                  <a:srgbClr val="00B050"/>
                </a:solidFill>
              </a:rPr>
              <a:t>import</a:t>
            </a:r>
            <a:r>
              <a:rPr lang="en-US" sz="1900" dirty="0" smtClean="0"/>
              <a:t> pyplot </a:t>
            </a:r>
            <a:r>
              <a:rPr lang="en-US" sz="1900" dirty="0" smtClean="0">
                <a:solidFill>
                  <a:srgbClr val="00B050"/>
                </a:solidFill>
              </a:rPr>
              <a:t>as</a:t>
            </a:r>
            <a:r>
              <a:rPr lang="en-US" sz="1900" dirty="0" smtClean="0"/>
              <a:t> plt </a:t>
            </a:r>
          </a:p>
          <a:p>
            <a:pPr>
              <a:lnSpc>
                <a:spcPct val="150000"/>
              </a:lnSpc>
            </a:pP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x = np.arange(1,11)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y = 2 * x + 5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</a:t>
            </a:r>
            <a:r>
              <a:rPr lang="en-US" sz="1900" dirty="0" err="1" smtClean="0"/>
              <a:t>plt.title</a:t>
            </a:r>
            <a:r>
              <a:rPr lang="en-US" sz="1900" dirty="0" smtClean="0"/>
              <a:t>("Matplotlib demo")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</a:t>
            </a:r>
            <a:r>
              <a:rPr lang="en-US" sz="1900" dirty="0" err="1" smtClean="0"/>
              <a:t>plt.xlabel</a:t>
            </a:r>
            <a:r>
              <a:rPr lang="en-US" sz="1900" dirty="0" smtClean="0"/>
              <a:t>("x axis caption")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</a:t>
            </a:r>
            <a:r>
              <a:rPr lang="en-US" sz="1900" dirty="0" err="1" smtClean="0"/>
              <a:t>plt.ylabel</a:t>
            </a:r>
            <a:r>
              <a:rPr lang="en-US" sz="1900" dirty="0" smtClean="0"/>
              <a:t>("y axis caption")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plt.plot(</a:t>
            </a:r>
            <a:r>
              <a:rPr lang="en-US" sz="1900" dirty="0" err="1" smtClean="0"/>
              <a:t>x,y</a:t>
            </a:r>
            <a:r>
              <a:rPr lang="en-US" sz="19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US" sz="1900" dirty="0" smtClean="0"/>
              <a:t>               plt.show( )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4248463" y="124867"/>
            <a:ext cx="772316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display the </a:t>
            </a:r>
            <a:r>
              <a:rPr lang="en-US" sz="2000" dirty="0">
                <a:solidFill>
                  <a:srgbClr val="00B0F0"/>
                </a:solidFill>
              </a:rPr>
              <a:t>circles representing points</a:t>
            </a:r>
            <a:r>
              <a:rPr lang="en-US" sz="2000" dirty="0"/>
              <a:t>, instead of the line in the above example, use </a:t>
            </a:r>
            <a:r>
              <a:rPr lang="en-US" sz="2000" b="1" dirty="0"/>
              <a:t>“</a:t>
            </a:r>
            <a:r>
              <a:rPr lang="en-US" sz="2000" b="1" dirty="0" err="1"/>
              <a:t>ob</a:t>
            </a:r>
            <a:r>
              <a:rPr lang="en-US" sz="2000" b="1" dirty="0"/>
              <a:t>”</a:t>
            </a:r>
            <a:r>
              <a:rPr lang="en-US" sz="2000" dirty="0"/>
              <a:t> as the format string in plot() function.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9655" y="1408722"/>
            <a:ext cx="3995261" cy="4661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import</a:t>
            </a:r>
            <a:r>
              <a:rPr lang="en-US" sz="2000" dirty="0" smtClean="0"/>
              <a:t> numpy </a:t>
            </a:r>
            <a:r>
              <a:rPr lang="en-US" sz="2000" dirty="0" smtClean="0">
                <a:solidFill>
                  <a:srgbClr val="00B050"/>
                </a:solidFill>
              </a:rPr>
              <a:t>as</a:t>
            </a:r>
            <a:r>
              <a:rPr lang="en-US" sz="2000" dirty="0" smtClean="0"/>
              <a:t> np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</a:rPr>
              <a:t>from</a:t>
            </a:r>
            <a:r>
              <a:rPr lang="en-US" sz="2000" dirty="0" smtClean="0"/>
              <a:t> matplotlib </a:t>
            </a:r>
            <a:r>
              <a:rPr lang="en-US" sz="2000" dirty="0" smtClean="0">
                <a:solidFill>
                  <a:srgbClr val="00B050"/>
                </a:solidFill>
              </a:rPr>
              <a:t>import</a:t>
            </a:r>
            <a:r>
              <a:rPr lang="en-US" sz="2000" dirty="0" smtClean="0"/>
              <a:t> pyplot </a:t>
            </a:r>
            <a:r>
              <a:rPr lang="en-US" sz="2000" dirty="0" smtClean="0">
                <a:solidFill>
                  <a:srgbClr val="00B050"/>
                </a:solidFill>
              </a:rPr>
              <a:t>as</a:t>
            </a:r>
            <a:r>
              <a:rPr lang="en-US" sz="2000" dirty="0" smtClean="0"/>
              <a:t> plt 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x = np.arange(1,11)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y = 2 * x + 5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plt.title</a:t>
            </a:r>
            <a:r>
              <a:rPr lang="en-US" sz="2000" dirty="0" smtClean="0"/>
              <a:t>("Matplotlib demo")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plt.xlabel</a:t>
            </a:r>
            <a:r>
              <a:rPr lang="en-US" sz="2000" dirty="0" smtClean="0"/>
              <a:t>("x axis caption") 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plt.ylabel</a:t>
            </a:r>
            <a:r>
              <a:rPr lang="en-US" sz="2000" dirty="0" smtClean="0"/>
              <a:t>("y axis caption")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plt.plot(x,y</a:t>
            </a:r>
            <a:r>
              <a:rPr lang="en-US" sz="2000" dirty="0" smtClean="0">
                <a:solidFill>
                  <a:srgbClr val="00B0F0"/>
                </a:solidFill>
              </a:rPr>
              <a:t>,"</a:t>
            </a:r>
            <a:r>
              <a:rPr lang="en-US" sz="2000" dirty="0" err="1" smtClean="0">
                <a:solidFill>
                  <a:srgbClr val="00B0F0"/>
                </a:solidFill>
              </a:rPr>
              <a:t>ob</a:t>
            </a:r>
            <a:r>
              <a:rPr lang="en-US" sz="2000" dirty="0" smtClean="0">
                <a:solidFill>
                  <a:srgbClr val="00B0F0"/>
                </a:solidFill>
              </a:rPr>
              <a:t>")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plt.show()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4103" y="124867"/>
            <a:ext cx="122661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a. Plot( 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828218" y="4741794"/>
            <a:ext cx="1908279" cy="1294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ob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 </a:t>
            </a:r>
            <a:r>
              <a:rPr lang="en-US" dirty="0" smtClean="0">
                <a:sym typeface="Wingdings" panose="05000000000000000000" pitchFamily="2" charset="2"/>
              </a:rPr>
              <a:t> Circle marker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 b  blue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>
            <a:off x="7351009" y="5388830"/>
            <a:ext cx="2477209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260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018" y="106395"/>
            <a:ext cx="36145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matplotlib </a:t>
            </a:r>
            <a:r>
              <a:rPr lang="en-US" dirty="0" smtClean="0">
                <a:solidFill>
                  <a:srgbClr val="00B050"/>
                </a:solidFill>
              </a:rPr>
              <a:t>import</a:t>
            </a:r>
            <a:r>
              <a:rPr lang="en-US" dirty="0" smtClean="0"/>
              <a:t> pyplot </a:t>
            </a:r>
            <a:r>
              <a:rPr lang="en-US" dirty="0" smtClean="0">
                <a:solidFill>
                  <a:srgbClr val="00B050"/>
                </a:solidFill>
              </a:rPr>
              <a:t>as</a:t>
            </a:r>
            <a:r>
              <a:rPr lang="en-US" dirty="0" smtClean="0"/>
              <a:t> plt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plt.scatter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plt.plot</a:t>
            </a:r>
            <a:r>
              <a:rPr lang="en-US" dirty="0" smtClean="0"/>
              <a:t>(x, y, color=‘red’)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plt.show()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0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874828"/>
              </p:ext>
            </p:extLst>
          </p:nvPr>
        </p:nvGraphicFramePr>
        <p:xfrm>
          <a:off x="360222" y="84998"/>
          <a:ext cx="3713019" cy="6569956"/>
        </p:xfrm>
        <a:graphic>
          <a:graphicData uri="http://schemas.openxmlformats.org/drawingml/2006/table">
            <a:tbl>
              <a:tblPr/>
              <a:tblGrid>
                <a:gridCol w="775855">
                  <a:extLst>
                    <a:ext uri="{9D8B030D-6E8A-4147-A177-3AD203B41FA5}">
                      <a16:colId xmlns:a16="http://schemas.microsoft.com/office/drawing/2014/main" xmlns="" val="1022614575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xmlns="" val="1415417157"/>
                    </a:ext>
                  </a:extLst>
                </a:gridCol>
              </a:tblGrid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 err="1">
                          <a:effectLst/>
                        </a:rPr>
                        <a:t>Sr.No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Character &amp; Description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7983688"/>
                  </a:ext>
                </a:extLst>
              </a:tr>
              <a:tr h="489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'-‘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Solid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line style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5743665"/>
                  </a:ext>
                </a:extLst>
              </a:tr>
              <a:tr h="5068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'--‘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Dashed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line style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4805069"/>
                  </a:ext>
                </a:extLst>
              </a:tr>
              <a:tr h="4698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'-.‘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Dash-dot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line style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7883396"/>
                  </a:ext>
                </a:extLst>
              </a:tr>
              <a:tr h="4606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':‘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Dotted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line style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3571004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5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'.‘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Point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08081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6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',‘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Pixel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8739585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7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'o‘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Circle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78979783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'v‘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Triangle_down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424560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'^‘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Triangle_up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1655443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'&lt;‘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Triangle_left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2098029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11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'&gt;‘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Triangle_right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6160878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12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'1‘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Tri_down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77426892"/>
                  </a:ext>
                </a:extLst>
              </a:tr>
              <a:tr h="47883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13</a:t>
                      </a:r>
                    </a:p>
                  </a:txBody>
                  <a:tcPr marL="33784" marR="33784" marT="33784" marB="3378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'2‘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Tri_up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3784" marR="33784" marT="33784" marB="3378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89554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2120155"/>
              </p:ext>
            </p:extLst>
          </p:nvPr>
        </p:nvGraphicFramePr>
        <p:xfrm>
          <a:off x="4777515" y="85001"/>
          <a:ext cx="3599865" cy="6569953"/>
        </p:xfrm>
        <a:graphic>
          <a:graphicData uri="http://schemas.openxmlformats.org/drawingml/2006/table">
            <a:tbl>
              <a:tblPr/>
              <a:tblGrid>
                <a:gridCol w="487211">
                  <a:extLst>
                    <a:ext uri="{9D8B030D-6E8A-4147-A177-3AD203B41FA5}">
                      <a16:colId xmlns:a16="http://schemas.microsoft.com/office/drawing/2014/main" xmlns="" val="3645195146"/>
                    </a:ext>
                  </a:extLst>
                </a:gridCol>
                <a:gridCol w="3112654">
                  <a:extLst>
                    <a:ext uri="{9D8B030D-6E8A-4147-A177-3AD203B41FA5}">
                      <a16:colId xmlns:a16="http://schemas.microsoft.com/office/drawing/2014/main" xmlns="" val="3845351961"/>
                    </a:ext>
                  </a:extLst>
                </a:gridCol>
              </a:tblGrid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'3‘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Tri_left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304384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'4‘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Tri_right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7849342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's‘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Square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6938595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17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'p‘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Pentagon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2851887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18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'*‘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Star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8972036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19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'h‘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Hexagon1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2270183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'H‘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Hexagon2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8378602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21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'+‘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Plus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7924205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22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'x‘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X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493024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23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'D‘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Diamond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6692010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24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'd‘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Thin_diamond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0265981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25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'|‘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Vline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8869229"/>
                  </a:ext>
                </a:extLst>
              </a:tr>
              <a:tr h="5053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</a:rPr>
                        <a:t>26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</a:rPr>
                        <a:t>'_‘</a:t>
                      </a:r>
                      <a:r>
                        <a:rPr lang="en-US" sz="18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ffectLst/>
                        </a:rPr>
                        <a:t>Hline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marker</a:t>
                      </a:r>
                    </a:p>
                  </a:txBody>
                  <a:tcPr marL="36382" marR="36382" marT="36382" marB="3638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40021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3070508"/>
              </p:ext>
            </p:extLst>
          </p:nvPr>
        </p:nvGraphicFramePr>
        <p:xfrm>
          <a:off x="9404928" y="101600"/>
          <a:ext cx="2334489" cy="3840480"/>
        </p:xfrm>
        <a:graphic>
          <a:graphicData uri="http://schemas.openxmlformats.org/drawingml/2006/table">
            <a:tbl>
              <a:tblPr/>
              <a:tblGrid>
                <a:gridCol w="1152235">
                  <a:extLst>
                    <a:ext uri="{9D8B030D-6E8A-4147-A177-3AD203B41FA5}">
                      <a16:colId xmlns:a16="http://schemas.microsoft.com/office/drawing/2014/main" xmlns="" val="2287902270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xmlns="" val="86748663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Color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45821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649007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'g'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Green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11139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'r'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138511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'c'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Cyan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204886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'm'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Magenta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503496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'y'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968718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'k'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Black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7364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White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6006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641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9" y="50979"/>
            <a:ext cx="13179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b. subplot( 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4103" y="517237"/>
            <a:ext cx="113097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The subplot</a:t>
            </a:r>
            <a:r>
              <a:rPr lang="en-US" sz="1600" dirty="0" smtClean="0"/>
              <a:t>( ) </a:t>
            </a:r>
            <a:r>
              <a:rPr lang="en-US" sz="1600" dirty="0"/>
              <a:t>function allows you to plot different things in the same figure. In the following script, </a:t>
            </a:r>
            <a:r>
              <a:rPr lang="en-US" sz="1600" b="1" dirty="0"/>
              <a:t>sine</a:t>
            </a:r>
            <a:r>
              <a:rPr lang="en-US" sz="1600" dirty="0"/>
              <a:t> and </a:t>
            </a:r>
            <a:r>
              <a:rPr lang="en-US" sz="1600" b="1" dirty="0"/>
              <a:t>cosine values</a:t>
            </a:r>
            <a:r>
              <a:rPr lang="en-US" sz="1600" dirty="0"/>
              <a:t> are plotted.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103" y="1071424"/>
            <a:ext cx="6149825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import numpy as np </a:t>
            </a:r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matplotlib.pyplot</a:t>
            </a:r>
            <a:r>
              <a:rPr lang="en-US" sz="1600" dirty="0" smtClean="0"/>
              <a:t> as plt  </a:t>
            </a:r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Compute the x and y coordinates for points on sine and cosine curves </a:t>
            </a:r>
          </a:p>
          <a:p>
            <a:r>
              <a:rPr lang="en-US" sz="1600" dirty="0" smtClean="0"/>
              <a:t>x = np.arange(0, 3 * </a:t>
            </a:r>
            <a:r>
              <a:rPr lang="en-US" sz="1600" dirty="0" err="1" smtClean="0"/>
              <a:t>np.pi</a:t>
            </a:r>
            <a:r>
              <a:rPr lang="en-US" sz="1600" dirty="0" smtClean="0"/>
              <a:t>, 0.1) </a:t>
            </a:r>
          </a:p>
          <a:p>
            <a:r>
              <a:rPr lang="en-US" sz="1600" dirty="0" err="1" smtClean="0"/>
              <a:t>y_sin</a:t>
            </a:r>
            <a:r>
              <a:rPr lang="en-US" sz="1600" dirty="0" smtClean="0"/>
              <a:t> = </a:t>
            </a:r>
            <a:r>
              <a:rPr lang="en-US" sz="1600" dirty="0" err="1" smtClean="0"/>
              <a:t>np.sin</a:t>
            </a:r>
            <a:r>
              <a:rPr lang="en-US" sz="1600" dirty="0" smtClean="0"/>
              <a:t>(x) </a:t>
            </a:r>
          </a:p>
          <a:p>
            <a:r>
              <a:rPr lang="en-US" sz="1600" dirty="0" err="1" smtClean="0"/>
              <a:t>y_cos</a:t>
            </a:r>
            <a:r>
              <a:rPr lang="en-US" sz="1600" dirty="0" smtClean="0"/>
              <a:t> = </a:t>
            </a:r>
            <a:r>
              <a:rPr lang="en-US" sz="1600" dirty="0" err="1" smtClean="0"/>
              <a:t>np.cos</a:t>
            </a:r>
            <a:r>
              <a:rPr lang="en-US" sz="1600" dirty="0" smtClean="0"/>
              <a:t>(x)  </a:t>
            </a:r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Set up a subplot grid that has height 2 and width 1,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and set the first such subplot as active. </a:t>
            </a:r>
          </a:p>
          <a:p>
            <a:r>
              <a:rPr lang="en-US" sz="1600" dirty="0" err="1" smtClean="0"/>
              <a:t>plt.subplot</a:t>
            </a:r>
            <a:r>
              <a:rPr lang="en-US" sz="1600" dirty="0" smtClean="0"/>
              <a:t>(2, 1, 1)</a:t>
            </a:r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Make the first plot </a:t>
            </a:r>
          </a:p>
          <a:p>
            <a:r>
              <a:rPr lang="en-US" sz="1600" dirty="0" smtClean="0"/>
              <a:t>plt.plot(x, </a:t>
            </a:r>
            <a:r>
              <a:rPr lang="en-US" sz="1600" dirty="0" err="1" smtClean="0"/>
              <a:t>y_sin</a:t>
            </a:r>
            <a:r>
              <a:rPr lang="en-US" sz="1600" dirty="0" smtClean="0"/>
              <a:t>) </a:t>
            </a:r>
          </a:p>
          <a:p>
            <a:r>
              <a:rPr lang="en-US" sz="1600" dirty="0" err="1" smtClean="0"/>
              <a:t>plt.title</a:t>
            </a:r>
            <a:r>
              <a:rPr lang="en-US" sz="1600" dirty="0" smtClean="0"/>
              <a:t>('Sine')  </a:t>
            </a:r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Set the second subplot as active, and make the second plot. </a:t>
            </a:r>
          </a:p>
          <a:p>
            <a:r>
              <a:rPr lang="en-US" sz="1600" dirty="0" err="1" smtClean="0"/>
              <a:t>plt.subplot</a:t>
            </a:r>
            <a:r>
              <a:rPr lang="en-US" sz="1600" dirty="0" smtClean="0"/>
              <a:t>(2, 1, 2) </a:t>
            </a:r>
          </a:p>
          <a:p>
            <a:r>
              <a:rPr lang="en-US" sz="1600" dirty="0" smtClean="0"/>
              <a:t>plt.plot(x, </a:t>
            </a:r>
            <a:r>
              <a:rPr lang="en-US" sz="1600" dirty="0" err="1" smtClean="0"/>
              <a:t>y_cos</a:t>
            </a:r>
            <a:r>
              <a:rPr lang="en-US" sz="1600" dirty="0" smtClean="0"/>
              <a:t>) </a:t>
            </a:r>
          </a:p>
          <a:p>
            <a:r>
              <a:rPr lang="en-US" sz="1600" dirty="0" err="1" smtClean="0"/>
              <a:t>plt.title</a:t>
            </a:r>
            <a:r>
              <a:rPr lang="en-US" sz="1600" dirty="0" smtClean="0"/>
              <a:t>('Cosine')  </a:t>
            </a:r>
          </a:p>
          <a:p>
            <a:r>
              <a:rPr lang="en-US" sz="1600" dirty="0" smtClean="0"/>
              <a:t>  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# Show the figure. </a:t>
            </a:r>
          </a:p>
          <a:p>
            <a:r>
              <a:rPr lang="en-US" sz="1600" dirty="0" smtClean="0"/>
              <a:t>plt.show()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6009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9" y="50979"/>
            <a:ext cx="89960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c. bar( 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59" y="665019"/>
            <a:ext cx="3609258" cy="4855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</a:rPr>
              <a:t>from</a:t>
            </a:r>
            <a:r>
              <a:rPr lang="en-US" sz="1600" dirty="0" smtClean="0"/>
              <a:t> matplotlib </a:t>
            </a:r>
            <a:r>
              <a:rPr lang="en-US" sz="1600" dirty="0" smtClean="0">
                <a:solidFill>
                  <a:srgbClr val="00B050"/>
                </a:solidFill>
              </a:rPr>
              <a:t>import</a:t>
            </a:r>
            <a:r>
              <a:rPr lang="en-US" sz="1600" dirty="0" smtClean="0"/>
              <a:t> pyplot </a:t>
            </a:r>
            <a:r>
              <a:rPr lang="en-US" sz="1600" dirty="0" smtClean="0">
                <a:solidFill>
                  <a:srgbClr val="00B050"/>
                </a:solidFill>
              </a:rPr>
              <a:t>as</a:t>
            </a:r>
            <a:r>
              <a:rPr lang="en-US" sz="1600" dirty="0" smtClean="0"/>
              <a:t> plt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x = [5,8,10]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y = [12,16,6]  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x2 = [6,9,11] 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y2 = [6,15,7]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plt.bar</a:t>
            </a:r>
            <a:r>
              <a:rPr lang="en-US" sz="1600" dirty="0" smtClean="0"/>
              <a:t>(x, y, align = 'center')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plt.bar</a:t>
            </a:r>
            <a:r>
              <a:rPr lang="en-US" sz="1600" dirty="0" smtClean="0"/>
              <a:t>(x2, y2, color = 'g', align = 'center')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plt.title</a:t>
            </a:r>
            <a:r>
              <a:rPr lang="en-US" sz="1600" dirty="0" smtClean="0"/>
              <a:t>('Bar graph')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plt.ylabel</a:t>
            </a:r>
            <a:r>
              <a:rPr lang="en-US" sz="1600" dirty="0" smtClean="0"/>
              <a:t>('Y axis') 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plt.xlabel</a:t>
            </a:r>
            <a:r>
              <a:rPr lang="en-US" sz="1600" dirty="0" smtClean="0"/>
              <a:t>('X axis')  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plt.show()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80464" y="665019"/>
            <a:ext cx="60293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7832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895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478</Words>
  <Application>Microsoft Office PowerPoint</Application>
  <PresentationFormat>Custom</PresentationFormat>
  <Paragraphs>154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Semcon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deepusuresh</cp:lastModifiedBy>
  <cp:revision>15</cp:revision>
  <dcterms:created xsi:type="dcterms:W3CDTF">2020-03-05T04:45:27Z</dcterms:created>
  <dcterms:modified xsi:type="dcterms:W3CDTF">2020-04-15T09:40:21Z</dcterms:modified>
</cp:coreProperties>
</file>