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8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0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FFC4-EDDE-4788-A7FA-C044CE90F7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BF07-363D-4F55-9F7F-32734861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HWJONiTbm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30" y="6365631"/>
            <a:ext cx="4052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https://www.youtube.com/watch?v=QHWJONiTbmQ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377449" y="2708031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Matrix </a:t>
            </a:r>
            <a:r>
              <a:rPr lang="en-US" sz="2800" dirty="0" smtClean="0"/>
              <a:t>Multiplication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15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" y="96693"/>
            <a:ext cx="11972925" cy="4743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784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8" y="104485"/>
            <a:ext cx="10048875" cy="544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813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105"/>
          <a:stretch/>
        </p:blipFill>
        <p:spPr>
          <a:xfrm>
            <a:off x="105351" y="249382"/>
            <a:ext cx="10115550" cy="55854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701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2" y="111125"/>
            <a:ext cx="10058400" cy="501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60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1" y="206375"/>
            <a:ext cx="5775759" cy="2520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62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6036" y="2650836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YouTube for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6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7</cp:revision>
  <dcterms:created xsi:type="dcterms:W3CDTF">2020-02-27T11:32:58Z</dcterms:created>
  <dcterms:modified xsi:type="dcterms:W3CDTF">2020-02-27T11:50:18Z</dcterms:modified>
</cp:coreProperties>
</file>