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84CC-E299-4C1A-8CE5-AB51A020D03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4DED-3D76-4A25-80CD-7EAFB32B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5BX0B-YAC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1" y="4388028"/>
            <a:ext cx="4172017" cy="2241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94378" y="1182254"/>
            <a:ext cx="1282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Matrix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2201" y="2669309"/>
            <a:ext cx="11566500" cy="129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NumPy</a:t>
            </a:r>
            <a:r>
              <a:rPr lang="en-US" dirty="0" smtClean="0"/>
              <a:t> library there are many pre defined functions which we can use to perform different operations. That’s why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Adding, multiplying &amp; transpose matrix is not difficult here. But performing these operations without using </a:t>
            </a:r>
            <a:r>
              <a:rPr lang="en-US" dirty="0" err="1" smtClean="0"/>
              <a:t>NumPy</a:t>
            </a:r>
            <a:r>
              <a:rPr lang="en-US" dirty="0" smtClean="0"/>
              <a:t> library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 matrix is little bit trick here.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419" y="92364"/>
            <a:ext cx="386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https://www.youtube.com/watch?v=X5BX0B-YAC0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36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40" t="1" b="1457"/>
          <a:stretch/>
        </p:blipFill>
        <p:spPr>
          <a:xfrm>
            <a:off x="221675" y="1507404"/>
            <a:ext cx="5918488" cy="39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12308" y="83127"/>
            <a:ext cx="165571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675" y="831272"/>
            <a:ext cx="50921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Both Array addition &amp; Matrix addition uses symbol </a:t>
            </a:r>
            <a:r>
              <a:rPr lang="en-US" sz="2400" b="1" dirty="0" smtClean="0">
                <a:solidFill>
                  <a:srgbClr val="00B050"/>
                </a:solidFill>
              </a:rPr>
              <a:t>+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75"/>
          <a:stretch/>
        </p:blipFill>
        <p:spPr>
          <a:xfrm>
            <a:off x="133350" y="1801088"/>
            <a:ext cx="11315700" cy="4782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12308" y="83127"/>
            <a:ext cx="215982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50" y="618837"/>
            <a:ext cx="3521413" cy="88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Array Multiplication uses symbol *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Matrix </a:t>
            </a:r>
            <a:r>
              <a:rPr lang="en-US" dirty="0" smtClean="0"/>
              <a:t>Multiplication uses symbol 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916" y="53125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1*10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151" y="5160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1151" y="586509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4*40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2916" y="59482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3*30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37"/>
          <a:stretch/>
        </p:blipFill>
        <p:spPr>
          <a:xfrm>
            <a:off x="132917" y="135227"/>
            <a:ext cx="6162675" cy="3060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4" t="1025" r="429" b="649"/>
          <a:stretch/>
        </p:blipFill>
        <p:spPr>
          <a:xfrm>
            <a:off x="101600" y="203200"/>
            <a:ext cx="11822545" cy="603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47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6928" r="1691" b="2978"/>
          <a:stretch/>
        </p:blipFill>
        <p:spPr>
          <a:xfrm>
            <a:off x="179241" y="1302321"/>
            <a:ext cx="10281517" cy="997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2" t="1332" b="1211"/>
          <a:stretch/>
        </p:blipFill>
        <p:spPr>
          <a:xfrm>
            <a:off x="179241" y="2514591"/>
            <a:ext cx="5621195" cy="4002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52" t="3953" r="35295" b="70550"/>
          <a:stretch/>
        </p:blipFill>
        <p:spPr>
          <a:xfrm>
            <a:off x="4396509" y="140852"/>
            <a:ext cx="2724727" cy="845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8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7" y="110836"/>
            <a:ext cx="500111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1. what </a:t>
            </a:r>
            <a:r>
              <a:rPr lang="en-US" dirty="0">
                <a:solidFill>
                  <a:srgbClr val="00B050"/>
                </a:solidFill>
              </a:rPr>
              <a:t>is the difference between matrix VS arrays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Matrix </a:t>
            </a:r>
            <a:r>
              <a:rPr lang="en-US" sz="1600" dirty="0"/>
              <a:t>are 2 dimensional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Arrays </a:t>
            </a:r>
            <a:r>
              <a:rPr lang="en-US" sz="1600" dirty="0"/>
              <a:t>can be 1d 2d 3d .....</a:t>
            </a:r>
            <a:r>
              <a:rPr lang="en-US" sz="1600" dirty="0" err="1"/>
              <a:t>nd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2. What </a:t>
            </a:r>
            <a:r>
              <a:rPr lang="en-US" dirty="0">
                <a:solidFill>
                  <a:srgbClr val="00B050"/>
                </a:solidFill>
              </a:rPr>
              <a:t>is the best IDE for python</a:t>
            </a:r>
            <a:r>
              <a:rPr lang="en-US" dirty="0" smtClean="0">
                <a:solidFill>
                  <a:srgbClr val="00B050"/>
                </a:solidFill>
              </a:rPr>
              <a:t>..?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</a:t>
            </a:r>
            <a:r>
              <a:rPr lang="en-US" sz="1600" dirty="0" err="1" smtClean="0"/>
              <a:t>PyCharm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</a:t>
            </a:r>
            <a:r>
              <a:rPr lang="en-US" sz="1600" dirty="0" err="1" smtClean="0"/>
              <a:t>Spyder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IDLE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69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15</cp:revision>
  <dcterms:created xsi:type="dcterms:W3CDTF">2020-02-27T08:55:20Z</dcterms:created>
  <dcterms:modified xsi:type="dcterms:W3CDTF">2020-02-27T10:24:44Z</dcterms:modified>
</cp:coreProperties>
</file>