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A1C8-3905-4B9F-AFF2-AF1FA72BBA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D8DB-175E-4D87-BC9B-660A8D35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mhjg8qVbX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9040" y="2299055"/>
            <a:ext cx="4870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Matrix Addition and </a:t>
            </a:r>
            <a:r>
              <a:rPr lang="en-US" sz="2800" dirty="0" smtClean="0"/>
              <a:t>Subtraction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7922" y="105507"/>
            <a:ext cx="3941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https://www.youtube.com/watch?v=Qmhjg8qVbX8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4" y="4313562"/>
            <a:ext cx="3216375" cy="2438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75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76" t="1862" b="1962"/>
          <a:stretch/>
        </p:blipFill>
        <p:spPr>
          <a:xfrm>
            <a:off x="92367" y="55420"/>
            <a:ext cx="11022557" cy="4304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023"/>
          <a:stretch/>
        </p:blipFill>
        <p:spPr>
          <a:xfrm>
            <a:off x="78653" y="3879273"/>
            <a:ext cx="6444434" cy="2915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927273" y="5190836"/>
            <a:ext cx="274536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Matrix size should be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4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" y="83949"/>
            <a:ext cx="10420350" cy="5543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03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9" y="136669"/>
            <a:ext cx="4838700" cy="545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802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3" y="100157"/>
            <a:ext cx="3383251" cy="1310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527" y="1582534"/>
            <a:ext cx="973147" cy="1439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138" y="1582534"/>
            <a:ext cx="987425" cy="1439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2" y="120071"/>
            <a:ext cx="8001000" cy="3333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92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0" y="133062"/>
            <a:ext cx="4486275" cy="600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56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2" y="110837"/>
            <a:ext cx="11869674" cy="375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4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" y="123391"/>
            <a:ext cx="510540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837" y="123391"/>
            <a:ext cx="4743908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12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" y="83125"/>
            <a:ext cx="7452297" cy="2728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70" y="103622"/>
            <a:ext cx="4591050" cy="6115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07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10</cp:revision>
  <dcterms:created xsi:type="dcterms:W3CDTF">2020-02-27T10:25:29Z</dcterms:created>
  <dcterms:modified xsi:type="dcterms:W3CDTF">2020-02-27T11:31:57Z</dcterms:modified>
</cp:coreProperties>
</file>