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4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9DE8-7090-49D4-B2B3-9DAE0790153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A48D-BD98-432A-A91A-FEC2D6CC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035" y="2702958"/>
            <a:ext cx="23523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Matrix Library</a:t>
            </a:r>
          </a:p>
        </p:txBody>
      </p:sp>
    </p:spTree>
    <p:extLst>
      <p:ext uri="{BB962C8B-B14F-4D97-AF65-F5344CB8AC3E}">
        <p14:creationId xmlns:p14="http://schemas.microsoft.com/office/powerpoint/2010/main" val="35134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835" y="3"/>
            <a:ext cx="10982036" cy="6878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package contains a Matrix library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This module has functions that return matrices instead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ndarray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objects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matlib.empty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numpy.matlib.empty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(shape,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order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numpy.matlib.zeros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import numpy.matlib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import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 as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print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np.matlib.zeros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((2,2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numpy.matlib.ones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import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import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 as 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print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np.matlib.ones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2,2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numpy.matlib.eye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numpy.matlib.eye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M,k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dtype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numpy.matlib.identity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import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import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 as np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print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np.matlib.identity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(5,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float)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200" y="3463636"/>
            <a:ext cx="3038764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numpy.matlib.rand()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import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numpy.matlib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import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 as np                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print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np.matlib.rand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(3,3)</a:t>
            </a:r>
          </a:p>
        </p:txBody>
      </p:sp>
    </p:spTree>
    <p:extLst>
      <p:ext uri="{BB962C8B-B14F-4D97-AF65-F5344CB8AC3E}">
        <p14:creationId xmlns:p14="http://schemas.microsoft.com/office/powerpoint/2010/main" val="34416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91" y="64652"/>
            <a:ext cx="428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numpy.zeros() and </a:t>
            </a:r>
            <a:r>
              <a:rPr lang="en-US" dirty="0" err="1"/>
              <a:t>numpy.ones</a:t>
            </a:r>
            <a:r>
              <a:rPr lang="en-US" dirty="0"/>
              <a:t>() 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91" y="498763"/>
            <a:ext cx="1201650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           You </a:t>
            </a:r>
            <a:r>
              <a:rPr lang="en-US" dirty="0"/>
              <a:t>can create a </a:t>
            </a:r>
            <a:r>
              <a:rPr lang="en-US" dirty="0">
                <a:solidFill>
                  <a:srgbClr val="00B050"/>
                </a:solidFill>
              </a:rPr>
              <a:t>matrix full of zeroes or ones </a:t>
            </a:r>
            <a:r>
              <a:rPr lang="en-US" dirty="0"/>
              <a:t>using </a:t>
            </a:r>
            <a:r>
              <a:rPr lang="en-US" dirty="0" err="1"/>
              <a:t>np.zeros</a:t>
            </a:r>
            <a:r>
              <a:rPr lang="en-US" dirty="0"/>
              <a:t> and np.one commands respectively. It can be used when you initialized the weights during the first iteration in </a:t>
            </a:r>
            <a:r>
              <a:rPr lang="en-US" dirty="0" err="1">
                <a:solidFill>
                  <a:srgbClr val="00B050"/>
                </a:solidFill>
              </a:rPr>
              <a:t>TensorFlow</a:t>
            </a:r>
            <a:r>
              <a:rPr lang="en-US" dirty="0">
                <a:solidFill>
                  <a:srgbClr val="00B050"/>
                </a:solidFill>
              </a:rPr>
              <a:t> and other statistic </a:t>
            </a:r>
            <a:r>
              <a:rPr lang="en-US" dirty="0"/>
              <a:t>tasks.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91" y="1607127"/>
            <a:ext cx="5631606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numpy.zeros(shape, </a:t>
            </a:r>
            <a:r>
              <a:rPr lang="en-US" altLang="en-US" sz="16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=float, order=</a:t>
            </a:r>
            <a:r>
              <a:rPr lang="en-US" altLang="en-US" sz="16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'C')</a:t>
            </a:r>
          </a:p>
          <a:p>
            <a:pPr>
              <a:lnSpc>
                <a:spcPct val="200000"/>
              </a:lnSpc>
            </a:pPr>
            <a:r>
              <a:rPr lang="en-US" altLang="en-US" sz="16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numpy.ones</a:t>
            </a:r>
            <a:r>
              <a:rPr lang="en-US" alt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(shape, </a:t>
            </a:r>
            <a:r>
              <a:rPr lang="en-US" altLang="en-US" sz="16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=float, order='C</a:t>
            </a:r>
            <a:r>
              <a:rPr lang="en-US" altLang="en-US" sz="16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2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is the shape of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>
              <a:lnSpc>
                <a:spcPct val="2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is the datatype. It is optional. The default value 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float64</a:t>
            </a:r>
          </a:p>
          <a:p>
            <a:pPr>
              <a:lnSpc>
                <a:spcPct val="2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Default is C which is an essential row style.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10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2</cp:revision>
  <dcterms:created xsi:type="dcterms:W3CDTF">2020-03-06T09:59:08Z</dcterms:created>
  <dcterms:modified xsi:type="dcterms:W3CDTF">2020-03-06T10:06:32Z</dcterms:modified>
</cp:coreProperties>
</file>