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8EBC-10D1-4EFF-BBC2-D16E790C0BE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805E-6666-4DB6-BC53-09245F8C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Fv66_RXL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69" y="6224954"/>
            <a:ext cx="3870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https://www.youtube.com/watch?v=bFv66_RXLb4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28384" y="3046667"/>
            <a:ext cx="36334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Indexing Operation in </a:t>
            </a:r>
            <a:r>
              <a:rPr lang="en-US" dirty="0" err="1"/>
              <a:t>NumPy</a:t>
            </a:r>
            <a:r>
              <a:rPr lang="en-US" dirty="0"/>
              <a:t> Arrays </a:t>
            </a:r>
          </a:p>
        </p:txBody>
      </p:sp>
      <p:sp>
        <p:nvSpPr>
          <p:cNvPr id="7" name="Up Arrow 6"/>
          <p:cNvSpPr/>
          <p:nvPr/>
        </p:nvSpPr>
        <p:spPr>
          <a:xfrm>
            <a:off x="9873672" y="267855"/>
            <a:ext cx="1043710" cy="1662546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99947" y="1859588"/>
            <a:ext cx="2290307" cy="3847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prstClr val="black"/>
                </a:solidFill>
              </a:rPr>
              <a:t>18. </a:t>
            </a:r>
            <a:r>
              <a:rPr lang="en-US" sz="1900" dirty="0" err="1">
                <a:solidFill>
                  <a:prstClr val="black"/>
                </a:solidFill>
              </a:rPr>
              <a:t>NumPy</a:t>
            </a:r>
            <a:r>
              <a:rPr lang="en-US" sz="1900" dirty="0">
                <a:solidFill>
                  <a:prstClr val="black"/>
                </a:solidFill>
              </a:rPr>
              <a:t> - </a:t>
            </a:r>
            <a:r>
              <a:rPr lang="en-US" sz="1900" dirty="0" smtClean="0">
                <a:solidFill>
                  <a:prstClr val="black"/>
                </a:solidFill>
              </a:rPr>
              <a:t>Indexing</a:t>
            </a:r>
            <a:endParaRPr lang="en-US" sz="1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4" y="132917"/>
            <a:ext cx="5009572" cy="23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5" y="3542381"/>
            <a:ext cx="4952134" cy="3295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85582"/>
            <a:ext cx="2509549" cy="332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680" b="1472"/>
          <a:stretch/>
        </p:blipFill>
        <p:spPr>
          <a:xfrm>
            <a:off x="2752435" y="57874"/>
            <a:ext cx="7222838" cy="3429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90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286"/>
          <a:stretch/>
        </p:blipFill>
        <p:spPr>
          <a:xfrm>
            <a:off x="116320" y="890321"/>
            <a:ext cx="10001250" cy="4919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916757" y="166254"/>
            <a:ext cx="595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Don’t mix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indexing. Either both +</a:t>
            </a:r>
            <a:r>
              <a:rPr lang="en-US" dirty="0" err="1" smtClean="0"/>
              <a:t>ve</a:t>
            </a:r>
            <a:r>
              <a:rPr lang="en-US" dirty="0" smtClean="0"/>
              <a:t> (or) both –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17527" y="535586"/>
            <a:ext cx="157018" cy="4619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7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95"/>
          <a:stretch/>
        </p:blipFill>
        <p:spPr>
          <a:xfrm>
            <a:off x="138833" y="184727"/>
            <a:ext cx="6076950" cy="3782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34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5" y="116031"/>
            <a:ext cx="10458739" cy="6199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53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2" t="866"/>
          <a:stretch/>
        </p:blipFill>
        <p:spPr>
          <a:xfrm>
            <a:off x="147782" y="129308"/>
            <a:ext cx="11892684" cy="4589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03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71"/>
          <a:stretch/>
        </p:blipFill>
        <p:spPr>
          <a:xfrm>
            <a:off x="138545" y="164955"/>
            <a:ext cx="4119418" cy="253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40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21</cp:revision>
  <dcterms:created xsi:type="dcterms:W3CDTF">2020-02-21T08:53:11Z</dcterms:created>
  <dcterms:modified xsi:type="dcterms:W3CDTF">2020-03-06T11:52:43Z</dcterms:modified>
</cp:coreProperties>
</file>