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4D69-42C1-4879-AEB4-41A7CE8D03B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0CD5-DBA9-4ED5-AB50-662A087BC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1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4D69-42C1-4879-AEB4-41A7CE8D03B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0CD5-DBA9-4ED5-AB50-662A087BC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5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4D69-42C1-4879-AEB4-41A7CE8D03B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0CD5-DBA9-4ED5-AB50-662A087BC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7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4D69-42C1-4879-AEB4-41A7CE8D03B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0CD5-DBA9-4ED5-AB50-662A087BC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1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4D69-42C1-4879-AEB4-41A7CE8D03B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0CD5-DBA9-4ED5-AB50-662A087BC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6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4D69-42C1-4879-AEB4-41A7CE8D03B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0CD5-DBA9-4ED5-AB50-662A087BC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8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4D69-42C1-4879-AEB4-41A7CE8D03B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0CD5-DBA9-4ED5-AB50-662A087BC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1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4D69-42C1-4879-AEB4-41A7CE8D03B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0CD5-DBA9-4ED5-AB50-662A087BC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4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4D69-42C1-4879-AEB4-41A7CE8D03B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0CD5-DBA9-4ED5-AB50-662A087BC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5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4D69-42C1-4879-AEB4-41A7CE8D03B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0CD5-DBA9-4ED5-AB50-662A087BC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2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4D69-42C1-4879-AEB4-41A7CE8D03B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0CD5-DBA9-4ED5-AB50-662A087BC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0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44D69-42C1-4879-AEB4-41A7CE8D03B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D0CD5-DBA9-4ED5-AB50-662A087BC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IXh-gmR7mQ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992" y="6172200"/>
            <a:ext cx="3909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https://www.youtube.com/watch?v=fIXh-gmR7mQ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631382" y="1842003"/>
            <a:ext cx="2130520" cy="38472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900" dirty="0">
                <a:solidFill>
                  <a:prstClr val="black"/>
                </a:solidFill>
              </a:rPr>
              <a:t>18. </a:t>
            </a:r>
            <a:r>
              <a:rPr lang="en-US" sz="1900" dirty="0" err="1">
                <a:solidFill>
                  <a:prstClr val="black"/>
                </a:solidFill>
              </a:rPr>
              <a:t>NumPy</a:t>
            </a:r>
            <a:r>
              <a:rPr lang="en-US" sz="1900" dirty="0">
                <a:solidFill>
                  <a:prstClr val="black"/>
                </a:solidFill>
              </a:rPr>
              <a:t> - </a:t>
            </a:r>
            <a:r>
              <a:rPr lang="en-US" sz="1900" dirty="0" smtClean="0">
                <a:solidFill>
                  <a:prstClr val="black"/>
                </a:solidFill>
              </a:rPr>
              <a:t>Slicing</a:t>
            </a:r>
            <a:endParaRPr lang="en-US" sz="19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362" y="4127029"/>
            <a:ext cx="1123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</a:t>
            </a:r>
            <a:r>
              <a:rPr lang="en-US" dirty="0"/>
              <a:t>to retrieve collection of elements from 1 dimensional array 2 dimensional array and 3 dimensional array in detail.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1865" y="3066839"/>
            <a:ext cx="328955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Slicing </a:t>
            </a:r>
            <a:r>
              <a:rPr lang="en-US" dirty="0"/>
              <a:t>Operation in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smtClean="0"/>
              <a:t>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11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23" y="86591"/>
            <a:ext cx="11630025" cy="5410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8470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9" y="123969"/>
            <a:ext cx="11944350" cy="3248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79" y="3692380"/>
            <a:ext cx="3051145" cy="19233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77399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6824"/>
          <a:stretch/>
        </p:blipFill>
        <p:spPr>
          <a:xfrm>
            <a:off x="105541" y="436654"/>
            <a:ext cx="4992931" cy="63520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368699" y="58395"/>
            <a:ext cx="2634760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Two-dimensional array slicing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6388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892" y="628064"/>
            <a:ext cx="12044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As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can see the ‘reshape’ function has showed its magic. Now, let’s take another operation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i.e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Slicing. Slicing is basically extracting particular set of elements from an array. This slicing operation is pretty much similar to the one which is there in the list as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well.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6551" b="2695"/>
          <a:stretch/>
        </p:blipFill>
        <p:spPr>
          <a:xfrm>
            <a:off x="2304761" y="1533234"/>
            <a:ext cx="4844184" cy="17733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84728" y="3435927"/>
            <a:ext cx="9559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have an array and we need a particular element (say 3) out of a given array. Let’s consider the below example: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892" y="5902036"/>
            <a:ext cx="11933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Here, the array(1,2,3,4) is your index 0 and (3,4,5,6) is index 1 of the python numpy array. Therefore, we have printed the second element from the zeroth index.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4728" y="210981"/>
            <a:ext cx="84510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0"/>
            <a:r>
              <a:rPr lang="en-US" sz="2000" dirty="0" smtClean="0">
                <a:solidFill>
                  <a:prstClr val="black"/>
                </a:solidFill>
              </a:rPr>
              <a:t>Slicing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16187" y="4026904"/>
            <a:ext cx="3198889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B050"/>
                </a:solidFill>
              </a:rPr>
              <a:t>import</a:t>
            </a:r>
            <a:r>
              <a:rPr lang="en-US" dirty="0" smtClean="0"/>
              <a:t>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as</a:t>
            </a:r>
            <a:r>
              <a:rPr lang="en-US" dirty="0" smtClean="0"/>
              <a:t> np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 = </a:t>
            </a:r>
            <a:r>
              <a:rPr lang="en-US" dirty="0" err="1" smtClean="0"/>
              <a:t>np.array</a:t>
            </a:r>
            <a:r>
              <a:rPr lang="en-US" dirty="0" smtClean="0"/>
              <a:t>([(1,2,3,4),(3,4,5,6)])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print(a[0,2])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OUTPUT : </a:t>
            </a: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35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1707" t="76667"/>
          <a:stretch/>
        </p:blipFill>
        <p:spPr>
          <a:xfrm>
            <a:off x="489528" y="692727"/>
            <a:ext cx="4027054" cy="3149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264" r="75776" b="75998"/>
          <a:stretch/>
        </p:blipFill>
        <p:spPr>
          <a:xfrm>
            <a:off x="112567" y="110837"/>
            <a:ext cx="1230348" cy="3417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66" y="1377999"/>
            <a:ext cx="4865833" cy="31129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7139"/>
          <a:stretch/>
        </p:blipFill>
        <p:spPr>
          <a:xfrm>
            <a:off x="5200949" y="1377998"/>
            <a:ext cx="6603124" cy="26651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200949" y="4239490"/>
            <a:ext cx="4246612" cy="1295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a[ : ]         -----     Entire Array</a:t>
            </a:r>
          </a:p>
          <a:p>
            <a:pPr>
              <a:lnSpc>
                <a:spcPct val="150000"/>
              </a:lnSpc>
            </a:pPr>
            <a:r>
              <a:rPr lang="en-US" dirty="0"/>
              <a:t>a</a:t>
            </a:r>
            <a:r>
              <a:rPr lang="en-US" dirty="0" smtClean="0"/>
              <a:t>[ : 3]       -----     It will take from 0 index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a[1 : ]       -----     It will take end of the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051"/>
          <a:stretch/>
        </p:blipFill>
        <p:spPr>
          <a:xfrm>
            <a:off x="119927" y="101600"/>
            <a:ext cx="4461309" cy="29203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145" y="101599"/>
            <a:ext cx="4519008" cy="21058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7112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11" t="4513"/>
          <a:stretch/>
        </p:blipFill>
        <p:spPr>
          <a:xfrm>
            <a:off x="120074" y="120071"/>
            <a:ext cx="9799782" cy="32555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95220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23" y="170151"/>
            <a:ext cx="6240895" cy="42792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419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39" y="166255"/>
            <a:ext cx="8477997" cy="40739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66899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881" t="1633" r="964" b="1712"/>
          <a:stretch/>
        </p:blipFill>
        <p:spPr>
          <a:xfrm>
            <a:off x="138547" y="175492"/>
            <a:ext cx="10196944" cy="59369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92856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340" t="4110"/>
          <a:stretch/>
        </p:blipFill>
        <p:spPr>
          <a:xfrm>
            <a:off x="129312" y="83130"/>
            <a:ext cx="8348076" cy="18934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490" t="4211" r="916" b="1005"/>
          <a:stretch/>
        </p:blipFill>
        <p:spPr>
          <a:xfrm>
            <a:off x="138550" y="2048519"/>
            <a:ext cx="8174177" cy="47586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72992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Office PowerPoint</Application>
  <PresentationFormat>Widescreen</PresentationFormat>
  <Paragraphs>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Semcon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</dc:creator>
  <cp:lastModifiedBy>Anuganti Suresh</cp:lastModifiedBy>
  <cp:revision>15</cp:revision>
  <dcterms:created xsi:type="dcterms:W3CDTF">2020-02-21T09:44:57Z</dcterms:created>
  <dcterms:modified xsi:type="dcterms:W3CDTF">2020-03-06T11:50:45Z</dcterms:modified>
</cp:coreProperties>
</file>