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2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5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3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2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FDA5-0F16-4F6A-8202-01B02F96C84C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C79AD-B6D2-4AA4-9D04-C4A7D0829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WTDrSkQB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310" y="6188364"/>
            <a:ext cx="4496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https://www.youtube.com/watch?v=2WTDrSkQBng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2819" y="3205018"/>
            <a:ext cx="50395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 Indexing Operation in NumPy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2294" y="1989986"/>
            <a:ext cx="3480633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19. NumPy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Advanced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6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4912" y="2844822"/>
            <a:ext cx="1821461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Integer Indexing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Boolean Indexing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4347" y="655780"/>
            <a:ext cx="106721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Indexing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0495" y="1367043"/>
            <a:ext cx="1510093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Basic Indexing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0495" y="2050540"/>
            <a:ext cx="1957139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 Indexing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stCxn id="3" idx="2"/>
          </p:cNvCxnSpPr>
          <p:nvPr/>
        </p:nvCxnSpPr>
        <p:spPr>
          <a:xfrm flipH="1">
            <a:off x="2597954" y="1055890"/>
            <a:ext cx="1" cy="11793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7954" y="1551709"/>
            <a:ext cx="1202541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97954" y="2235201"/>
            <a:ext cx="1202541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85673" y="2419872"/>
            <a:ext cx="0" cy="76381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85673" y="3183684"/>
            <a:ext cx="1202541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3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31" y="79131"/>
            <a:ext cx="12014258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library for the Python programming language, </a:t>
            </a:r>
            <a:endParaRPr kumimoji="0" lang="en-US" sz="1400" b="0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Large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multi-dimensional arrays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matrices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along with a large collection of high-level mathematical functions to operate on these arrays.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ndarrays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indexed using the standard Python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x[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syntax,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where        x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the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selection.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856"/>
          <a:stretch/>
        </p:blipFill>
        <p:spPr>
          <a:xfrm>
            <a:off x="365455" y="2087419"/>
            <a:ext cx="5557204" cy="2872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823"/>
          <a:stretch/>
        </p:blipFill>
        <p:spPr>
          <a:xfrm>
            <a:off x="6320741" y="2087419"/>
            <a:ext cx="5455619" cy="2874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365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7"/>
          <a:stretch/>
        </p:blipFill>
        <p:spPr>
          <a:xfrm>
            <a:off x="101601" y="673962"/>
            <a:ext cx="8709890" cy="2066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79" y="2837884"/>
            <a:ext cx="3313112" cy="1445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897746" y="108014"/>
            <a:ext cx="414587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 Indexing in One Dimensional 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129"/>
          <a:stretch/>
        </p:blipFill>
        <p:spPr>
          <a:xfrm>
            <a:off x="101601" y="3983301"/>
            <a:ext cx="5292435" cy="2778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01601" y="4311211"/>
            <a:ext cx="5292435" cy="1830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01" y="6142181"/>
            <a:ext cx="5292435" cy="6199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19703" y="5058701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19703" y="6272068"/>
            <a:ext cx="350982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93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7746" y="108014"/>
            <a:ext cx="42580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Integer Indexing in Multi Dimensional 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50"/>
          <a:stretch/>
        </p:blipFill>
        <p:spPr>
          <a:xfrm>
            <a:off x="157018" y="700231"/>
            <a:ext cx="8968509" cy="3993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5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8619" y="89541"/>
            <a:ext cx="195713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 Indexing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909" y="274207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Repeated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" y="920173"/>
            <a:ext cx="542925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451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5419" y="126487"/>
            <a:ext cx="180344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Boolean Indexing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9861" t="34187" r="5990" b="5761"/>
          <a:stretch/>
        </p:blipFill>
        <p:spPr>
          <a:xfrm>
            <a:off x="5320146" y="824201"/>
            <a:ext cx="2706255" cy="1279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1" y="824201"/>
            <a:ext cx="4996008" cy="1610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31"/>
          <a:stretch/>
        </p:blipFill>
        <p:spPr>
          <a:xfrm>
            <a:off x="139411" y="2763044"/>
            <a:ext cx="6763371" cy="1929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1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Semcon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2</cp:revision>
  <dcterms:created xsi:type="dcterms:W3CDTF">2020-03-06T11:52:10Z</dcterms:created>
  <dcterms:modified xsi:type="dcterms:W3CDTF">2020-03-06T11:54:35Z</dcterms:modified>
</cp:coreProperties>
</file>