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5B64-6DCF-442E-9502-5889B3EBE22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653E-67F5-4734-91C5-D6FF9776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ipy.org/doc/numpy/reference/generated/numpy.random.normal.html#numpy.random.normal" TargetMode="External"/><Relationship Id="rId3" Type="http://schemas.openxmlformats.org/officeDocument/2006/relationships/hyperlink" Target="https://docs.scipy.org/doc/numpy/reference/generated/numpy.random.random_integers.html#numpy.random.random_integers" TargetMode="External"/><Relationship Id="rId7" Type="http://schemas.openxmlformats.org/officeDocument/2006/relationships/hyperlink" Target="https://docs.scipy.org/doc/numpy/reference/generated/numpy.random.shuffle.html#numpy.random.shuffle" TargetMode="External"/><Relationship Id="rId2" Type="http://schemas.openxmlformats.org/officeDocument/2006/relationships/hyperlink" Target="https://docs.scipy.org/doc/numpy/reference/generated/numpy.random.rand.html#numpy.random.r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random.choice.html#numpy.random.choice" TargetMode="External"/><Relationship Id="rId5" Type="http://schemas.openxmlformats.org/officeDocument/2006/relationships/hyperlink" Target="https://docs.scipy.org/doc/numpy/reference/generated/numpy.random.uniform.html#numpy.random.uniform" TargetMode="External"/><Relationship Id="rId4" Type="http://schemas.openxmlformats.org/officeDocument/2006/relationships/hyperlink" Target="https://docs.scipy.org/doc/numpy/reference/generated/numpy.random.randint.html#numpy.random.randi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101601"/>
            <a:ext cx="495437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Python Program for numpy.random.rand() method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np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Generating 1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Dimentional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array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np.random.rand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(10)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print("1D random values array : \n", array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09" y="2142836"/>
            <a:ext cx="514974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Python Program for numpy.random.rand() method </a:t>
            </a:r>
          </a:p>
          <a:p>
            <a:r>
              <a:rPr lang="en-US" dirty="0"/>
              <a:t>  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   </a:t>
            </a:r>
          </a:p>
          <a:p>
            <a:r>
              <a:rPr lang="en-US" dirty="0"/>
              <a:t># Generating 2 </a:t>
            </a:r>
            <a:r>
              <a:rPr lang="en-US" dirty="0" err="1"/>
              <a:t>Dimentional</a:t>
            </a:r>
            <a:r>
              <a:rPr lang="en-US" dirty="0"/>
              <a:t> array </a:t>
            </a:r>
          </a:p>
          <a:p>
            <a:r>
              <a:rPr lang="en-US" dirty="0"/>
              <a:t>array = </a:t>
            </a:r>
            <a:r>
              <a:rPr lang="en-US" dirty="0" err="1"/>
              <a:t>np.random.rand</a:t>
            </a:r>
            <a:r>
              <a:rPr lang="en-US" dirty="0"/>
              <a:t>(2,2) </a:t>
            </a:r>
          </a:p>
          <a:p>
            <a:r>
              <a:rPr lang="en-US" dirty="0"/>
              <a:t>print("2D random values array : \n", array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97" y="4507346"/>
            <a:ext cx="514974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Python Program for numpy.random.rand() method </a:t>
            </a:r>
          </a:p>
          <a:p>
            <a:r>
              <a:rPr lang="en-US" dirty="0"/>
              <a:t>  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   </a:t>
            </a:r>
          </a:p>
          <a:p>
            <a:r>
              <a:rPr lang="en-US" dirty="0"/>
              <a:t># Generating 3 </a:t>
            </a:r>
            <a:r>
              <a:rPr lang="en-US" dirty="0" err="1"/>
              <a:t>Dimentional</a:t>
            </a:r>
            <a:r>
              <a:rPr lang="en-US" dirty="0"/>
              <a:t> array </a:t>
            </a:r>
          </a:p>
          <a:p>
            <a:r>
              <a:rPr lang="en-US" dirty="0"/>
              <a:t>array = </a:t>
            </a:r>
            <a:r>
              <a:rPr lang="en-US" dirty="0" err="1"/>
              <a:t>np.random.rand</a:t>
            </a:r>
            <a:r>
              <a:rPr lang="en-US" dirty="0"/>
              <a:t>(3,3,3) </a:t>
            </a:r>
          </a:p>
          <a:p>
            <a:r>
              <a:rPr lang="en-US" dirty="0"/>
              <a:t>print("3D random values array : \n", array);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9057" y="101601"/>
            <a:ext cx="958917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6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88" y="526473"/>
            <a:ext cx="2701189" cy="135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&gt;&gt;&gt; </a:t>
            </a:r>
            <a:r>
              <a:rPr lang="en-US" sz="1400" dirty="0" err="1" smtClean="0"/>
              <a:t>np.random.randint</a:t>
            </a:r>
            <a:r>
              <a:rPr lang="en-US" sz="1400" dirty="0" smtClean="0"/>
              <a:t>(2, size=10)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array([1, 0, 0, 0, 1, 1, 0, 0, 1, 0])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&gt;&gt;&gt; </a:t>
            </a:r>
            <a:r>
              <a:rPr lang="en-US" sz="1400" dirty="0" err="1" smtClean="0"/>
              <a:t>np.random.randint</a:t>
            </a:r>
            <a:r>
              <a:rPr lang="en-US" sz="1400" dirty="0" smtClean="0"/>
              <a:t>(1, size=10)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array([0, 0, 0, 0, 0, 0, 0, 0, 0, 0])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3888" y="2041236"/>
            <a:ext cx="43082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Generate a 2 x 4 array of </a:t>
            </a:r>
            <a:r>
              <a:rPr lang="en-US" sz="1400" dirty="0" err="1" smtClean="0"/>
              <a:t>ints</a:t>
            </a:r>
            <a:r>
              <a:rPr lang="en-US" sz="1400" dirty="0" smtClean="0"/>
              <a:t> between 0 and 4, inclusive: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&gt;&gt;&gt; </a:t>
            </a:r>
            <a:r>
              <a:rPr lang="en-US" sz="1400" dirty="0" err="1" smtClean="0"/>
              <a:t>np.random.randint</a:t>
            </a:r>
            <a:r>
              <a:rPr lang="en-US" sz="1400" dirty="0" smtClean="0"/>
              <a:t>(5, size=(2, 4))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array([[4, 0, 2, 1],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  [3, 2, 2, 0]])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88" y="64655"/>
            <a:ext cx="76474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numpy.random.rand(d0, d1, …, dn) : creates an array of specified shape and fills it with random values.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65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" y="92363"/>
            <a:ext cx="6036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some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functions and their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numpy.random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counterparts: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0753" y="708027"/>
          <a:ext cx="7316883" cy="6062228"/>
        </p:xfrm>
        <a:graphic>
          <a:graphicData uri="http://schemas.openxmlformats.org/drawingml/2006/table">
            <a:tbl>
              <a:tblPr/>
              <a:tblGrid>
                <a:gridCol w="2255356">
                  <a:extLst>
                    <a:ext uri="{9D8B030D-6E8A-4147-A177-3AD203B41FA5}">
                      <a16:colId xmlns:a16="http://schemas.microsoft.com/office/drawing/2014/main" val="3306939470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2287983207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2666019836"/>
                    </a:ext>
                  </a:extLst>
                </a:gridCol>
              </a:tblGrid>
              <a:tr h="499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Python random Module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 err="1">
                          <a:solidFill>
                            <a:srgbClr val="00B050"/>
                          </a:solidFill>
                          <a:effectLst/>
                        </a:rPr>
                        <a:t>NumPy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 Counterpart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Use</a:t>
                      </a:r>
                    </a:p>
                  </a:txBody>
                  <a:tcPr marL="51192" marR="51192" marT="25596" marB="2559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30535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random()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3676AB"/>
                          </a:solidFill>
                          <a:effectLst/>
                          <a:hlinkClick r:id="rId2"/>
                        </a:rPr>
                        <a:t>rand()</a:t>
                      </a:r>
                      <a:endParaRPr lang="en-US" sz="1400" dirty="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float in [0.0, 1.0)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59818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randint</a:t>
                      </a:r>
                      <a:r>
                        <a:rPr lang="en-US" sz="1400" dirty="0">
                          <a:effectLst/>
                        </a:rPr>
                        <a:t>(a,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3"/>
                        </a:rPr>
                        <a:t>random_integers()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integer in [a, b]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7778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randrange(a, b[, step])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4"/>
                        </a:rPr>
                        <a:t>randint()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integer in [a,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66719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uniform(a, b)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5"/>
                        </a:rPr>
                        <a:t>uniform()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float in [a, b]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0337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choice(seq)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 element from seq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3963"/>
                  </a:ext>
                </a:extLst>
              </a:tr>
              <a:tr h="7132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choices(seq, k=1)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 k elements from seq with replacement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71208"/>
                  </a:ext>
                </a:extLst>
              </a:tr>
              <a:tr h="7132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sample(population, k)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6"/>
                        </a:rPr>
                        <a:t>choice()</a:t>
                      </a:r>
                      <a:r>
                        <a:rPr lang="en-US" sz="1400">
                          <a:effectLst/>
                        </a:rPr>
                        <a:t> with replace=False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Random k elements from seq without replacement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88357"/>
                  </a:ext>
                </a:extLst>
              </a:tr>
              <a:tr h="49924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shuffle(x[, random])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7"/>
                        </a:rPr>
                        <a:t>shuffle()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Shuffle the sequence x in place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81199"/>
                  </a:ext>
                </a:extLst>
              </a:tr>
              <a:tr h="114112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normalvariate(mu, sigma) or gauss(mu, sigma)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676AB"/>
                          </a:solidFill>
                          <a:effectLst/>
                          <a:hlinkClick r:id="rId8"/>
                        </a:rPr>
                        <a:t>normal()</a:t>
                      </a:r>
                      <a:endParaRPr lang="en-US" sz="1400">
                        <a:effectLst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Sample from a normal distribution with mean mu and standard deviation sigma</a:t>
                      </a: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7807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0753" y="708027"/>
            <a:ext cx="7316883" cy="5646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753" y="1200727"/>
            <a:ext cx="7316883" cy="92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791305" y="78885"/>
            <a:ext cx="5306911" cy="2262158"/>
          </a:xfrm>
          <a:prstGeom prst="rect">
            <a:avLst/>
          </a:prstGeom>
          <a:solidFill>
            <a:srgbClr val="DFEB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Note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NumPy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is specialized for building and manipulating large,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300" dirty="0">
                <a:solidFill>
                  <a:srgbClr val="32516B"/>
                </a:solidFill>
                <a:latin typeface="source sans pro"/>
              </a:rPr>
              <a:t> </a:t>
            </a:r>
            <a:r>
              <a:rPr lang="en-US" altLang="en-US" sz="1300" dirty="0" smtClean="0">
                <a:solidFill>
                  <a:srgbClr val="32516B"/>
                </a:solidFill>
                <a:latin typeface="source sans pro"/>
              </a:rPr>
              <a:t>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multidimensional arrays.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300" dirty="0" smtClean="0">
                <a:solidFill>
                  <a:srgbClr val="32516B"/>
                </a:solidFill>
                <a:latin typeface="source sans pro"/>
              </a:rPr>
              <a:t>2.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If you just need a single value,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random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 will suffice and will probably 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300" dirty="0">
                <a:solidFill>
                  <a:srgbClr val="32516B"/>
                </a:solidFill>
                <a:latin typeface="source sans pro"/>
              </a:rPr>
              <a:t> </a:t>
            </a:r>
            <a:r>
              <a:rPr lang="en-US" altLang="en-US" sz="1300" dirty="0" smtClean="0">
                <a:solidFill>
                  <a:srgbClr val="32516B"/>
                </a:solidFill>
                <a:latin typeface="source sans pro"/>
              </a:rPr>
              <a:t>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be faster as well.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300" dirty="0" smtClean="0">
                <a:solidFill>
                  <a:srgbClr val="32516B"/>
                </a:solidFill>
                <a:latin typeface="source sans pro"/>
              </a:rPr>
              <a:t>3.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For small</a:t>
            </a:r>
            <a:r>
              <a:rPr kumimoji="0" lang="en-US" altLang="en-US" sz="1300" b="0" i="0" u="none" strike="noStrike" cap="none" normalizeH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sequences,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random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 may even be faster too, because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NumPy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2516B"/>
                </a:solidFill>
                <a:effectLst/>
                <a:latin typeface="source sans pro"/>
              </a:rPr>
              <a:t> does come with some overhead.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2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38" y="85614"/>
            <a:ext cx="271696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import </a:t>
            </a:r>
            <a:r>
              <a:rPr lang="en-US" sz="1600" dirty="0" err="1" smtClean="0"/>
              <a:t>numpy</a:t>
            </a:r>
            <a:r>
              <a:rPr lang="en-US" sz="1600" dirty="0" smtClean="0"/>
              <a:t> as np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Array = </a:t>
            </a:r>
            <a:r>
              <a:rPr lang="en-US" sz="1600" dirty="0" err="1" smtClean="0"/>
              <a:t>np.random.rand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Array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np.random.randn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Array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np.random.randint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Array = </a:t>
            </a:r>
            <a:r>
              <a:rPr lang="en-US" sz="1600" dirty="0" err="1" smtClean="0"/>
              <a:t>np.random.rand</a:t>
            </a:r>
            <a:r>
              <a:rPr lang="en-US" sz="1600" dirty="0" smtClean="0"/>
              <a:t>(10)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 = </a:t>
            </a:r>
            <a:r>
              <a:rPr lang="en-US" sz="1600" dirty="0" err="1" smtClean="0"/>
              <a:t>np.random.rand</a:t>
            </a:r>
            <a:r>
              <a:rPr lang="en-US" sz="1600" dirty="0" smtClean="0"/>
              <a:t>(3,2)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 = </a:t>
            </a:r>
            <a:r>
              <a:rPr lang="en-US" sz="1600" dirty="0" err="1" smtClean="0"/>
              <a:t>np.random.rand</a:t>
            </a:r>
            <a:r>
              <a:rPr lang="en-US" sz="1600" dirty="0" smtClean="0"/>
              <a:t>(3,3,3)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4109" y="85614"/>
            <a:ext cx="254980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import random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rand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randn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randint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seed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choice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sample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shuffle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98019" y="85614"/>
            <a:ext cx="2558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</a:t>
            </a:r>
            <a:r>
              <a:rPr lang="en-US" sz="1600" dirty="0" err="1" smtClean="0"/>
              <a:t>numpy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random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8019" y="649032"/>
            <a:ext cx="3165225" cy="190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numpy.random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rand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numpy.random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randn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numpy.random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 err="1" smtClean="0"/>
              <a:t>randint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numpy.random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seed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numpy.random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shuffle</a:t>
            </a:r>
          </a:p>
        </p:txBody>
      </p:sp>
    </p:spTree>
    <p:extLst>
      <p:ext uri="{BB962C8B-B14F-4D97-AF65-F5344CB8AC3E}">
        <p14:creationId xmlns:p14="http://schemas.microsoft.com/office/powerpoint/2010/main" val="361303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SFMono-Regular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4</cp:revision>
  <dcterms:created xsi:type="dcterms:W3CDTF">2020-03-04T09:06:57Z</dcterms:created>
  <dcterms:modified xsi:type="dcterms:W3CDTF">2020-03-04T09:25:57Z</dcterms:modified>
</cp:coreProperties>
</file>