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0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3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3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5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5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8DC3-EDE0-4ACC-AC3D-33D954640DE3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201E-B92B-41AD-BD0F-A4EA1741C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In-Python-what-is-NumPy-How-is-it-use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programming.in/numpy-tutorial-with-examples-and-solutions/multidimensional-slicing-in-numpy-array.html" TargetMode="External"/><Relationship Id="rId2" Type="http://schemas.openxmlformats.org/officeDocument/2006/relationships/hyperlink" Target="https://www.pythonprogramming.in/numpy-tutorial-with-examples-and-solutions/numpy-indexing-examples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ythonprogramming.in/numpy-tutorial-with-examples-and-solutions/numpy-aggregate-and-statistical-functions.html" TargetMode="External"/><Relationship Id="rId5" Type="http://schemas.openxmlformats.org/officeDocument/2006/relationships/hyperlink" Target="https://www.pythonprogramming.in/numpy-tutorial-with-examples-and-solutions/numpy-element-wise-mathematical-operations.html" TargetMode="External"/><Relationship Id="rId4" Type="http://schemas.openxmlformats.org/officeDocument/2006/relationships/hyperlink" Target="https://www.pythonprogramming.in/numpy-tutorial-with-examples-and-solutions/arithmetic-operations-with-numpy-arra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5600" y="2715491"/>
            <a:ext cx="3226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NumPy? How is it used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15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65600" y="166254"/>
            <a:ext cx="3226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NumPy? How is it used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4" y="757381"/>
            <a:ext cx="1199803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 is the most basic yet a powerful package for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 scientific, mathematical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data manipulation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Python.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helps as to do the mathematical and scientific operation and used extensively in data science. It allows us to work with multi-dimensional arrays and matrices.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Other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usages are in: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-  Numerical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-  Linear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algebra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-  Matrix computations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-  random number generation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42" t="5912" r="976" b="4952"/>
          <a:stretch/>
        </p:blipFill>
        <p:spPr>
          <a:xfrm>
            <a:off x="258616" y="4608958"/>
            <a:ext cx="7998691" cy="16625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58616" y="4129719"/>
            <a:ext cx="515397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 is a package in Python used for Scientific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523" y="6452846"/>
            <a:ext cx="5708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https://www.quora.com/In-Python-what-is-NumPy-How-is-it-used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16581" y="1675158"/>
            <a:ext cx="492019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scientific/mathematical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usages are in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Numerical Analysis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algebra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computations</a:t>
            </a:r>
          </a:p>
        </p:txBody>
      </p:sp>
    </p:spTree>
    <p:extLst>
      <p:ext uri="{BB962C8B-B14F-4D97-AF65-F5344CB8AC3E}">
        <p14:creationId xmlns:p14="http://schemas.microsoft.com/office/powerpoint/2010/main" val="41858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65" y="64657"/>
                <a:ext cx="7584127" cy="5262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NumPy package has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•  A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powerful N-Dimensional array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•  Sophisticated (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broadcasting) Functions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•  Tools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Integrating C/C++ and Fortran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-apple-system"/>
                    <a:ea typeface="+mn-ea"/>
                    <a:cs typeface="+mn-cs"/>
                  </a:rPr>
                  <a:t>         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•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-apple-system"/>
                    <a:ea typeface="+mn-ea"/>
                    <a:cs typeface="+mn-cs"/>
                  </a:rPr>
                  <a:t>useful linear algebra, Fourier transform, and random number capabilities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Features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of </a:t>
                </a:r>
                <a:r>
                  <a:rPr kumimoji="0" lang="en-US" sz="16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Numpy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: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•  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NumPy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stands on </a:t>
                </a: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CPython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a non optimizing bytecode interpreter.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•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Multidimensional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arrays.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•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Functions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&amp; operators for these arrays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•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Python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alternatives to MATLAB.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•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ndarray-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n-dimensional arrays.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•  </a:t>
                </a: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Fourier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transforms &amp; shapes manipulation.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•  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Linear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algebra &amp; random number generation.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5" y="64657"/>
                <a:ext cx="7584127" cy="5262979"/>
              </a:xfrm>
              <a:prstGeom prst="rect">
                <a:avLst/>
              </a:prstGeom>
              <a:blipFill>
                <a:blip r:embed="rId2"/>
                <a:stretch>
                  <a:fillRect l="-3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2365" y="5523346"/>
            <a:ext cx="758412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Numerical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operations like calculating mean, median, standard deviation, determinant of matrix, transpose of matrix.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97091" y="64657"/>
            <a:ext cx="2407519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Mathematical Operations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a. max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b. min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c. median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d. sum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e. Addition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f. subtraction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g. multiplication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h. division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square root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j. standard deviation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7091" y="4369184"/>
            <a:ext cx="321425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can use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1. Financial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2. Linear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Algebra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3. Statistics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4. Polynomials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5. Sorting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searching etc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28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127" y="81795"/>
            <a:ext cx="11268364" cy="2354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1. </a:t>
            </a:r>
            <a:r>
              <a:rPr lang="en-US" sz="1600" dirty="0" smtClean="0">
                <a:solidFill>
                  <a:srgbClr val="00B050"/>
                </a:solidFill>
              </a:rPr>
              <a:t>NumPy</a:t>
            </a:r>
            <a:r>
              <a:rPr lang="en-US" sz="1600" dirty="0" smtClean="0"/>
              <a:t> </a:t>
            </a:r>
            <a:r>
              <a:rPr lang="en-US" sz="1600" dirty="0"/>
              <a:t>is often used along with packages like </a:t>
            </a:r>
            <a:r>
              <a:rPr lang="en-US" sz="1600" b="1" dirty="0" err="1">
                <a:solidFill>
                  <a:srgbClr val="00B050"/>
                </a:solidFill>
              </a:rPr>
              <a:t>SciPy</a:t>
            </a:r>
            <a:r>
              <a:rPr lang="en-US" sz="1600" dirty="0"/>
              <a:t> (Scientific Python) and </a:t>
            </a:r>
            <a:r>
              <a:rPr lang="en-US" sz="1600" b="1" dirty="0">
                <a:solidFill>
                  <a:srgbClr val="00B050"/>
                </a:solidFill>
              </a:rPr>
              <a:t>Mat−</a:t>
            </a:r>
            <a:r>
              <a:rPr lang="en-US" sz="1600" b="1" dirty="0" err="1">
                <a:solidFill>
                  <a:srgbClr val="00B050"/>
                </a:solidFill>
              </a:rPr>
              <a:t>plotlib</a:t>
            </a:r>
            <a:r>
              <a:rPr lang="en-US" sz="1600" dirty="0"/>
              <a:t> (plotting library</a:t>
            </a:r>
            <a:r>
              <a:rPr lang="en-US" sz="16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2. This </a:t>
            </a:r>
            <a:r>
              <a:rPr lang="en-US" sz="1600" dirty="0"/>
              <a:t>combination is widely used as a </a:t>
            </a:r>
            <a:r>
              <a:rPr lang="en-US" sz="1600" dirty="0">
                <a:solidFill>
                  <a:srgbClr val="00B050"/>
                </a:solidFill>
              </a:rPr>
              <a:t>replacement for </a:t>
            </a:r>
            <a:r>
              <a:rPr lang="en-US" sz="1600" dirty="0" err="1">
                <a:solidFill>
                  <a:srgbClr val="00B050"/>
                </a:solidFill>
              </a:rPr>
              <a:t>MatLab</a:t>
            </a:r>
            <a:r>
              <a:rPr lang="en-US" sz="1600" dirty="0"/>
              <a:t>, a popular platform for technical </a:t>
            </a:r>
            <a:r>
              <a:rPr lang="en-US" sz="1600" dirty="0" smtClean="0"/>
              <a:t>computing.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3. </a:t>
            </a:r>
            <a:r>
              <a:rPr lang="en-US" sz="1600" dirty="0" smtClean="0">
                <a:solidFill>
                  <a:srgbClr val="00B050"/>
                </a:solidFill>
              </a:rPr>
              <a:t>Python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00B0F0"/>
                </a:solidFill>
              </a:rPr>
              <a:t>alternative</a:t>
            </a:r>
            <a:r>
              <a:rPr lang="en-US" sz="1600" dirty="0"/>
              <a:t> to </a:t>
            </a:r>
            <a:r>
              <a:rPr lang="en-US" sz="1600" dirty="0" err="1">
                <a:solidFill>
                  <a:srgbClr val="00B050"/>
                </a:solidFill>
              </a:rPr>
              <a:t>MatLab</a:t>
            </a:r>
            <a:r>
              <a:rPr lang="en-US" sz="1600" dirty="0"/>
              <a:t> is now seen as a more modern and complete programming language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4</a:t>
            </a:r>
            <a:r>
              <a:rPr lang="en-US" sz="1600" dirty="0"/>
              <a:t>. </a:t>
            </a:r>
            <a:r>
              <a:rPr lang="en-US" sz="1600" dirty="0">
                <a:solidFill>
                  <a:srgbClr val="00B050"/>
                </a:solidFill>
              </a:rPr>
              <a:t>Standard Python </a:t>
            </a:r>
            <a:r>
              <a:rPr lang="en-US" sz="1600" dirty="0"/>
              <a:t>distribution </a:t>
            </a:r>
            <a:r>
              <a:rPr lang="en-US" sz="1600" dirty="0">
                <a:solidFill>
                  <a:srgbClr val="00B050"/>
                </a:solidFill>
              </a:rPr>
              <a:t>doesn't come </a:t>
            </a:r>
            <a:r>
              <a:rPr lang="en-US" sz="1600" dirty="0"/>
              <a:t>bundled with </a:t>
            </a:r>
            <a:r>
              <a:rPr lang="en-US" sz="1600" dirty="0">
                <a:solidFill>
                  <a:srgbClr val="00B050"/>
                </a:solidFill>
              </a:rPr>
              <a:t>NumPy</a:t>
            </a:r>
            <a:r>
              <a:rPr lang="en-US" sz="1600" dirty="0"/>
              <a:t> module. </a:t>
            </a:r>
            <a:r>
              <a:rPr lang="en-US" sz="1600" dirty="0" smtClean="0">
                <a:solidFill>
                  <a:srgbClr val="00B050"/>
                </a:solidFill>
              </a:rPr>
              <a:t>Install </a:t>
            </a:r>
            <a:r>
              <a:rPr lang="en-US" sz="1600" dirty="0">
                <a:solidFill>
                  <a:srgbClr val="00B050"/>
                </a:solidFill>
              </a:rPr>
              <a:t>NumPy </a:t>
            </a:r>
            <a:r>
              <a:rPr lang="en-US" sz="1600" dirty="0"/>
              <a:t>using popular Python </a:t>
            </a:r>
            <a:r>
              <a:rPr lang="en-US" sz="1600" dirty="0" smtClean="0"/>
              <a:t>package </a:t>
            </a:r>
            <a:r>
              <a:rPr lang="en-US" sz="1600" dirty="0"/>
              <a:t>installer, </a:t>
            </a:r>
            <a:r>
              <a:rPr lang="en-US" sz="1600" dirty="0">
                <a:solidFill>
                  <a:srgbClr val="00B050"/>
                </a:solidFill>
              </a:rPr>
              <a:t>pip</a:t>
            </a:r>
            <a:r>
              <a:rPr lang="en-US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  pip install </a:t>
            </a:r>
            <a:r>
              <a:rPr lang="en-US" sz="1600" dirty="0" err="1" smtClean="0"/>
              <a:t>numpy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5. </a:t>
            </a:r>
            <a:r>
              <a:rPr lang="en-US" dirty="0" err="1"/>
              <a:t>Numpy</a:t>
            </a:r>
            <a:r>
              <a:rPr lang="en-US" dirty="0"/>
              <a:t> is powerful library for matrices computation.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27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828" b="1814"/>
          <a:stretch/>
        </p:blipFill>
        <p:spPr>
          <a:xfrm>
            <a:off x="110836" y="618014"/>
            <a:ext cx="9042402" cy="4378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0836" y="138545"/>
            <a:ext cx="543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 package is used to perform different operations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04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8" y="101599"/>
            <a:ext cx="11998037" cy="558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gives an ability to create multidimensional array objects and perform faster mathematical operations.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 contains a long list of useful mathematical functions, including some functions for linear algebra and complex mathematical operations such as Fourier Transform (FT) and random number generator (RNG).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Most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other libraries that we use in data analytics with Python, such as 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scikit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-learn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 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SciPy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and 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Pandas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use some of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NumPy's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features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Operations on NumPy Arrays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 tooltip="NumPy Indexing Examples"/>
              </a:rPr>
              <a:t>Indexing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Multidimensional Slicing in NumPy Array"/>
              </a:rPr>
              <a:t>Slicing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Algebra with Arrays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Arithmetic Operations with NumPy Array"/>
              </a:rPr>
              <a:t>Arithmetic Operations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 tooltip="NumPy Element Wise Mathematical Operations"/>
              </a:rPr>
              <a:t>Mathematical Operations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tooltip="NumPy Aggregate and Statistical Functions"/>
              </a:rPr>
              <a:t>Aggregate and Statistical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 tooltip="NumPy Aggregate and Statistical Functions"/>
              </a:rPr>
              <a:t>Functions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76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9</cp:revision>
  <dcterms:created xsi:type="dcterms:W3CDTF">2020-03-05T10:53:17Z</dcterms:created>
  <dcterms:modified xsi:type="dcterms:W3CDTF">2020-03-06T09:49:20Z</dcterms:modified>
</cp:coreProperties>
</file>