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42B0-EF78-4FA5-9286-7480972C6C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2072-D360-4846-9D8B-17F441EA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te.com/python/docs/numpy.ndarray" TargetMode="External"/><Relationship Id="rId2" Type="http://schemas.openxmlformats.org/officeDocument/2006/relationships/hyperlink" Target="https://kite.com/python/docs/num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te.com/python/docs/numpy.genfrom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85" y="549290"/>
            <a:ext cx="473809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 err="1" smtClean="0"/>
              <a:t>numpy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as</a:t>
            </a:r>
            <a:r>
              <a:rPr lang="en-US" sz="1600" dirty="0" smtClean="0"/>
              <a:t> np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data = np.genfromtxt('sample_num.csv', delimiter = ',')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print data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OUTPUT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[[ 1.  2.]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[ 3.  4.]]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INPUT FILES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sample_num.csv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1,2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3,4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33819" y="530824"/>
            <a:ext cx="490115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 err="1" smtClean="0"/>
              <a:t>numpy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as</a:t>
            </a:r>
            <a:r>
              <a:rPr lang="en-US" sz="1600" dirty="0" smtClean="0"/>
              <a:t> np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np.savetxt</a:t>
            </a:r>
            <a:r>
              <a:rPr lang="en-US" sz="1600" dirty="0" smtClean="0"/>
              <a:t>("array.txt",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([[1, 2], [3, 4]]), </a:t>
            </a:r>
            <a:r>
              <a:rPr lang="en-US" sz="1600" dirty="0" err="1" smtClean="0"/>
              <a:t>fmt</a:t>
            </a:r>
            <a:r>
              <a:rPr lang="en-US" sz="1600" dirty="0" smtClean="0"/>
              <a:t>="%s")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OUTPUT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array.txt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1 2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3 4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33819" y="96715"/>
            <a:ext cx="339855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to: Save an array to a text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597" y="101005"/>
            <a:ext cx="41288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to: Construct an array from a CSV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885" y="5726546"/>
            <a:ext cx="7401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numpy.genfromtxt(filename, dtype=None, encoding=None, delimiter=None)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308" y="2964871"/>
            <a:ext cx="751840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DATA.TXT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an_array = np.genfromtxt("data.txt", dtype=None, encoding=None, delimiter=",")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(an_array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[['a' ' b' ' c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['1' ' 2' ' 3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08" y="734413"/>
            <a:ext cx="674896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USE </a:t>
            </a:r>
            <a:r>
              <a:rPr lang="en-US" sz="1400" b="1" dirty="0" smtClean="0"/>
              <a:t>numpy.genfromtxt( )</a:t>
            </a:r>
            <a:r>
              <a:rPr lang="en-US" sz="1400" dirty="0" smtClean="0"/>
              <a:t> TO IMPORT DATA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linkMacSystemFont"/>
              </a:rPr>
              <a:t>Importing data with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put Sans Narrow"/>
                <a:hlinkClick r:id="rId2"/>
              </a:rPr>
              <a:t>NumPy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linkMacSystemFont"/>
              </a:rPr>
              <a:t> creates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linkMacSystemFont"/>
              </a:rPr>
              <a:t>NumPy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linkMacSystemFont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put Sans Narrow"/>
                <a:hlinkClick r:id="rId3"/>
              </a:rPr>
              <a:t>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linkMacSystemFont"/>
              </a:rPr>
              <a:t> with the values contained in a file.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9308" y="120073"/>
            <a:ext cx="426975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How to import data with </a:t>
            </a:r>
            <a:r>
              <a:rPr lang="en-US" dirty="0" err="1"/>
              <a:t>NumPy</a:t>
            </a:r>
            <a:r>
              <a:rPr lang="en-US" dirty="0"/>
              <a:t>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08" y="1782618"/>
            <a:ext cx="79894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numpy.genfromtxt(filename, dtype=None, encoding=None, delimiter=None)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set to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generate an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array</a:t>
            </a:r>
            <a:r>
              <a:rPr lang="en-US" alt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from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value in the file is </a:t>
            </a:r>
            <a:r>
              <a:rPr lang="en-US" alt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separated by a delimiter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the delimiter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the file.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4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BlinkMacSystemFont</vt:lpstr>
      <vt:lpstr>Calibri</vt:lpstr>
      <vt:lpstr>Calibri Light</vt:lpstr>
      <vt:lpstr>Input Sans Narrow</vt:lpstr>
      <vt:lpstr>Office Theme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8</cp:revision>
  <dcterms:created xsi:type="dcterms:W3CDTF">2020-03-04T12:01:04Z</dcterms:created>
  <dcterms:modified xsi:type="dcterms:W3CDTF">2020-03-06T06:57:57Z</dcterms:modified>
</cp:coreProperties>
</file>