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868A-8150-4C7B-8389-AC380BAFFEAE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3621-BFE5-490D-9B72-E35D63723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868A-8150-4C7B-8389-AC380BAFFEAE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3621-BFE5-490D-9B72-E35D63723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94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868A-8150-4C7B-8389-AC380BAFFEAE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3621-BFE5-490D-9B72-E35D63723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5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868A-8150-4C7B-8389-AC380BAFFEAE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3621-BFE5-490D-9B72-E35D63723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8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868A-8150-4C7B-8389-AC380BAFFEAE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3621-BFE5-490D-9B72-E35D63723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868A-8150-4C7B-8389-AC380BAFFEAE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3621-BFE5-490D-9B72-E35D63723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4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868A-8150-4C7B-8389-AC380BAFFEAE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3621-BFE5-490D-9B72-E35D63723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868A-8150-4C7B-8389-AC380BAFFEAE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3621-BFE5-490D-9B72-E35D63723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5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868A-8150-4C7B-8389-AC380BAFFEAE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3621-BFE5-490D-9B72-E35D63723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2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868A-8150-4C7B-8389-AC380BAFFEAE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3621-BFE5-490D-9B72-E35D63723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868A-8150-4C7B-8389-AC380BAFFEAE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3621-BFE5-490D-9B72-E35D63723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0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1868A-8150-4C7B-8389-AC380BAFFEAE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83621-BFE5-490D-9B72-E35D63723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6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ehyltXMrZ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8591" y="3079165"/>
            <a:ext cx="2901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Data Manipulation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66255" y="5172363"/>
            <a:ext cx="575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Manipulation | reshape and resize | NumPy Tutorials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6255" y="6243781"/>
            <a:ext cx="3823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https://www.youtube.com/watch?v=KehyltXMrZE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4472883" y="2155518"/>
            <a:ext cx="2453364" cy="40011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9. Array Manipulation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1826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21" y="131582"/>
            <a:ext cx="6949697" cy="28979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339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9518" t="25888" r="35851" b="28051"/>
          <a:stretch/>
        </p:blipFill>
        <p:spPr>
          <a:xfrm>
            <a:off x="97649" y="3977094"/>
            <a:ext cx="5961406" cy="2827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06885" y="36308"/>
            <a:ext cx="64827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B050"/>
                </a:solidFill>
              </a:rPr>
              <a:t>Reshape : </a:t>
            </a:r>
            <a:r>
              <a:rPr lang="en-US" dirty="0"/>
              <a:t>Change the shape of given array without changing its </a:t>
            </a:r>
            <a:r>
              <a:rPr lang="en-US" dirty="0" smtClean="0"/>
              <a:t>size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B050"/>
                </a:solidFill>
              </a:rPr>
              <a:t>resize </a:t>
            </a:r>
            <a:r>
              <a:rPr lang="en-US" b="1" dirty="0">
                <a:solidFill>
                  <a:srgbClr val="00B050"/>
                </a:solidFill>
              </a:rPr>
              <a:t>: </a:t>
            </a:r>
            <a:r>
              <a:rPr lang="en-US" dirty="0"/>
              <a:t>Change the shape as well as size of the array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885" y="1237673"/>
            <a:ext cx="3136180" cy="221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B0F0"/>
                </a:solidFill>
              </a:rPr>
              <a:t>Reshape 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np.reshape(array, shape, order)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                                           “C”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                                           “A”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                                           “F”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04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985" t="28932" r="62940" b="25059"/>
          <a:stretch/>
        </p:blipFill>
        <p:spPr>
          <a:xfrm>
            <a:off x="5689599" y="120073"/>
            <a:ext cx="5068094" cy="42210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092" t="1082"/>
          <a:stretch/>
        </p:blipFill>
        <p:spPr>
          <a:xfrm>
            <a:off x="92361" y="120073"/>
            <a:ext cx="5398221" cy="42210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8174182" y="628072"/>
            <a:ext cx="2036455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Row wise operation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74182" y="3047999"/>
            <a:ext cx="2356286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wise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2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454" t="42450" r="28559" b="23597"/>
          <a:stretch/>
        </p:blipFill>
        <p:spPr>
          <a:xfrm>
            <a:off x="83127" y="3556000"/>
            <a:ext cx="11031678" cy="32419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892" t="16792" r="63778" b="50703"/>
          <a:stretch/>
        </p:blipFill>
        <p:spPr>
          <a:xfrm>
            <a:off x="83127" y="73891"/>
            <a:ext cx="5209133" cy="314036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5292260" y="655782"/>
            <a:ext cx="461995" cy="2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35782" y="471116"/>
            <a:ext cx="27264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Array </a:t>
            </a:r>
            <a:r>
              <a:rPr lang="en-US" b="1" dirty="0" smtClean="0">
                <a:solidFill>
                  <a:srgbClr val="00B050"/>
                </a:solidFill>
              </a:rPr>
              <a:t>a</a:t>
            </a:r>
            <a:r>
              <a:rPr lang="en-US" dirty="0" smtClean="0"/>
              <a:t> having 10 elements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017642" y="1459345"/>
            <a:ext cx="1736613" cy="4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45025" y="1071483"/>
            <a:ext cx="600363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/>
              <a:t>Reshape of Array </a:t>
            </a:r>
            <a:r>
              <a:rPr lang="en-US" sz="1600" b="1" dirty="0" smtClean="0">
                <a:solidFill>
                  <a:srgbClr val="00B050"/>
                </a:solidFill>
              </a:rPr>
              <a:t>a</a:t>
            </a:r>
            <a:r>
              <a:rPr lang="en-US" sz="1600" dirty="0" smtClean="0"/>
              <a:t> also should have 10 elements (5*2=10)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Here can't take 4*3=12 elements but a contains here only 10 elements</a:t>
            </a: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509164" y="1902480"/>
            <a:ext cx="332509" cy="165352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3127" y="6483927"/>
            <a:ext cx="8285018" cy="314034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5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943" t="2490"/>
          <a:stretch/>
        </p:blipFill>
        <p:spPr>
          <a:xfrm>
            <a:off x="244619" y="92363"/>
            <a:ext cx="4356801" cy="17641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19" y="3556676"/>
            <a:ext cx="8021927" cy="29717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6284" t="28852" r="56962" b="57429"/>
          <a:stretch/>
        </p:blipFill>
        <p:spPr>
          <a:xfrm>
            <a:off x="6687126" y="92363"/>
            <a:ext cx="5410989" cy="11360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4755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Semcon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</dc:creator>
  <cp:lastModifiedBy>Anuganti Suresh</cp:lastModifiedBy>
  <cp:revision>15</cp:revision>
  <dcterms:created xsi:type="dcterms:W3CDTF">2020-02-25T06:49:03Z</dcterms:created>
  <dcterms:modified xsi:type="dcterms:W3CDTF">2020-03-06T11:58:19Z</dcterms:modified>
</cp:coreProperties>
</file>