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1E6-6B8A-47DB-B01F-E1FE56184A5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3CC0-69ED-498E-A4F3-7EDF6185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5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1E6-6B8A-47DB-B01F-E1FE56184A5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3CC0-69ED-498E-A4F3-7EDF6185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7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1E6-6B8A-47DB-B01F-E1FE56184A5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3CC0-69ED-498E-A4F3-7EDF6185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1E6-6B8A-47DB-B01F-E1FE56184A5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3CC0-69ED-498E-A4F3-7EDF6185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0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1E6-6B8A-47DB-B01F-E1FE56184A5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3CC0-69ED-498E-A4F3-7EDF6185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3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1E6-6B8A-47DB-B01F-E1FE56184A5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3CC0-69ED-498E-A4F3-7EDF6185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1E6-6B8A-47DB-B01F-E1FE56184A5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3CC0-69ED-498E-A4F3-7EDF6185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8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1E6-6B8A-47DB-B01F-E1FE56184A5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3CC0-69ED-498E-A4F3-7EDF6185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5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1E6-6B8A-47DB-B01F-E1FE56184A5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3CC0-69ED-498E-A4F3-7EDF6185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8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1E6-6B8A-47DB-B01F-E1FE56184A5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3CC0-69ED-498E-A4F3-7EDF6185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1E6-6B8A-47DB-B01F-E1FE56184A5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3CC0-69ED-498E-A4F3-7EDF6185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1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4A1E6-6B8A-47DB-B01F-E1FE56184A5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B3CC0-69ED-498E-A4F3-7EDF6185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715" y="70339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Array creation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6715" y="501161"/>
            <a:ext cx="5977085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&gt;&gt;&gt; import </a:t>
            </a:r>
            <a:r>
              <a:rPr lang="en-US" sz="1600" dirty="0" err="1" smtClean="0"/>
              <a:t>numpy</a:t>
            </a:r>
            <a:r>
              <a:rPr lang="en-US" sz="1600" dirty="0" smtClean="0"/>
              <a:t> as np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&gt;&gt;&gt; x = </a:t>
            </a:r>
            <a:r>
              <a:rPr lang="en-US" sz="1600" dirty="0" err="1" smtClean="0"/>
              <a:t>np.array</a:t>
            </a:r>
            <a:r>
              <a:rPr lang="en-US" sz="1600" dirty="0" smtClean="0"/>
              <a:t>([1, 2, 3])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&gt;&gt;&gt; x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array([1, 2, 3])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&gt;&gt;&gt; y = </a:t>
            </a:r>
            <a:r>
              <a:rPr lang="en-US" sz="1600" dirty="0" err="1" smtClean="0"/>
              <a:t>np.arange</a:t>
            </a:r>
            <a:r>
              <a:rPr lang="en-US" sz="1600" dirty="0" smtClean="0"/>
              <a:t>(10)           </a:t>
            </a:r>
            <a:r>
              <a:rPr lang="en-US" sz="1600" dirty="0" smtClean="0">
                <a:solidFill>
                  <a:srgbClr val="00B050"/>
                </a:solidFill>
              </a:rPr>
              <a:t># like Python's range, but returns an array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&gt;&gt;&gt; y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array([0, 1, 2, 3, 4, 5, 6, 7, 8, 9])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982691" y="1283855"/>
            <a:ext cx="312649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range Vs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arange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655" y="92364"/>
            <a:ext cx="1699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Basic operations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4655" y="544945"/>
            <a:ext cx="985859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&gt;&gt;&gt; a = </a:t>
            </a:r>
            <a:r>
              <a:rPr lang="en-US" sz="1600" dirty="0" err="1" smtClean="0"/>
              <a:t>np.array</a:t>
            </a:r>
            <a:r>
              <a:rPr lang="en-US" sz="1600" dirty="0" smtClean="0"/>
              <a:t>([1, 2, 3, 6])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&gt;&gt;&gt; b = </a:t>
            </a:r>
            <a:r>
              <a:rPr lang="en-US" sz="1600" dirty="0" err="1" smtClean="0"/>
              <a:t>np.linspace</a:t>
            </a:r>
            <a:r>
              <a:rPr lang="en-US" sz="1600" dirty="0" smtClean="0"/>
              <a:t>(0, 2, 4)             </a:t>
            </a:r>
            <a:r>
              <a:rPr lang="en-US" sz="1600" dirty="0" smtClean="0">
                <a:solidFill>
                  <a:srgbClr val="00B050"/>
                </a:solidFill>
              </a:rPr>
              <a:t># create an array with four equally spaced points starting with 0 and ending with 2.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&gt;&gt;&gt; c = a - b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&gt;&gt;&gt; c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array([ 1.        ,  1.33333333,  1.66666667,  4.        ])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&gt;&gt;&gt; a**2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array([ 1,  4,  9, 36])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1202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656" y="55420"/>
            <a:ext cx="1494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Linear algebra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8034" y="55420"/>
            <a:ext cx="7527639" cy="7072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80" dirty="0" smtClean="0"/>
              <a:t>&gt;&gt;&gt; from numpy.random import rand</a:t>
            </a:r>
          </a:p>
          <a:p>
            <a:pPr>
              <a:lnSpc>
                <a:spcPct val="150000"/>
              </a:lnSpc>
            </a:pPr>
            <a:r>
              <a:rPr lang="en-US" sz="1080" dirty="0" smtClean="0"/>
              <a:t>&gt;&gt;&gt; from </a:t>
            </a:r>
            <a:r>
              <a:rPr lang="en-US" sz="1080" dirty="0" err="1" smtClean="0"/>
              <a:t>numpy.linalg</a:t>
            </a:r>
            <a:r>
              <a:rPr lang="en-US" sz="1080" dirty="0" smtClean="0"/>
              <a:t> import solve, </a:t>
            </a:r>
            <a:r>
              <a:rPr lang="en-US" sz="1080" dirty="0" err="1" smtClean="0"/>
              <a:t>inv</a:t>
            </a:r>
            <a:endParaRPr lang="en-US" sz="1080" dirty="0" smtClean="0"/>
          </a:p>
          <a:p>
            <a:pPr>
              <a:lnSpc>
                <a:spcPct val="150000"/>
              </a:lnSpc>
            </a:pPr>
            <a:r>
              <a:rPr lang="en-US" sz="1080" dirty="0" smtClean="0"/>
              <a:t>&gt;&gt;&gt; a = </a:t>
            </a:r>
            <a:r>
              <a:rPr lang="en-US" sz="1080" dirty="0" err="1" smtClean="0"/>
              <a:t>np.array</a:t>
            </a:r>
            <a:r>
              <a:rPr lang="en-US" sz="1080" dirty="0" smtClean="0"/>
              <a:t>([[1, 2, 3], [3, 4, 6.7], [5, 9.0, 5]])</a:t>
            </a:r>
          </a:p>
          <a:p>
            <a:pPr>
              <a:lnSpc>
                <a:spcPct val="150000"/>
              </a:lnSpc>
            </a:pPr>
            <a:r>
              <a:rPr lang="en-US" sz="1080" dirty="0" smtClean="0"/>
              <a:t>&gt;&gt;&gt; </a:t>
            </a:r>
            <a:r>
              <a:rPr lang="en-US" sz="1080" dirty="0" err="1" smtClean="0"/>
              <a:t>a.transpose</a:t>
            </a:r>
            <a:r>
              <a:rPr lang="en-US" sz="1080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sz="1080" dirty="0" smtClean="0"/>
              <a:t>array([[ 1. ,  3. ,  5. ],</a:t>
            </a:r>
          </a:p>
          <a:p>
            <a:pPr>
              <a:lnSpc>
                <a:spcPct val="150000"/>
              </a:lnSpc>
            </a:pPr>
            <a:r>
              <a:rPr lang="en-US" sz="1080" dirty="0" smtClean="0"/>
              <a:t>       [ 2. ,  4. ,  9. ],</a:t>
            </a:r>
          </a:p>
          <a:p>
            <a:pPr>
              <a:lnSpc>
                <a:spcPct val="150000"/>
              </a:lnSpc>
            </a:pPr>
            <a:r>
              <a:rPr lang="en-US" sz="1080" dirty="0" smtClean="0"/>
              <a:t>       [ 3. ,  6.7,  5. ]])</a:t>
            </a:r>
          </a:p>
          <a:p>
            <a:pPr>
              <a:lnSpc>
                <a:spcPct val="150000"/>
              </a:lnSpc>
            </a:pPr>
            <a:r>
              <a:rPr lang="en-US" sz="1080" dirty="0" smtClean="0"/>
              <a:t>&gt;&gt;&gt; </a:t>
            </a:r>
            <a:r>
              <a:rPr lang="en-US" sz="1080" dirty="0" err="1" smtClean="0"/>
              <a:t>inv</a:t>
            </a:r>
            <a:r>
              <a:rPr lang="en-US" sz="1080" dirty="0" smtClean="0"/>
              <a:t>(a)</a:t>
            </a:r>
          </a:p>
          <a:p>
            <a:pPr>
              <a:lnSpc>
                <a:spcPct val="150000"/>
              </a:lnSpc>
            </a:pPr>
            <a:r>
              <a:rPr lang="en-US" sz="1080" dirty="0" smtClean="0"/>
              <a:t>array([[-2.27683616,  0.96045198,  0.07909605],</a:t>
            </a:r>
          </a:p>
          <a:p>
            <a:pPr>
              <a:lnSpc>
                <a:spcPct val="150000"/>
              </a:lnSpc>
            </a:pPr>
            <a:r>
              <a:rPr lang="en-US" sz="1080" dirty="0" smtClean="0"/>
              <a:t>       [ 1.04519774, -0.56497175,  0.1299435 ],</a:t>
            </a:r>
          </a:p>
          <a:p>
            <a:pPr>
              <a:lnSpc>
                <a:spcPct val="150000"/>
              </a:lnSpc>
            </a:pPr>
            <a:r>
              <a:rPr lang="en-US" sz="1080" dirty="0" smtClean="0"/>
              <a:t>       [ 0.39548023,  0.05649718, -0.11299435]])</a:t>
            </a:r>
          </a:p>
          <a:p>
            <a:pPr>
              <a:lnSpc>
                <a:spcPct val="150000"/>
              </a:lnSpc>
            </a:pPr>
            <a:r>
              <a:rPr lang="en-US" sz="1080" dirty="0" smtClean="0"/>
              <a:t>&gt;&gt;&gt; b =  </a:t>
            </a:r>
            <a:r>
              <a:rPr lang="en-US" sz="1080" dirty="0" err="1" smtClean="0"/>
              <a:t>np.array</a:t>
            </a:r>
            <a:r>
              <a:rPr lang="en-US" sz="1080" dirty="0" smtClean="0"/>
              <a:t>([3, 2, 1])</a:t>
            </a:r>
          </a:p>
          <a:p>
            <a:pPr>
              <a:lnSpc>
                <a:spcPct val="150000"/>
              </a:lnSpc>
            </a:pPr>
            <a:r>
              <a:rPr lang="en-US" sz="1080" dirty="0" smtClean="0"/>
              <a:t>&gt;&gt;&gt; solve(a, b)                                                                                </a:t>
            </a:r>
            <a:r>
              <a:rPr lang="en-US" sz="1080" dirty="0" smtClean="0">
                <a:solidFill>
                  <a:srgbClr val="00B050"/>
                </a:solidFill>
              </a:rPr>
              <a:t># solve the equation ax = b</a:t>
            </a:r>
          </a:p>
          <a:p>
            <a:pPr>
              <a:lnSpc>
                <a:spcPct val="150000"/>
              </a:lnSpc>
            </a:pPr>
            <a:r>
              <a:rPr lang="en-US" sz="1080" dirty="0" smtClean="0"/>
              <a:t>array([-4.83050847,  2.13559322,  1.18644068])</a:t>
            </a:r>
          </a:p>
          <a:p>
            <a:pPr>
              <a:lnSpc>
                <a:spcPct val="150000"/>
              </a:lnSpc>
            </a:pPr>
            <a:r>
              <a:rPr lang="en-US" sz="1080" dirty="0" smtClean="0"/>
              <a:t>&gt;&gt;&gt; c = rand(3, 3) * 20                                                                  </a:t>
            </a:r>
            <a:r>
              <a:rPr lang="en-US" sz="1080" dirty="0" smtClean="0">
                <a:solidFill>
                  <a:srgbClr val="00B050"/>
                </a:solidFill>
              </a:rPr>
              <a:t># create a 3x3 random matrix of values within [0,1] scaled by 20</a:t>
            </a:r>
          </a:p>
          <a:p>
            <a:pPr>
              <a:lnSpc>
                <a:spcPct val="150000"/>
              </a:lnSpc>
            </a:pPr>
            <a:r>
              <a:rPr lang="en-US" sz="1080" dirty="0" smtClean="0"/>
              <a:t>&gt;&gt;&gt; c</a:t>
            </a:r>
          </a:p>
          <a:p>
            <a:pPr>
              <a:lnSpc>
                <a:spcPct val="150000"/>
              </a:lnSpc>
            </a:pPr>
            <a:r>
              <a:rPr lang="en-US" sz="1080" dirty="0" smtClean="0"/>
              <a:t>array([[  3.98732789,   2.47702609,   4.71167924],</a:t>
            </a:r>
          </a:p>
          <a:p>
            <a:pPr>
              <a:lnSpc>
                <a:spcPct val="150000"/>
              </a:lnSpc>
            </a:pPr>
            <a:r>
              <a:rPr lang="en-US" sz="1080" dirty="0" smtClean="0"/>
              <a:t>       [  9.24410671,   5.5240412 ,  10.6468792 ],</a:t>
            </a:r>
          </a:p>
          <a:p>
            <a:pPr>
              <a:lnSpc>
                <a:spcPct val="150000"/>
              </a:lnSpc>
            </a:pPr>
            <a:r>
              <a:rPr lang="en-US" sz="1080" dirty="0" smtClean="0"/>
              <a:t>       [ 10.38136661,   8.44968437,  15.17639591]])</a:t>
            </a:r>
          </a:p>
          <a:p>
            <a:pPr>
              <a:lnSpc>
                <a:spcPct val="150000"/>
              </a:lnSpc>
            </a:pPr>
            <a:r>
              <a:rPr lang="en-US" sz="1080" dirty="0" smtClean="0"/>
              <a:t>&gt;&gt;&gt; np.dot(a, c)                                                                              </a:t>
            </a:r>
            <a:r>
              <a:rPr lang="en-US" sz="1080" dirty="0" smtClean="0">
                <a:solidFill>
                  <a:srgbClr val="00B050"/>
                </a:solidFill>
              </a:rPr>
              <a:t># matrix multiplication</a:t>
            </a:r>
          </a:p>
          <a:p>
            <a:pPr>
              <a:lnSpc>
                <a:spcPct val="150000"/>
              </a:lnSpc>
            </a:pPr>
            <a:r>
              <a:rPr lang="en-US" sz="1080" dirty="0" smtClean="0"/>
              <a:t>array([[  53.61964114,   38.8741616 ,   71.53462537],</a:t>
            </a:r>
          </a:p>
          <a:p>
            <a:pPr>
              <a:lnSpc>
                <a:spcPct val="150000"/>
              </a:lnSpc>
            </a:pPr>
            <a:r>
              <a:rPr lang="en-US" sz="1080" dirty="0" smtClean="0"/>
              <a:t>       [ 118.4935668 ,   86.14012835,  158.40440712],</a:t>
            </a:r>
          </a:p>
          <a:p>
            <a:pPr>
              <a:lnSpc>
                <a:spcPct val="150000"/>
              </a:lnSpc>
            </a:pPr>
            <a:r>
              <a:rPr lang="en-US" sz="1080" dirty="0" smtClean="0"/>
              <a:t>       [ 155.04043289,  104.3499231 ,  195.26228855]])</a:t>
            </a:r>
          </a:p>
          <a:p>
            <a:pPr>
              <a:lnSpc>
                <a:spcPct val="150000"/>
              </a:lnSpc>
            </a:pPr>
            <a:r>
              <a:rPr lang="en-US" sz="1080" dirty="0" smtClean="0"/>
              <a:t>&gt;&gt;&gt; a @ c                                                                                         </a:t>
            </a:r>
            <a:r>
              <a:rPr lang="en-US" sz="1080" dirty="0" smtClean="0">
                <a:solidFill>
                  <a:srgbClr val="00B050"/>
                </a:solidFill>
              </a:rPr>
              <a:t># Starting with Python 3.5 and </a:t>
            </a:r>
            <a:r>
              <a:rPr lang="en-US" sz="1080" dirty="0" err="1" smtClean="0">
                <a:solidFill>
                  <a:srgbClr val="00B050"/>
                </a:solidFill>
              </a:rPr>
              <a:t>NumPy</a:t>
            </a:r>
            <a:r>
              <a:rPr lang="en-US" sz="1080" dirty="0" smtClean="0">
                <a:solidFill>
                  <a:srgbClr val="00B050"/>
                </a:solidFill>
              </a:rPr>
              <a:t> 1.10</a:t>
            </a:r>
          </a:p>
          <a:p>
            <a:pPr>
              <a:lnSpc>
                <a:spcPct val="150000"/>
              </a:lnSpc>
            </a:pPr>
            <a:r>
              <a:rPr lang="en-US" sz="1080" dirty="0" smtClean="0"/>
              <a:t>array([[  53.61964114,   38.8741616 ,   71.53462537],</a:t>
            </a:r>
          </a:p>
          <a:p>
            <a:pPr>
              <a:lnSpc>
                <a:spcPct val="150000"/>
              </a:lnSpc>
            </a:pPr>
            <a:r>
              <a:rPr lang="en-US" sz="1080" dirty="0" smtClean="0"/>
              <a:t>       [ 118.4935668 ,   86.14012835,  158.40440712],</a:t>
            </a:r>
          </a:p>
          <a:p>
            <a:pPr>
              <a:lnSpc>
                <a:spcPct val="150000"/>
              </a:lnSpc>
            </a:pPr>
            <a:r>
              <a:rPr lang="en-US" sz="1080" dirty="0" smtClean="0"/>
              <a:t>       [ 155.04043289,  104.3499231 ,  195.26228855]])</a:t>
            </a:r>
            <a:endParaRPr lang="en-US" sz="1080" dirty="0"/>
          </a:p>
        </p:txBody>
      </p:sp>
    </p:spTree>
    <p:extLst>
      <p:ext uri="{BB962C8B-B14F-4D97-AF65-F5344CB8AC3E}">
        <p14:creationId xmlns:p14="http://schemas.microsoft.com/office/powerpoint/2010/main" val="259483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Semcon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Anuganti Suresh</cp:lastModifiedBy>
  <cp:revision>12</cp:revision>
  <dcterms:created xsi:type="dcterms:W3CDTF">2020-03-04T06:42:31Z</dcterms:created>
  <dcterms:modified xsi:type="dcterms:W3CDTF">2020-03-04T09:08:07Z</dcterms:modified>
</cp:coreProperties>
</file>